
<file path=[Content_Types].xml><?xml version="1.0" encoding="utf-8"?>
<Types xmlns="http://schemas.openxmlformats.org/package/2006/content-types">
  <Override PartName="/_rels/.rels" ContentType="application/vnd.openxmlformats-package.relationships+xml"/>
  <Override PartName="/docProps/custom.xml" ContentType="application/vnd.openxmlformats-officedocument.custom-properties+xml"/>
  <Override PartName="/docProps/core.xml" ContentType="application/vnd.openxmlformats-package.core-properties+xml"/>
  <Override PartName="/docProps/app.xml" ContentType="application/vnd.openxmlformats-officedocument.extended-properties+xml"/>
  <Override PartName="/ppt/_rels/presentation.xml.rels" ContentType="application/vnd.openxmlformats-package.relationships+xml"/>
  <Override PartName="/ppt/commentAuthors.xml" ContentType="application/vnd.openxmlformats-officedocument.presentationml.commentAuthors+xml"/>
  <Override PartName="/ppt/comments/comment2.xml" ContentType="application/vnd.openxmlformats-officedocument.presentationml.comments+xml"/>
  <Override PartName="/ppt/media/image15.wmf" ContentType="image/x-wmf"/>
  <Override PartName="/ppt/media/image5.wmf" ContentType="image/x-wmf"/>
  <Override PartName="/ppt/media/image4.wmf" ContentType="image/x-wmf"/>
  <Override PartName="/ppt/media/image3.wmf" ContentType="image/x-wmf"/>
  <Override PartName="/ppt/media/image1.wmf" ContentType="image/x-wmf"/>
  <Override PartName="/ppt/media/image2.wmf" ContentType="image/x-wmf"/>
  <Override PartName="/ppt/media/image7.wmf" ContentType="image/x-wmf"/>
  <Override PartName="/ppt/media/image6.png" ContentType="image/png"/>
  <Override PartName="/ppt/media/image8.png" ContentType="image/png"/>
  <Override PartName="/ppt/media/image9.png" ContentType="image/png"/>
  <Override PartName="/ppt/media/image28.png" ContentType="image/png"/>
  <Override PartName="/ppt/media/image27.png" ContentType="image/png"/>
  <Override PartName="/ppt/media/image26.png" ContentType="image/png"/>
  <Override PartName="/ppt/media/image25.png" ContentType="image/png"/>
  <Override PartName="/ppt/media/image24.png" ContentType="image/png"/>
  <Override PartName="/ppt/media/image23.png" ContentType="image/png"/>
  <Override PartName="/ppt/media/image22.png" ContentType="image/png"/>
  <Override PartName="/ppt/media/image21.png" ContentType="image/png"/>
  <Override PartName="/ppt/media/image20.png" ContentType="image/png"/>
  <Override PartName="/ppt/media/image19.png" ContentType="image/png"/>
  <Override PartName="/ppt/media/image18.png" ContentType="image/png"/>
  <Override PartName="/ppt/media/image17.png" ContentType="image/png"/>
  <Override PartName="/ppt/media/image16.png" ContentType="image/png"/>
  <Override PartName="/ppt/media/image13.png" ContentType="image/png"/>
  <Override PartName="/ppt/media/image14.png" ContentType="image/png"/>
  <Override PartName="/ppt/media/image10.png" ContentType="image/png"/>
  <Override PartName="/ppt/media/image11.png" ContentType="image/png"/>
  <Override PartName="/ppt/media/image12.png" ContentType="image/png"/>
  <Override PartName="/ppt/slideMasters/_rels/slideMaster2.xml.rels" ContentType="application/vnd.openxmlformats-package.relationships+xml"/>
  <Override PartName="/ppt/slideMasters/_rels/slideMaster1.xml.rels" ContentType="application/vnd.openxmlformats-package.relationship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presentation.xml" ContentType="application/vnd.openxmlformats-officedocument.presentationml.presentation.main+xml"/>
  <Override PartName="/ppt/theme/theme2.xml" ContentType="application/vnd.openxmlformats-officedocument.theme+xml"/>
  <Override PartName="/ppt/theme/theme1.xml" ContentType="application/vnd.openxmlformats-officedocument.theme+xml"/>
  <Override PartName="/ppt/slideLayouts/_rels/slideLayout24.xml.rels" ContentType="application/vnd.openxmlformats-package.relationships+xml"/>
  <Override PartName="/ppt/slideLayouts/_rels/slideLayout23.xml.rels" ContentType="application/vnd.openxmlformats-package.relationships+xml"/>
  <Override PartName="/ppt/slideLayouts/_rels/slideLayout22.xml.rels" ContentType="application/vnd.openxmlformats-package.relationships+xml"/>
  <Override PartName="/ppt/slideLayouts/_rels/slideLayout21.xml.rels" ContentType="application/vnd.openxmlformats-package.relationships+xml"/>
  <Override PartName="/ppt/slideLayouts/_rels/slideLayout20.xml.rels" ContentType="application/vnd.openxmlformats-package.relationships+xml"/>
  <Override PartName="/ppt/slideLayouts/_rels/slideLayout19.xml.rels" ContentType="application/vnd.openxmlformats-package.relationships+xml"/>
  <Override PartName="/ppt/slideLayouts/_rels/slideLayout6.xml.rels" ContentType="application/vnd.openxmlformats-package.relationships+xml"/>
  <Override PartName="/ppt/slideLayouts/_rels/slideLayout5.xml.rels" ContentType="application/vnd.openxmlformats-package.relationships+xml"/>
  <Override PartName="/ppt/slideLayouts/_rels/slideLayout14.xml.rels" ContentType="application/vnd.openxmlformats-package.relationships+xml"/>
  <Override PartName="/ppt/slideLayouts/_rels/slideLayout13.xml.rels" ContentType="application/vnd.openxmlformats-package.relationships+xml"/>
  <Override PartName="/ppt/slideLayouts/_rels/slideLayout18.xml.rels" ContentType="application/vnd.openxmlformats-package.relationships+xml"/>
  <Override PartName="/ppt/slideLayouts/_rels/slideLayout4.xml.rels" ContentType="application/vnd.openxmlformats-package.relationships+xml"/>
  <Override PartName="/ppt/slideLayouts/_rels/slideLayout12.xml.rels" ContentType="application/vnd.openxmlformats-package.relationships+xml"/>
  <Override PartName="/ppt/slideLayouts/_rels/slideLayout17.xml.rels" ContentType="application/vnd.openxmlformats-package.relationships+xml"/>
  <Override PartName="/ppt/slideLayouts/_rels/slideLayout3.xml.rels" ContentType="application/vnd.openxmlformats-package.relationships+xml"/>
  <Override PartName="/ppt/slideLayouts/_rels/slideLayout11.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7.xml.rels" ContentType="application/vnd.openxmlformats-package.relationships+xml"/>
  <Override PartName="/ppt/slideLayouts/_rels/slideLayout1.xml.rels" ContentType="application/vnd.openxmlformats-package.relationships+xml"/>
  <Override PartName="/ppt/slideLayouts/_rels/slideLayout15.xml.rels" ContentType="application/vnd.openxmlformats-package.relationships+xml"/>
  <Override PartName="/ppt/slideLayouts/_rels/slideLayout8.xml.rels" ContentType="application/vnd.openxmlformats-package.relationships+xml"/>
  <Override PartName="/ppt/slideLayouts/_rels/slideLayout2.xml.rels" ContentType="application/vnd.openxmlformats-package.relationships+xml"/>
  <Override PartName="/ppt/slideLayouts/_rels/slideLayout16.xml.rels" ContentType="application/vnd.openxmlformats-package.relationships+xml"/>
  <Override PartName="/ppt/slideLayouts/slideLayout6.xml" ContentType="application/vnd.openxmlformats-officedocument.presentationml.slideLayout+xml"/>
  <Override PartName="/ppt/slideLayouts/slideLayout5.xml" ContentType="application/vnd.openxmlformats-officedocument.presentationml.slideLayout+xml"/>
  <Override PartName="/ppt/slideLayouts/slideLayout4.xml" ContentType="application/vnd.openxmlformats-officedocument.presentationml.slideLayout+xml"/>
  <Override PartName="/ppt/slideLayouts/slideLayout3.xml" ContentType="application/vnd.openxmlformats-officedocument.presentationml.slideLayout+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24.xml" ContentType="application/vnd.openxmlformats-officedocument.presentationml.slideLayout+xml"/>
  <Override PartName="/ppt/slideLayouts/slideLayout23.xml" ContentType="application/vnd.openxmlformats-officedocument.presentationml.slideLayout+xml"/>
  <Override PartName="/ppt/slideLayouts/slideLayout22.xml" ContentType="application/vnd.openxmlformats-officedocument.presentationml.slideLayout+xml"/>
  <Override PartName="/ppt/slideLayouts/slideLayout21.xml" ContentType="application/vnd.openxmlformats-officedocument.presentationml.slideLayout+xml"/>
  <Override PartName="/ppt/slideLayouts/slideLayout20.xml" ContentType="application/vnd.openxmlformats-officedocument.presentationml.slideLayout+xml"/>
  <Override PartName="/ppt/slideLayouts/slideLayout19.xml" ContentType="application/vnd.openxmlformats-officedocument.presentationml.slideLayout+xml"/>
  <Override PartName="/ppt/slideLayouts/slideLayout18.xml" ContentType="application/vnd.openxmlformats-officedocument.presentationml.slideLayout+xml"/>
  <Override PartName="/ppt/slideLayouts/slideLayout17.xml" ContentType="application/vnd.openxmlformats-officedocument.presentationml.slideLayout+xml"/>
  <Override PartName="/ppt/slideLayouts/slideLayout16.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s/slide40.xml" ContentType="application/vnd.openxmlformats-officedocument.presentationml.slide+xml"/>
  <Override PartName="/ppt/slides/slide38.xml" ContentType="application/vnd.openxmlformats-officedocument.presentationml.slide+xml"/>
  <Override PartName="/ppt/slides/slide13.xml" ContentType="application/vnd.openxmlformats-officedocument.presentationml.slide+xml"/>
  <Override PartName="/ppt/slides/slide37.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10.xml" ContentType="application/vnd.openxmlformats-officedocument.presentationml.slide+xml"/>
  <Override PartName="/ppt/slides/slide35.xml" ContentType="application/vnd.openxmlformats-officedocument.presentationml.slide+xml"/>
  <Override PartName="/ppt/slides/slide11.xml" ContentType="application/vnd.openxmlformats-officedocument.presentationml.slide+xml"/>
  <Override PartName="/ppt/slides/slide36.xml" ContentType="application/vnd.openxmlformats-officedocument.presentationml.slide+xml"/>
  <Override PartName="/ppt/slides/slide9.xml" ContentType="application/vnd.openxmlformats-officedocument.presentationml.slide+xml"/>
  <Override PartName="/ppt/slides/slide8.xml" ContentType="application/vnd.openxmlformats-officedocument.presentationml.slide+xml"/>
  <Override PartName="/ppt/slides/slide7.xml" ContentType="application/vnd.openxmlformats-officedocument.presentationml.slide+xml"/>
  <Override PartName="/ppt/slides/slide15.xml" ContentType="application/vnd.openxmlformats-officedocument.presentationml.slide+xml"/>
  <Override PartName="/ppt/slides/slide2.xml" ContentType="application/vnd.openxmlformats-officedocument.presentationml.slide+xml"/>
  <Override PartName="/ppt/slides/slide39.xml" ContentType="application/vnd.openxmlformats-officedocument.presentationml.slide+xml"/>
  <Override PartName="/ppt/slides/slide14.xml" ContentType="application/vnd.openxmlformats-officedocument.presentationml.slide+xml"/>
  <Override PartName="/ppt/slides/slide1.xml" ContentType="application/vnd.openxmlformats-officedocument.presentationml.slide+xml"/>
  <Override PartName="/ppt/slides/slide16.xml" ContentType="application/vnd.openxmlformats-officedocument.presentationml.slide+xml"/>
  <Override PartName="/ppt/slides/slide3.xml" ContentType="application/vnd.openxmlformats-officedocument.presentationml.slide+xml"/>
  <Override PartName="/ppt/slides/_rels/slide40.xml.rels" ContentType="application/vnd.openxmlformats-package.relationships+xml"/>
  <Override PartName="/ppt/slides/_rels/slide39.xml.rels" ContentType="application/vnd.openxmlformats-package.relationships+xml"/>
  <Override PartName="/ppt/slides/_rels/slide38.xml.rels" ContentType="application/vnd.openxmlformats-package.relationships+xml"/>
  <Override PartName="/ppt/slides/_rels/slide37.xml.rels" ContentType="application/vnd.openxmlformats-package.relationships+xml"/>
  <Override PartName="/ppt/slides/_rels/slide16.xml.rels" ContentType="application/vnd.openxmlformats-package.relationships+xml"/>
  <Override PartName="/ppt/slides/_rels/slide15.xml.rels" ContentType="application/vnd.openxmlformats-package.relationships+xml"/>
  <Override PartName="/ppt/slides/_rels/slide14.xml.rels" ContentType="application/vnd.openxmlformats-package.relationships+xml"/>
  <Override PartName="/ppt/slides/_rels/slide13.xml.rels" ContentType="application/vnd.openxmlformats-package.relationships+xml"/>
  <Override PartName="/ppt/slides/_rels/slide12.xml.rels" ContentType="application/vnd.openxmlformats-package.relationships+xml"/>
  <Override PartName="/ppt/slides/_rels/slide11.xml.rels" ContentType="application/vnd.openxmlformats-package.relationships+xml"/>
  <Override PartName="/ppt/slides/_rels/slide8.xml.rels" ContentType="application/vnd.openxmlformats-package.relationships+xml"/>
  <Override PartName="/ppt/slides/_rels/slide7.xml.rels" ContentType="application/vnd.openxmlformats-package.relationships+xml"/>
  <Override PartName="/ppt/slides/_rels/slide2.xml.rels" ContentType="application/vnd.openxmlformats-package.relationships+xml"/>
  <Override PartName="/ppt/slides/_rels/slide34.xml.rels" ContentType="application/vnd.openxmlformats-package.relationships+xml"/>
  <Override PartName="/ppt/slides/_rels/slide9.xml.rels" ContentType="application/vnd.openxmlformats-package.relationships+xml"/>
  <Override PartName="/ppt/slides/_rels/slide1.xml.rels" ContentType="application/vnd.openxmlformats-package.relationships+xml"/>
  <Override PartName="/ppt/slides/_rels/slide33.xml.rels" ContentType="application/vnd.openxmlformats-package.relationships+xml"/>
  <Override PartName="/ppt/slides/_rels/slide3.xml.rels" ContentType="application/vnd.openxmlformats-package.relationships+xml"/>
  <Override PartName="/ppt/slides/_rels/slide4.xml.rels" ContentType="application/vnd.openxmlformats-package.relationships+xml"/>
  <Override PartName="/ppt/slides/_rels/slide35.xml.rels" ContentType="application/vnd.openxmlformats-package.relationships+xml"/>
  <Override PartName="/ppt/slides/_rels/slide5.xml.rels" ContentType="application/vnd.openxmlformats-package.relationships+xml"/>
  <Override PartName="/ppt/slides/_rels/slide36.xml.rels" ContentType="application/vnd.openxmlformats-package.relationships+xml"/>
  <Override PartName="/ppt/slides/_rels/slide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0.xml.rels" ContentType="application/vnd.openxmlformats-package.relationships+xml"/>
  <Override PartName="/ppt/slides/_rels/slide21.xml.rels" ContentType="application/vnd.openxmlformats-package.relationships+xml"/>
  <Override PartName="/ppt/slides/_rels/slide22.xml.rels" ContentType="application/vnd.openxmlformats-package.relationships+xml"/>
  <Override PartName="/ppt/slides/_rels/slide23.xml.rels" ContentType="application/vnd.openxmlformats-package.relationships+xml"/>
  <Override PartName="/ppt/slides/_rels/slide24.xml.rels" ContentType="application/vnd.openxmlformats-package.relationships+xml"/>
  <Override PartName="/ppt/slides/_rels/slide30.xml.rels" ContentType="application/vnd.openxmlformats-package.relationships+xml"/>
  <Override PartName="/ppt/slides/_rels/slide25.xml.rels" ContentType="application/vnd.openxmlformats-package.relationships+xml"/>
  <Override PartName="/ppt/slides/_rels/slide31.xml.rels" ContentType="application/vnd.openxmlformats-package.relationships+xml"/>
  <Override PartName="/ppt/slides/_rels/slide26.xml.rels" ContentType="application/vnd.openxmlformats-package.relationships+xml"/>
  <Override PartName="/ppt/slides/_rels/slide27.xml.rels" ContentType="application/vnd.openxmlformats-package.relationships+xml"/>
  <Override PartName="/ppt/slides/_rels/slide32.xml.rels" ContentType="application/vnd.openxmlformats-package.relationships+xml"/>
  <Override PartName="/ppt/slides/_rels/slide28.xml.rels" ContentType="application/vnd.openxmlformats-package.relationships+xml"/>
  <Override PartName="/ppt/slides/_rels/slide10.xml.rels" ContentType="application/vnd.openxmlformats-package.relationships+xml"/>
  <Override PartName="/ppt/slides/_rels/slide29.xml.rels" ContentType="application/vnd.openxmlformats-package.relationships+xml"/>
  <Override PartName="/ppt/slides/slide17.xml" ContentType="application/vnd.openxmlformats-officedocument.presentationml.slide+xml"/>
  <Override PartName="/ppt/slides/slide4.xml" ContentType="application/vnd.openxmlformats-officedocument.presentationml.slide+xml"/>
  <Override PartName="/ppt/slides/slide18.xml" ContentType="application/vnd.openxmlformats-officedocument.presentationml.slide+xml"/>
  <Override PartName="/ppt/slides/slide5.xml" ContentType="application/vnd.openxmlformats-officedocument.presentationml.slide+xml"/>
  <Override PartName="/ppt/slides/slide19.xml" ContentType="application/vnd.openxmlformats-officedocument.presentationml.slide+xml"/>
  <Override PartName="/ppt/slides/slide6.xml" ContentType="application/vnd.openxmlformats-officedocument.presentationml.slide+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61" r:id="rId3"/>
  </p:sldMasterIdLst>
  <p:sldIdLst>
    <p:sldId id="256" r:id="rId4"/>
    <p:sldId id="257" r:id="rId5"/>
    <p:sldId id="258" r:id="rId6"/>
    <p:sldId id="259" r:id="rId7"/>
    <p:sldId id="260" r:id="rId8"/>
    <p:sldId id="261" r:id="rId9"/>
    <p:sldId id="262" r:id="rId10"/>
    <p:sldId id="263" r:id="rId11"/>
    <p:sldId id="264" r:id="rId12"/>
    <p:sldId id="265" r:id="rId13"/>
    <p:sldId id="266" r:id="rId14"/>
    <p:sldId id="267" r:id="rId15"/>
    <p:sldId id="268" r:id="rId16"/>
    <p:sldId id="269" r:id="rId17"/>
    <p:sldId id="270" r:id="rId18"/>
    <p:sldId id="271" r:id="rId19"/>
    <p:sldId id="272" r:id="rId20"/>
    <p:sldId id="273" r:id="rId21"/>
    <p:sldId id="274" r:id="rId22"/>
    <p:sldId id="275" r:id="rId23"/>
    <p:sldId id="276" r:id="rId24"/>
    <p:sldId id="277" r:id="rId25"/>
    <p:sldId id="278" r:id="rId26"/>
    <p:sldId id="279" r:id="rId27"/>
    <p:sldId id="280" r:id="rId28"/>
    <p:sldId id="281" r:id="rId29"/>
    <p:sldId id="282" r:id="rId30"/>
    <p:sldId id="283" r:id="rId31"/>
    <p:sldId id="284" r:id="rId32"/>
    <p:sldId id="285" r:id="rId33"/>
    <p:sldId id="286" r:id="rId34"/>
    <p:sldId id="287" r:id="rId35"/>
    <p:sldId id="288" r:id="rId36"/>
    <p:sldId id="289" r:id="rId37"/>
    <p:sldId id="290" r:id="rId38"/>
    <p:sldId id="291" r:id="rId39"/>
    <p:sldId id="292" r:id="rId40"/>
    <p:sldId id="293" r:id="rId41"/>
    <p:sldId id="294" r:id="rId42"/>
    <p:sldId id="295" r:id="rId43"/>
  </p:sldIdLst>
  <p:sldSz cx="9144000" cy="6858000"/>
  <p:notesSz cx="7559675" cy="10691812"/>
</p:presentation>
</file>

<file path=ppt/commentAuthors.xml><?xml version="1.0" encoding="utf-8"?>
<p:cmAuthorLst xmlns:p="http://schemas.openxmlformats.org/presentationml/2006/main">
  <p:cmAuthor id="0" name="" initials="" lastIdx="1" clrIdx="0"/>
</p:cmAuthorLst>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 Target="slides/slide1.xml"/><Relationship Id="rId5" Type="http://schemas.openxmlformats.org/officeDocument/2006/relationships/slide" Target="slides/slide2.xml"/><Relationship Id="rId6" Type="http://schemas.openxmlformats.org/officeDocument/2006/relationships/slide" Target="slides/slide3.xml"/><Relationship Id="rId7" Type="http://schemas.openxmlformats.org/officeDocument/2006/relationships/slide" Target="slides/slide4.xml"/><Relationship Id="rId8" Type="http://schemas.openxmlformats.org/officeDocument/2006/relationships/slide" Target="slides/slide5.xml"/><Relationship Id="rId9" Type="http://schemas.openxmlformats.org/officeDocument/2006/relationships/slide" Target="slides/slide6.xml"/><Relationship Id="rId10" Type="http://schemas.openxmlformats.org/officeDocument/2006/relationships/slide" Target="slides/slide7.xml"/><Relationship Id="rId11" Type="http://schemas.openxmlformats.org/officeDocument/2006/relationships/slide" Target="slides/slide8.xml"/><Relationship Id="rId12" Type="http://schemas.openxmlformats.org/officeDocument/2006/relationships/slide" Target="slides/slide9.xml"/><Relationship Id="rId13" Type="http://schemas.openxmlformats.org/officeDocument/2006/relationships/slide" Target="slides/slide10.xml"/><Relationship Id="rId14" Type="http://schemas.openxmlformats.org/officeDocument/2006/relationships/slide" Target="slides/slide11.xml"/><Relationship Id="rId15" Type="http://schemas.openxmlformats.org/officeDocument/2006/relationships/slide" Target="slides/slide12.xml"/><Relationship Id="rId16" Type="http://schemas.openxmlformats.org/officeDocument/2006/relationships/slide" Target="slides/slide13.xml"/><Relationship Id="rId17" Type="http://schemas.openxmlformats.org/officeDocument/2006/relationships/slide" Target="slides/slide14.xml"/><Relationship Id="rId18" Type="http://schemas.openxmlformats.org/officeDocument/2006/relationships/slide" Target="slides/slide15.xml"/><Relationship Id="rId19" Type="http://schemas.openxmlformats.org/officeDocument/2006/relationships/slide" Target="slides/slide16.xml"/><Relationship Id="rId20" Type="http://schemas.openxmlformats.org/officeDocument/2006/relationships/slide" Target="slides/slide17.xml"/><Relationship Id="rId21" Type="http://schemas.openxmlformats.org/officeDocument/2006/relationships/slide" Target="slides/slide18.xml"/><Relationship Id="rId22" Type="http://schemas.openxmlformats.org/officeDocument/2006/relationships/slide" Target="slides/slide19.xml"/><Relationship Id="rId23" Type="http://schemas.openxmlformats.org/officeDocument/2006/relationships/slide" Target="slides/slide20.xml"/><Relationship Id="rId24" Type="http://schemas.openxmlformats.org/officeDocument/2006/relationships/slide" Target="slides/slide21.xml"/><Relationship Id="rId25" Type="http://schemas.openxmlformats.org/officeDocument/2006/relationships/slide" Target="slides/slide22.xml"/><Relationship Id="rId26" Type="http://schemas.openxmlformats.org/officeDocument/2006/relationships/slide" Target="slides/slide23.xml"/><Relationship Id="rId27" Type="http://schemas.openxmlformats.org/officeDocument/2006/relationships/slide" Target="slides/slide24.xml"/><Relationship Id="rId28" Type="http://schemas.openxmlformats.org/officeDocument/2006/relationships/slide" Target="slides/slide25.xml"/><Relationship Id="rId29" Type="http://schemas.openxmlformats.org/officeDocument/2006/relationships/slide" Target="slides/slide26.xml"/><Relationship Id="rId30" Type="http://schemas.openxmlformats.org/officeDocument/2006/relationships/slide" Target="slides/slide27.xml"/><Relationship Id="rId31" Type="http://schemas.openxmlformats.org/officeDocument/2006/relationships/slide" Target="slides/slide28.xml"/><Relationship Id="rId32" Type="http://schemas.openxmlformats.org/officeDocument/2006/relationships/slide" Target="slides/slide29.xml"/><Relationship Id="rId33" Type="http://schemas.openxmlformats.org/officeDocument/2006/relationships/slide" Target="slides/slide30.xml"/><Relationship Id="rId34" Type="http://schemas.openxmlformats.org/officeDocument/2006/relationships/slide" Target="slides/slide31.xml"/><Relationship Id="rId35" Type="http://schemas.openxmlformats.org/officeDocument/2006/relationships/slide" Target="slides/slide32.xml"/><Relationship Id="rId36" Type="http://schemas.openxmlformats.org/officeDocument/2006/relationships/slide" Target="slides/slide33.xml"/><Relationship Id="rId37" Type="http://schemas.openxmlformats.org/officeDocument/2006/relationships/slide" Target="slides/slide34.xml"/><Relationship Id="rId38" Type="http://schemas.openxmlformats.org/officeDocument/2006/relationships/slide" Target="slides/slide35.xml"/><Relationship Id="rId39" Type="http://schemas.openxmlformats.org/officeDocument/2006/relationships/slide" Target="slides/slide36.xml"/><Relationship Id="rId40" Type="http://schemas.openxmlformats.org/officeDocument/2006/relationships/slide" Target="slides/slide37.xml"/><Relationship Id="rId41" Type="http://schemas.openxmlformats.org/officeDocument/2006/relationships/slide" Target="slides/slide38.xml"/><Relationship Id="rId42" Type="http://schemas.openxmlformats.org/officeDocument/2006/relationships/slide" Target="slides/slide39.xml"/><Relationship Id="rId43" Type="http://schemas.openxmlformats.org/officeDocument/2006/relationships/slide" Target="slides/slide40.xml"/><Relationship Id="rId44" Type="http://schemas.openxmlformats.org/officeDocument/2006/relationships/commentAuthors" Target="commentAuthors.xml"/>
</Relationships>
</file>

<file path=ppt/comments/comment2.xml><?xml version="1.0" encoding="utf-8"?>
<p:cmLst xmlns:p="http://schemas.openxmlformats.org/presentationml/2006/main">
  <p:cm authorId="0" dt="2019-04-13T00:51:58.000000000" idx="1">
    <p:pos x="0" y="0"/>
    <p:text>Refer to hackmd note</p:text>
  </p:cm>
</p:cmLst>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6.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7.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8.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9.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0.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1.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3.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4.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Blank Slide">
    <p:spTree>
      <p:nvGrpSpPr>
        <p:cNvPr id="1" name=""/>
        <p:cNvGrpSpPr/>
        <p:nvPr/>
      </p:nvGrpSpPr>
      <p:grpSpPr>
        <a:xfrm>
          <a:off x="0" y="0"/>
          <a:ext cx="0" cy="0"/>
          <a:chOff x="0" y="0"/>
          <a:chExt cx="0" cy="0"/>
        </a:xfrm>
      </p:grpSpPr>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verTx" preserve="1">
  <p:cSld name="Title, Content over Content">
    <p:spTree>
      <p:nvGrpSpPr>
        <p:cNvPr id="1" name=""/>
        <p:cNvGrpSpPr/>
        <p:nvPr/>
      </p:nvGrpSpPr>
      <p:grpSpPr>
        <a:xfrm>
          <a:off x="0" y="0"/>
          <a:ext cx="0" cy="0"/>
          <a:chOff x="0" y="0"/>
          <a:chExt cx="0" cy="0"/>
        </a:xfrm>
      </p:grpSpPr>
      <p:sp>
        <p:nvSpPr>
          <p:cNvPr id="23" name="PlaceHolder 1"/>
          <p:cNvSpPr>
            <a:spLocks noGrp="1"/>
          </p:cNvSpPr>
          <p:nvPr>
            <p:ph type="title"/>
          </p:nvPr>
        </p:nvSpPr>
        <p:spPr>
          <a:xfrm>
            <a:off x="457200" y="273600"/>
            <a:ext cx="8229240" cy="1144800"/>
          </a:xfrm>
          <a:prstGeom prst="rect">
            <a:avLst/>
          </a:prstGeom>
        </p:spPr>
        <p:txBody>
          <a:bodyPr lIns="0" rIns="0" tIns="0" bIns="0" anchor="ctr"/>
          <a:p>
            <a:pPr algn="ctr"/>
            <a:endParaRPr b="0" lang="en-US" sz="4400" spc="-1" strike="noStrike">
              <a:latin typeface="Arial"/>
            </a:endParaRPr>
          </a:p>
        </p:txBody>
      </p:sp>
      <p:sp>
        <p:nvSpPr>
          <p:cNvPr id="24" name="PlaceHolder 2"/>
          <p:cNvSpPr>
            <a:spLocks noGrp="1"/>
          </p:cNvSpPr>
          <p:nvPr>
            <p:ph type="body"/>
          </p:nvPr>
        </p:nvSpPr>
        <p:spPr>
          <a:xfrm>
            <a:off x="457200" y="1604520"/>
            <a:ext cx="8229240" cy="1896840"/>
          </a:xfrm>
          <a:prstGeom prst="rect">
            <a:avLst/>
          </a:prstGeom>
        </p:spPr>
        <p:txBody>
          <a:bodyPr lIns="0" rIns="0" tIns="0" bIns="0">
            <a:normAutofit/>
          </a:bodyPr>
          <a:p>
            <a:endParaRPr b="0" lang="en-US" sz="3200" spc="-1" strike="noStrike">
              <a:latin typeface="Arial"/>
            </a:endParaRPr>
          </a:p>
        </p:txBody>
      </p:sp>
      <p:sp>
        <p:nvSpPr>
          <p:cNvPr id="25" name="PlaceHolder 3"/>
          <p:cNvSpPr>
            <a:spLocks noGrp="1"/>
          </p:cNvSpPr>
          <p:nvPr>
            <p:ph type="body"/>
          </p:nvPr>
        </p:nvSpPr>
        <p:spPr>
          <a:xfrm>
            <a:off x="457200" y="3682080"/>
            <a:ext cx="8229240" cy="1896840"/>
          </a:xfrm>
          <a:prstGeom prst="rect">
            <a:avLst/>
          </a:prstGeom>
        </p:spPr>
        <p:txBody>
          <a:bodyPr lIns="0" rIns="0" tIns="0" bIns="0">
            <a:normAutofit/>
          </a:bodyPr>
          <a:p>
            <a:endParaRPr b="0" lang="en-US" sz="3200" spc="-1" strike="noStrike">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fourObj" preserve="1">
  <p:cSld name="Title, 4 Content">
    <p:spTree>
      <p:nvGrpSpPr>
        <p:cNvPr id="1" name=""/>
        <p:cNvGrpSpPr/>
        <p:nvPr/>
      </p:nvGrpSpPr>
      <p:grpSpPr>
        <a:xfrm>
          <a:off x="0" y="0"/>
          <a:ext cx="0" cy="0"/>
          <a:chOff x="0" y="0"/>
          <a:chExt cx="0" cy="0"/>
        </a:xfrm>
      </p:grpSpPr>
      <p:sp>
        <p:nvSpPr>
          <p:cNvPr id="26" name="PlaceHolder 1"/>
          <p:cNvSpPr>
            <a:spLocks noGrp="1"/>
          </p:cNvSpPr>
          <p:nvPr>
            <p:ph type="title"/>
          </p:nvPr>
        </p:nvSpPr>
        <p:spPr>
          <a:xfrm>
            <a:off x="457200" y="273600"/>
            <a:ext cx="8229240" cy="1144800"/>
          </a:xfrm>
          <a:prstGeom prst="rect">
            <a:avLst/>
          </a:prstGeom>
        </p:spPr>
        <p:txBody>
          <a:bodyPr lIns="0" rIns="0" tIns="0" bIns="0" anchor="ctr"/>
          <a:p>
            <a:pPr algn="ctr"/>
            <a:endParaRPr b="0" lang="en-US" sz="4400" spc="-1" strike="noStrike">
              <a:latin typeface="Arial"/>
            </a:endParaRPr>
          </a:p>
        </p:txBody>
      </p:sp>
      <p:sp>
        <p:nvSpPr>
          <p:cNvPr id="27" name="PlaceHolder 2"/>
          <p:cNvSpPr>
            <a:spLocks noGrp="1"/>
          </p:cNvSpPr>
          <p:nvPr>
            <p:ph type="body"/>
          </p:nvPr>
        </p:nvSpPr>
        <p:spPr>
          <a:xfrm>
            <a:off x="457200" y="1604520"/>
            <a:ext cx="4015800" cy="1896840"/>
          </a:xfrm>
          <a:prstGeom prst="rect">
            <a:avLst/>
          </a:prstGeom>
        </p:spPr>
        <p:txBody>
          <a:bodyPr lIns="0" rIns="0" tIns="0" bIns="0">
            <a:normAutofit/>
          </a:bodyPr>
          <a:p>
            <a:endParaRPr b="0" lang="en-US" sz="3200" spc="-1" strike="noStrike">
              <a:latin typeface="Arial"/>
            </a:endParaRPr>
          </a:p>
        </p:txBody>
      </p:sp>
      <p:sp>
        <p:nvSpPr>
          <p:cNvPr id="28" name="PlaceHolder 3"/>
          <p:cNvSpPr>
            <a:spLocks noGrp="1"/>
          </p:cNvSpPr>
          <p:nvPr>
            <p:ph type="body"/>
          </p:nvPr>
        </p:nvSpPr>
        <p:spPr>
          <a:xfrm>
            <a:off x="4674240" y="1604520"/>
            <a:ext cx="4015800" cy="1896840"/>
          </a:xfrm>
          <a:prstGeom prst="rect">
            <a:avLst/>
          </a:prstGeom>
        </p:spPr>
        <p:txBody>
          <a:bodyPr lIns="0" rIns="0" tIns="0" bIns="0">
            <a:normAutofit/>
          </a:bodyPr>
          <a:p>
            <a:endParaRPr b="0" lang="en-US" sz="3200" spc="-1" strike="noStrike">
              <a:latin typeface="Arial"/>
            </a:endParaRPr>
          </a:p>
        </p:txBody>
      </p:sp>
      <p:sp>
        <p:nvSpPr>
          <p:cNvPr id="29" name="PlaceHolder 4"/>
          <p:cNvSpPr>
            <a:spLocks noGrp="1"/>
          </p:cNvSpPr>
          <p:nvPr>
            <p:ph type="body"/>
          </p:nvPr>
        </p:nvSpPr>
        <p:spPr>
          <a:xfrm>
            <a:off x="457200" y="3682080"/>
            <a:ext cx="4015800" cy="1896840"/>
          </a:xfrm>
          <a:prstGeom prst="rect">
            <a:avLst/>
          </a:prstGeom>
        </p:spPr>
        <p:txBody>
          <a:bodyPr lIns="0" rIns="0" tIns="0" bIns="0">
            <a:normAutofit/>
          </a:bodyPr>
          <a:p>
            <a:endParaRPr b="0" lang="en-US" sz="3200" spc="-1" strike="noStrike">
              <a:latin typeface="Arial"/>
            </a:endParaRPr>
          </a:p>
        </p:txBody>
      </p:sp>
      <p:sp>
        <p:nvSpPr>
          <p:cNvPr id="30" name="PlaceHolder 5"/>
          <p:cNvSpPr>
            <a:spLocks noGrp="1"/>
          </p:cNvSpPr>
          <p:nvPr>
            <p:ph type="body"/>
          </p:nvPr>
        </p:nvSpPr>
        <p:spPr>
          <a:xfrm>
            <a:off x="4674240" y="3682080"/>
            <a:ext cx="4015800" cy="1896840"/>
          </a:xfrm>
          <a:prstGeom prst="rect">
            <a:avLst/>
          </a:prstGeom>
        </p:spPr>
        <p:txBody>
          <a:bodyPr lIns="0" rIns="0" tIns="0" bIns="0">
            <a:normAutofit/>
          </a:bodyPr>
          <a:p>
            <a:endParaRPr b="0" lang="en-US" sz="3200" spc="-1" strike="noStrike">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Title, 6 Content">
    <p:spTree>
      <p:nvGrpSpPr>
        <p:cNvPr id="1" name=""/>
        <p:cNvGrpSpPr/>
        <p:nvPr/>
      </p:nvGrpSpPr>
      <p:grpSpPr>
        <a:xfrm>
          <a:off x="0" y="0"/>
          <a:ext cx="0" cy="0"/>
          <a:chOff x="0" y="0"/>
          <a:chExt cx="0" cy="0"/>
        </a:xfrm>
      </p:grpSpPr>
      <p:sp>
        <p:nvSpPr>
          <p:cNvPr id="31" name="PlaceHolder 1"/>
          <p:cNvSpPr>
            <a:spLocks noGrp="1"/>
          </p:cNvSpPr>
          <p:nvPr>
            <p:ph type="title"/>
          </p:nvPr>
        </p:nvSpPr>
        <p:spPr>
          <a:xfrm>
            <a:off x="457200" y="273600"/>
            <a:ext cx="8229240" cy="1144800"/>
          </a:xfrm>
          <a:prstGeom prst="rect">
            <a:avLst/>
          </a:prstGeom>
        </p:spPr>
        <p:txBody>
          <a:bodyPr lIns="0" rIns="0" tIns="0" bIns="0" anchor="ctr"/>
          <a:p>
            <a:pPr algn="ctr"/>
            <a:endParaRPr b="0" lang="en-US" sz="4400" spc="-1" strike="noStrike">
              <a:latin typeface="Arial"/>
            </a:endParaRPr>
          </a:p>
        </p:txBody>
      </p:sp>
      <p:sp>
        <p:nvSpPr>
          <p:cNvPr id="32" name="PlaceHolder 2"/>
          <p:cNvSpPr>
            <a:spLocks noGrp="1"/>
          </p:cNvSpPr>
          <p:nvPr>
            <p:ph type="body"/>
          </p:nvPr>
        </p:nvSpPr>
        <p:spPr>
          <a:xfrm>
            <a:off x="457200" y="1604520"/>
            <a:ext cx="2649600" cy="1896840"/>
          </a:xfrm>
          <a:prstGeom prst="rect">
            <a:avLst/>
          </a:prstGeom>
        </p:spPr>
        <p:txBody>
          <a:bodyPr lIns="0" rIns="0" tIns="0" bIns="0">
            <a:normAutofit/>
          </a:bodyPr>
          <a:p>
            <a:endParaRPr b="0" lang="en-US" sz="3200" spc="-1" strike="noStrike">
              <a:latin typeface="Arial"/>
            </a:endParaRPr>
          </a:p>
        </p:txBody>
      </p:sp>
      <p:sp>
        <p:nvSpPr>
          <p:cNvPr id="33" name="PlaceHolder 3"/>
          <p:cNvSpPr>
            <a:spLocks noGrp="1"/>
          </p:cNvSpPr>
          <p:nvPr>
            <p:ph type="body"/>
          </p:nvPr>
        </p:nvSpPr>
        <p:spPr>
          <a:xfrm>
            <a:off x="3239640" y="1604520"/>
            <a:ext cx="2649600" cy="1896840"/>
          </a:xfrm>
          <a:prstGeom prst="rect">
            <a:avLst/>
          </a:prstGeom>
        </p:spPr>
        <p:txBody>
          <a:bodyPr lIns="0" rIns="0" tIns="0" bIns="0">
            <a:normAutofit/>
          </a:bodyPr>
          <a:p>
            <a:endParaRPr b="0" lang="en-US" sz="3200" spc="-1" strike="noStrike">
              <a:latin typeface="Arial"/>
            </a:endParaRPr>
          </a:p>
        </p:txBody>
      </p:sp>
      <p:sp>
        <p:nvSpPr>
          <p:cNvPr id="34" name="PlaceHolder 4"/>
          <p:cNvSpPr>
            <a:spLocks noGrp="1"/>
          </p:cNvSpPr>
          <p:nvPr>
            <p:ph type="body"/>
          </p:nvPr>
        </p:nvSpPr>
        <p:spPr>
          <a:xfrm>
            <a:off x="6022080" y="1604520"/>
            <a:ext cx="2649600" cy="1896840"/>
          </a:xfrm>
          <a:prstGeom prst="rect">
            <a:avLst/>
          </a:prstGeom>
        </p:spPr>
        <p:txBody>
          <a:bodyPr lIns="0" rIns="0" tIns="0" bIns="0">
            <a:normAutofit/>
          </a:bodyPr>
          <a:p>
            <a:endParaRPr b="0" lang="en-US" sz="3200" spc="-1" strike="noStrike">
              <a:latin typeface="Arial"/>
            </a:endParaRPr>
          </a:p>
        </p:txBody>
      </p:sp>
      <p:sp>
        <p:nvSpPr>
          <p:cNvPr id="35" name="PlaceHolder 5"/>
          <p:cNvSpPr>
            <a:spLocks noGrp="1"/>
          </p:cNvSpPr>
          <p:nvPr>
            <p:ph type="body"/>
          </p:nvPr>
        </p:nvSpPr>
        <p:spPr>
          <a:xfrm>
            <a:off x="457200" y="3682080"/>
            <a:ext cx="2649600" cy="1896840"/>
          </a:xfrm>
          <a:prstGeom prst="rect">
            <a:avLst/>
          </a:prstGeom>
        </p:spPr>
        <p:txBody>
          <a:bodyPr lIns="0" rIns="0" tIns="0" bIns="0">
            <a:normAutofit/>
          </a:bodyPr>
          <a:p>
            <a:endParaRPr b="0" lang="en-US" sz="3200" spc="-1" strike="noStrike">
              <a:latin typeface="Arial"/>
            </a:endParaRPr>
          </a:p>
        </p:txBody>
      </p:sp>
      <p:sp>
        <p:nvSpPr>
          <p:cNvPr id="36" name="PlaceHolder 6"/>
          <p:cNvSpPr>
            <a:spLocks noGrp="1"/>
          </p:cNvSpPr>
          <p:nvPr>
            <p:ph type="body"/>
          </p:nvPr>
        </p:nvSpPr>
        <p:spPr>
          <a:xfrm>
            <a:off x="3239640" y="3682080"/>
            <a:ext cx="2649600" cy="1896840"/>
          </a:xfrm>
          <a:prstGeom prst="rect">
            <a:avLst/>
          </a:prstGeom>
        </p:spPr>
        <p:txBody>
          <a:bodyPr lIns="0" rIns="0" tIns="0" bIns="0">
            <a:normAutofit/>
          </a:bodyPr>
          <a:p>
            <a:endParaRPr b="0" lang="en-US" sz="3200" spc="-1" strike="noStrike">
              <a:latin typeface="Arial"/>
            </a:endParaRPr>
          </a:p>
        </p:txBody>
      </p:sp>
      <p:sp>
        <p:nvSpPr>
          <p:cNvPr id="37" name="PlaceHolder 7"/>
          <p:cNvSpPr>
            <a:spLocks noGrp="1"/>
          </p:cNvSpPr>
          <p:nvPr>
            <p:ph type="body"/>
          </p:nvPr>
        </p:nvSpPr>
        <p:spPr>
          <a:xfrm>
            <a:off x="6022080" y="3682080"/>
            <a:ext cx="2649600" cy="1896840"/>
          </a:xfrm>
          <a:prstGeom prst="rect">
            <a:avLst/>
          </a:prstGeom>
        </p:spPr>
        <p:txBody>
          <a:bodyPr lIns="0" rIns="0" tIns="0" bIns="0">
            <a:normAutofit/>
          </a:bodyPr>
          <a:p>
            <a:endParaRPr b="0" lang="en-US" sz="3200" spc="-1" strike="noStrike">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Blank Slide">
    <p:spTree>
      <p:nvGrpSpPr>
        <p:cNvPr id="1" name=""/>
        <p:cNvGrpSpPr/>
        <p:nvPr/>
      </p:nvGrpSpPr>
      <p:grpSpPr>
        <a:xfrm>
          <a:off x="0" y="0"/>
          <a:ext cx="0" cy="0"/>
          <a:chOff x="0" y="0"/>
          <a:chExt cx="0" cy="0"/>
        </a:xfrm>
      </p:grpSpPr>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Title Slide">
    <p:spTree>
      <p:nvGrpSpPr>
        <p:cNvPr id="1" name=""/>
        <p:cNvGrpSpPr/>
        <p:nvPr/>
      </p:nvGrpSpPr>
      <p:grpSpPr>
        <a:xfrm>
          <a:off x="0" y="0"/>
          <a:ext cx="0" cy="0"/>
          <a:chOff x="0" y="0"/>
          <a:chExt cx="0" cy="0"/>
        </a:xfrm>
      </p:grpSpPr>
      <p:sp>
        <p:nvSpPr>
          <p:cNvPr id="40" name="PlaceHolder 1"/>
          <p:cNvSpPr>
            <a:spLocks noGrp="1"/>
          </p:cNvSpPr>
          <p:nvPr>
            <p:ph type="title"/>
          </p:nvPr>
        </p:nvSpPr>
        <p:spPr>
          <a:xfrm>
            <a:off x="457200" y="273600"/>
            <a:ext cx="8229240" cy="1144800"/>
          </a:xfrm>
          <a:prstGeom prst="rect">
            <a:avLst/>
          </a:prstGeom>
        </p:spPr>
        <p:txBody>
          <a:bodyPr lIns="0" rIns="0" tIns="0" bIns="0" anchor="ctr"/>
          <a:p>
            <a:pPr algn="ctr"/>
            <a:endParaRPr b="0" lang="en-US" sz="4400" spc="-1" strike="noStrike">
              <a:latin typeface="Arial"/>
            </a:endParaRPr>
          </a:p>
        </p:txBody>
      </p:sp>
      <p:sp>
        <p:nvSpPr>
          <p:cNvPr id="41" name="PlaceHolder 2"/>
          <p:cNvSpPr>
            <a:spLocks noGrp="1"/>
          </p:cNvSpPr>
          <p:nvPr>
            <p:ph type="subTitle"/>
          </p:nvPr>
        </p:nvSpPr>
        <p:spPr>
          <a:xfrm>
            <a:off x="457200" y="1604520"/>
            <a:ext cx="8229240" cy="3977280"/>
          </a:xfrm>
          <a:prstGeom prst="rect">
            <a:avLst/>
          </a:prstGeom>
        </p:spPr>
        <p:txBody>
          <a:bodyPr lIns="0" rIns="0" tIns="0" bIns="0" anchor="ctr"/>
          <a:p>
            <a:pPr algn="ctr"/>
            <a:endParaRPr b="0" lang="en-US" sz="3200" spc="-1" strike="noStrike">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Content">
    <p:spTree>
      <p:nvGrpSpPr>
        <p:cNvPr id="1" name=""/>
        <p:cNvGrpSpPr/>
        <p:nvPr/>
      </p:nvGrpSpPr>
      <p:grpSpPr>
        <a:xfrm>
          <a:off x="0" y="0"/>
          <a:ext cx="0" cy="0"/>
          <a:chOff x="0" y="0"/>
          <a:chExt cx="0" cy="0"/>
        </a:xfrm>
      </p:grpSpPr>
      <p:sp>
        <p:nvSpPr>
          <p:cNvPr id="42" name="PlaceHolder 1"/>
          <p:cNvSpPr>
            <a:spLocks noGrp="1"/>
          </p:cNvSpPr>
          <p:nvPr>
            <p:ph type="title"/>
          </p:nvPr>
        </p:nvSpPr>
        <p:spPr>
          <a:xfrm>
            <a:off x="457200" y="273600"/>
            <a:ext cx="8229240" cy="1144800"/>
          </a:xfrm>
          <a:prstGeom prst="rect">
            <a:avLst/>
          </a:prstGeom>
        </p:spPr>
        <p:txBody>
          <a:bodyPr lIns="0" rIns="0" tIns="0" bIns="0" anchor="ctr"/>
          <a:p>
            <a:pPr algn="ctr"/>
            <a:endParaRPr b="0" lang="en-US" sz="4400" spc="-1" strike="noStrike">
              <a:latin typeface="Arial"/>
            </a:endParaRPr>
          </a:p>
        </p:txBody>
      </p:sp>
      <p:sp>
        <p:nvSpPr>
          <p:cNvPr id="43" name="PlaceHolder 2"/>
          <p:cNvSpPr>
            <a:spLocks noGrp="1"/>
          </p:cNvSpPr>
          <p:nvPr>
            <p:ph type="body"/>
          </p:nvPr>
        </p:nvSpPr>
        <p:spPr>
          <a:xfrm>
            <a:off x="457200" y="1604520"/>
            <a:ext cx="8229240" cy="3977280"/>
          </a:xfrm>
          <a:prstGeom prst="rect">
            <a:avLst/>
          </a:prstGeom>
        </p:spPr>
        <p:txBody>
          <a:bodyPr lIns="0" rIns="0" tIns="0" bIns="0">
            <a:normAutofit/>
          </a:bodyPr>
          <a:p>
            <a:endParaRPr b="0" lang="en-US" sz="3200" spc="-1" strike="noStrike">
              <a:latin typeface="Arial"/>
            </a:endParaRPr>
          </a:p>
        </p:txBody>
      </p:sp>
    </p:spTree>
  </p:cSld>
</p:sldLayout>
</file>

<file path=ppt/slideLayouts/slideLayout1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Title, 2 Content">
    <p:spTree>
      <p:nvGrpSpPr>
        <p:cNvPr id="1" name=""/>
        <p:cNvGrpSpPr/>
        <p:nvPr/>
      </p:nvGrpSpPr>
      <p:grpSpPr>
        <a:xfrm>
          <a:off x="0" y="0"/>
          <a:ext cx="0" cy="0"/>
          <a:chOff x="0" y="0"/>
          <a:chExt cx="0" cy="0"/>
        </a:xfrm>
      </p:grpSpPr>
      <p:sp>
        <p:nvSpPr>
          <p:cNvPr id="44" name="PlaceHolder 1"/>
          <p:cNvSpPr>
            <a:spLocks noGrp="1"/>
          </p:cNvSpPr>
          <p:nvPr>
            <p:ph type="title"/>
          </p:nvPr>
        </p:nvSpPr>
        <p:spPr>
          <a:xfrm>
            <a:off x="457200" y="273600"/>
            <a:ext cx="8229240" cy="1144800"/>
          </a:xfrm>
          <a:prstGeom prst="rect">
            <a:avLst/>
          </a:prstGeom>
        </p:spPr>
        <p:txBody>
          <a:bodyPr lIns="0" rIns="0" tIns="0" bIns="0" anchor="ctr"/>
          <a:p>
            <a:pPr algn="ctr"/>
            <a:endParaRPr b="0" lang="en-US" sz="4400" spc="-1" strike="noStrike">
              <a:latin typeface="Arial"/>
            </a:endParaRPr>
          </a:p>
        </p:txBody>
      </p:sp>
      <p:sp>
        <p:nvSpPr>
          <p:cNvPr id="45" name="PlaceHolder 2"/>
          <p:cNvSpPr>
            <a:spLocks noGrp="1"/>
          </p:cNvSpPr>
          <p:nvPr>
            <p:ph type="body"/>
          </p:nvPr>
        </p:nvSpPr>
        <p:spPr>
          <a:xfrm>
            <a:off x="457200" y="1604520"/>
            <a:ext cx="4015800" cy="3977280"/>
          </a:xfrm>
          <a:prstGeom prst="rect">
            <a:avLst/>
          </a:prstGeom>
        </p:spPr>
        <p:txBody>
          <a:bodyPr lIns="0" rIns="0" tIns="0" bIns="0">
            <a:normAutofit/>
          </a:bodyPr>
          <a:p>
            <a:endParaRPr b="0" lang="en-US" sz="3200" spc="-1" strike="noStrike">
              <a:latin typeface="Arial"/>
            </a:endParaRPr>
          </a:p>
        </p:txBody>
      </p:sp>
      <p:sp>
        <p:nvSpPr>
          <p:cNvPr id="46" name="PlaceHolder 3"/>
          <p:cNvSpPr>
            <a:spLocks noGrp="1"/>
          </p:cNvSpPr>
          <p:nvPr>
            <p:ph type="body"/>
          </p:nvPr>
        </p:nvSpPr>
        <p:spPr>
          <a:xfrm>
            <a:off x="4674240" y="1604520"/>
            <a:ext cx="4015800" cy="3977280"/>
          </a:xfrm>
          <a:prstGeom prst="rect">
            <a:avLst/>
          </a:prstGeom>
        </p:spPr>
        <p:txBody>
          <a:bodyPr lIns="0" rIns="0" tIns="0" bIns="0">
            <a:normAutofit/>
          </a:bodyPr>
          <a:p>
            <a:endParaRPr b="0" lang="en-US" sz="3200" spc="-1" strike="noStrike">
              <a:latin typeface="Arial"/>
            </a:endParaRPr>
          </a:p>
        </p:txBody>
      </p:sp>
    </p:spTree>
  </p:cSld>
</p:sldLayout>
</file>

<file path=ppt/slideLayouts/slideLayout1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Title Only">
    <p:spTree>
      <p:nvGrpSpPr>
        <p:cNvPr id="1" name=""/>
        <p:cNvGrpSpPr/>
        <p:nvPr/>
      </p:nvGrpSpPr>
      <p:grpSpPr>
        <a:xfrm>
          <a:off x="0" y="0"/>
          <a:ext cx="0" cy="0"/>
          <a:chOff x="0" y="0"/>
          <a:chExt cx="0" cy="0"/>
        </a:xfrm>
      </p:grpSpPr>
      <p:sp>
        <p:nvSpPr>
          <p:cNvPr id="47" name="PlaceHolder 1"/>
          <p:cNvSpPr>
            <a:spLocks noGrp="1"/>
          </p:cNvSpPr>
          <p:nvPr>
            <p:ph type="title"/>
          </p:nvPr>
        </p:nvSpPr>
        <p:spPr>
          <a:xfrm>
            <a:off x="457200" y="273600"/>
            <a:ext cx="8229240" cy="1144800"/>
          </a:xfrm>
          <a:prstGeom prst="rect">
            <a:avLst/>
          </a:prstGeom>
        </p:spPr>
        <p:txBody>
          <a:bodyPr lIns="0" rIns="0" tIns="0" bIns="0" anchor="ctr"/>
          <a:p>
            <a:pPr algn="ctr"/>
            <a:endParaRPr b="0" lang="en-US" sz="4400" spc="-1" strike="noStrike">
              <a:latin typeface="Arial"/>
            </a:endParaRPr>
          </a:p>
        </p:txBody>
      </p:sp>
    </p:spTree>
  </p:cSld>
</p:sldLayout>
</file>

<file path=ppt/slideLayouts/slideLayout1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nly" preserve="1">
  <p:cSld name="Centered Text">
    <p:spTree>
      <p:nvGrpSpPr>
        <p:cNvPr id="1" name=""/>
        <p:cNvGrpSpPr/>
        <p:nvPr/>
      </p:nvGrpSpPr>
      <p:grpSpPr>
        <a:xfrm>
          <a:off x="0" y="0"/>
          <a:ext cx="0" cy="0"/>
          <a:chOff x="0" y="0"/>
          <a:chExt cx="0" cy="0"/>
        </a:xfrm>
      </p:grpSpPr>
      <p:sp>
        <p:nvSpPr>
          <p:cNvPr id="48" name="PlaceHolder 1"/>
          <p:cNvSpPr>
            <a:spLocks noGrp="1"/>
          </p:cNvSpPr>
          <p:nvPr>
            <p:ph type="subTitle"/>
          </p:nvPr>
        </p:nvSpPr>
        <p:spPr>
          <a:xfrm>
            <a:off x="457200" y="273600"/>
            <a:ext cx="8229240" cy="5307840"/>
          </a:xfrm>
          <a:prstGeom prst="rect">
            <a:avLst/>
          </a:prstGeom>
        </p:spPr>
        <p:txBody>
          <a:bodyPr lIns="0" rIns="0" tIns="0" bIns="0" anchor="ctr"/>
          <a:p>
            <a:pPr algn="ctr"/>
            <a:endParaRPr b="0" lang="en-US" sz="3200" spc="-1" strike="noStrike">
              <a:latin typeface="Arial"/>
            </a:endParaRPr>
          </a:p>
        </p:txBody>
      </p:sp>
    </p:spTree>
  </p:cSld>
</p:sldLayout>
</file>

<file path=ppt/slideLayouts/slideLayout1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AndObj" preserve="1">
  <p:cSld name="Title, 2 Content and Content">
    <p:spTree>
      <p:nvGrpSpPr>
        <p:cNvPr id="1" name=""/>
        <p:cNvGrpSpPr/>
        <p:nvPr/>
      </p:nvGrpSpPr>
      <p:grpSpPr>
        <a:xfrm>
          <a:off x="0" y="0"/>
          <a:ext cx="0" cy="0"/>
          <a:chOff x="0" y="0"/>
          <a:chExt cx="0" cy="0"/>
        </a:xfrm>
      </p:grpSpPr>
      <p:sp>
        <p:nvSpPr>
          <p:cNvPr id="49" name="PlaceHolder 1"/>
          <p:cNvSpPr>
            <a:spLocks noGrp="1"/>
          </p:cNvSpPr>
          <p:nvPr>
            <p:ph type="title"/>
          </p:nvPr>
        </p:nvSpPr>
        <p:spPr>
          <a:xfrm>
            <a:off x="457200" y="273600"/>
            <a:ext cx="8229240" cy="1144800"/>
          </a:xfrm>
          <a:prstGeom prst="rect">
            <a:avLst/>
          </a:prstGeom>
        </p:spPr>
        <p:txBody>
          <a:bodyPr lIns="0" rIns="0" tIns="0" bIns="0" anchor="ctr"/>
          <a:p>
            <a:pPr algn="ctr"/>
            <a:endParaRPr b="0" lang="en-US" sz="4400" spc="-1" strike="noStrike">
              <a:latin typeface="Arial"/>
            </a:endParaRPr>
          </a:p>
        </p:txBody>
      </p:sp>
      <p:sp>
        <p:nvSpPr>
          <p:cNvPr id="50" name="PlaceHolder 2"/>
          <p:cNvSpPr>
            <a:spLocks noGrp="1"/>
          </p:cNvSpPr>
          <p:nvPr>
            <p:ph type="body"/>
          </p:nvPr>
        </p:nvSpPr>
        <p:spPr>
          <a:xfrm>
            <a:off x="457200" y="1604520"/>
            <a:ext cx="4015800" cy="1896840"/>
          </a:xfrm>
          <a:prstGeom prst="rect">
            <a:avLst/>
          </a:prstGeom>
        </p:spPr>
        <p:txBody>
          <a:bodyPr lIns="0" rIns="0" tIns="0" bIns="0">
            <a:normAutofit/>
          </a:bodyPr>
          <a:p>
            <a:endParaRPr b="0" lang="en-US" sz="3200" spc="-1" strike="noStrike">
              <a:latin typeface="Arial"/>
            </a:endParaRPr>
          </a:p>
        </p:txBody>
      </p:sp>
      <p:sp>
        <p:nvSpPr>
          <p:cNvPr id="51" name="PlaceHolder 3"/>
          <p:cNvSpPr>
            <a:spLocks noGrp="1"/>
          </p:cNvSpPr>
          <p:nvPr>
            <p:ph type="body"/>
          </p:nvPr>
        </p:nvSpPr>
        <p:spPr>
          <a:xfrm>
            <a:off x="4674240" y="1604520"/>
            <a:ext cx="4015800" cy="3977280"/>
          </a:xfrm>
          <a:prstGeom prst="rect">
            <a:avLst/>
          </a:prstGeom>
        </p:spPr>
        <p:txBody>
          <a:bodyPr lIns="0" rIns="0" tIns="0" bIns="0">
            <a:normAutofit/>
          </a:bodyPr>
          <a:p>
            <a:endParaRPr b="0" lang="en-US" sz="3200" spc="-1" strike="noStrike">
              <a:latin typeface="Arial"/>
            </a:endParaRPr>
          </a:p>
        </p:txBody>
      </p:sp>
      <p:sp>
        <p:nvSpPr>
          <p:cNvPr id="52" name="PlaceHolder 4"/>
          <p:cNvSpPr>
            <a:spLocks noGrp="1"/>
          </p:cNvSpPr>
          <p:nvPr>
            <p:ph type="body"/>
          </p:nvPr>
        </p:nvSpPr>
        <p:spPr>
          <a:xfrm>
            <a:off x="457200" y="3682080"/>
            <a:ext cx="4015800" cy="1896840"/>
          </a:xfrm>
          <a:prstGeom prst="rect">
            <a:avLst/>
          </a:prstGeom>
        </p:spPr>
        <p:txBody>
          <a:bodyPr lIns="0" rIns="0" tIns="0" bIns="0">
            <a:normAutofit/>
          </a:bodyPr>
          <a:p>
            <a:endParaRPr b="0" lang="en-US" sz="3200" spc="-1" strike="noStrike">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457200" y="273600"/>
            <a:ext cx="8229240" cy="1144800"/>
          </a:xfrm>
          <a:prstGeom prst="rect">
            <a:avLst/>
          </a:prstGeom>
        </p:spPr>
        <p:txBody>
          <a:bodyPr lIns="0" rIns="0" tIns="0" bIns="0" anchor="ctr"/>
          <a:p>
            <a:pPr algn="ctr"/>
            <a:endParaRPr b="0" lang="en-US" sz="4400" spc="-1" strike="noStrike">
              <a:latin typeface="Arial"/>
            </a:endParaRPr>
          </a:p>
        </p:txBody>
      </p:sp>
      <p:sp>
        <p:nvSpPr>
          <p:cNvPr id="3" name="PlaceHolder 2"/>
          <p:cNvSpPr>
            <a:spLocks noGrp="1"/>
          </p:cNvSpPr>
          <p:nvPr>
            <p:ph type="subTitle"/>
          </p:nvPr>
        </p:nvSpPr>
        <p:spPr>
          <a:xfrm>
            <a:off x="457200" y="1604520"/>
            <a:ext cx="8229240" cy="3977280"/>
          </a:xfrm>
          <a:prstGeom prst="rect">
            <a:avLst/>
          </a:prstGeom>
        </p:spPr>
        <p:txBody>
          <a:bodyPr lIns="0" rIns="0" tIns="0" bIns="0" anchor="ctr"/>
          <a:p>
            <a:pPr algn="ctr"/>
            <a:endParaRPr b="0" lang="en-US" sz="3200" spc="-1" strike="noStrike">
              <a:latin typeface="Arial"/>
            </a:endParaRPr>
          </a:p>
        </p:txBody>
      </p:sp>
    </p:spTree>
  </p:cSld>
</p:sldLayout>
</file>

<file path=ppt/slideLayouts/slideLayout2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AndTwoObj" preserve="1">
  <p:cSld name="Title Content and 2 Content">
    <p:spTree>
      <p:nvGrpSpPr>
        <p:cNvPr id="1" name=""/>
        <p:cNvGrpSpPr/>
        <p:nvPr/>
      </p:nvGrpSpPr>
      <p:grpSpPr>
        <a:xfrm>
          <a:off x="0" y="0"/>
          <a:ext cx="0" cy="0"/>
          <a:chOff x="0" y="0"/>
          <a:chExt cx="0" cy="0"/>
        </a:xfrm>
      </p:grpSpPr>
      <p:sp>
        <p:nvSpPr>
          <p:cNvPr id="53" name="PlaceHolder 1"/>
          <p:cNvSpPr>
            <a:spLocks noGrp="1"/>
          </p:cNvSpPr>
          <p:nvPr>
            <p:ph type="title"/>
          </p:nvPr>
        </p:nvSpPr>
        <p:spPr>
          <a:xfrm>
            <a:off x="457200" y="273600"/>
            <a:ext cx="8229240" cy="1144800"/>
          </a:xfrm>
          <a:prstGeom prst="rect">
            <a:avLst/>
          </a:prstGeom>
        </p:spPr>
        <p:txBody>
          <a:bodyPr lIns="0" rIns="0" tIns="0" bIns="0" anchor="ctr"/>
          <a:p>
            <a:pPr algn="ctr"/>
            <a:endParaRPr b="0" lang="en-US" sz="4400" spc="-1" strike="noStrike">
              <a:latin typeface="Arial"/>
            </a:endParaRPr>
          </a:p>
        </p:txBody>
      </p:sp>
      <p:sp>
        <p:nvSpPr>
          <p:cNvPr id="54" name="PlaceHolder 2"/>
          <p:cNvSpPr>
            <a:spLocks noGrp="1"/>
          </p:cNvSpPr>
          <p:nvPr>
            <p:ph type="body"/>
          </p:nvPr>
        </p:nvSpPr>
        <p:spPr>
          <a:xfrm>
            <a:off x="457200" y="1604520"/>
            <a:ext cx="4015800" cy="3977280"/>
          </a:xfrm>
          <a:prstGeom prst="rect">
            <a:avLst/>
          </a:prstGeom>
        </p:spPr>
        <p:txBody>
          <a:bodyPr lIns="0" rIns="0" tIns="0" bIns="0">
            <a:normAutofit/>
          </a:bodyPr>
          <a:p>
            <a:endParaRPr b="0" lang="en-US" sz="3200" spc="-1" strike="noStrike">
              <a:latin typeface="Arial"/>
            </a:endParaRPr>
          </a:p>
        </p:txBody>
      </p:sp>
      <p:sp>
        <p:nvSpPr>
          <p:cNvPr id="55" name="PlaceHolder 3"/>
          <p:cNvSpPr>
            <a:spLocks noGrp="1"/>
          </p:cNvSpPr>
          <p:nvPr>
            <p:ph type="body"/>
          </p:nvPr>
        </p:nvSpPr>
        <p:spPr>
          <a:xfrm>
            <a:off x="4674240" y="1604520"/>
            <a:ext cx="4015800" cy="1896840"/>
          </a:xfrm>
          <a:prstGeom prst="rect">
            <a:avLst/>
          </a:prstGeom>
        </p:spPr>
        <p:txBody>
          <a:bodyPr lIns="0" rIns="0" tIns="0" bIns="0">
            <a:normAutofit/>
          </a:bodyPr>
          <a:p>
            <a:endParaRPr b="0" lang="en-US" sz="3200" spc="-1" strike="noStrike">
              <a:latin typeface="Arial"/>
            </a:endParaRPr>
          </a:p>
        </p:txBody>
      </p:sp>
      <p:sp>
        <p:nvSpPr>
          <p:cNvPr id="56" name="PlaceHolder 4"/>
          <p:cNvSpPr>
            <a:spLocks noGrp="1"/>
          </p:cNvSpPr>
          <p:nvPr>
            <p:ph type="body"/>
          </p:nvPr>
        </p:nvSpPr>
        <p:spPr>
          <a:xfrm>
            <a:off x="4674240" y="3682080"/>
            <a:ext cx="4015800" cy="1896840"/>
          </a:xfrm>
          <a:prstGeom prst="rect">
            <a:avLst/>
          </a:prstGeom>
        </p:spPr>
        <p:txBody>
          <a:bodyPr lIns="0" rIns="0" tIns="0" bIns="0">
            <a:normAutofit/>
          </a:bodyPr>
          <a:p>
            <a:endParaRPr b="0" lang="en-US" sz="3200" spc="-1" strike="noStrike">
              <a:latin typeface="Arial"/>
            </a:endParaRPr>
          </a:p>
        </p:txBody>
      </p:sp>
    </p:spTree>
  </p:cSld>
</p:sldLayout>
</file>

<file path=ppt/slideLayouts/slideLayout2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OverTx" preserve="1">
  <p:cSld name="Title, 2 Content over Content">
    <p:spTree>
      <p:nvGrpSpPr>
        <p:cNvPr id="1" name=""/>
        <p:cNvGrpSpPr/>
        <p:nvPr/>
      </p:nvGrpSpPr>
      <p:grpSpPr>
        <a:xfrm>
          <a:off x="0" y="0"/>
          <a:ext cx="0" cy="0"/>
          <a:chOff x="0" y="0"/>
          <a:chExt cx="0" cy="0"/>
        </a:xfrm>
      </p:grpSpPr>
      <p:sp>
        <p:nvSpPr>
          <p:cNvPr id="57" name="PlaceHolder 1"/>
          <p:cNvSpPr>
            <a:spLocks noGrp="1"/>
          </p:cNvSpPr>
          <p:nvPr>
            <p:ph type="title"/>
          </p:nvPr>
        </p:nvSpPr>
        <p:spPr>
          <a:xfrm>
            <a:off x="457200" y="273600"/>
            <a:ext cx="8229240" cy="1144800"/>
          </a:xfrm>
          <a:prstGeom prst="rect">
            <a:avLst/>
          </a:prstGeom>
        </p:spPr>
        <p:txBody>
          <a:bodyPr lIns="0" rIns="0" tIns="0" bIns="0" anchor="ctr"/>
          <a:p>
            <a:pPr algn="ctr"/>
            <a:endParaRPr b="0" lang="en-US" sz="4400" spc="-1" strike="noStrike">
              <a:latin typeface="Arial"/>
            </a:endParaRPr>
          </a:p>
        </p:txBody>
      </p:sp>
      <p:sp>
        <p:nvSpPr>
          <p:cNvPr id="58" name="PlaceHolder 2"/>
          <p:cNvSpPr>
            <a:spLocks noGrp="1"/>
          </p:cNvSpPr>
          <p:nvPr>
            <p:ph type="body"/>
          </p:nvPr>
        </p:nvSpPr>
        <p:spPr>
          <a:xfrm>
            <a:off x="457200" y="1604520"/>
            <a:ext cx="4015800" cy="1896840"/>
          </a:xfrm>
          <a:prstGeom prst="rect">
            <a:avLst/>
          </a:prstGeom>
        </p:spPr>
        <p:txBody>
          <a:bodyPr lIns="0" rIns="0" tIns="0" bIns="0">
            <a:normAutofit/>
          </a:bodyPr>
          <a:p>
            <a:endParaRPr b="0" lang="en-US" sz="3200" spc="-1" strike="noStrike">
              <a:latin typeface="Arial"/>
            </a:endParaRPr>
          </a:p>
        </p:txBody>
      </p:sp>
      <p:sp>
        <p:nvSpPr>
          <p:cNvPr id="59" name="PlaceHolder 3"/>
          <p:cNvSpPr>
            <a:spLocks noGrp="1"/>
          </p:cNvSpPr>
          <p:nvPr>
            <p:ph type="body"/>
          </p:nvPr>
        </p:nvSpPr>
        <p:spPr>
          <a:xfrm>
            <a:off x="4674240" y="1604520"/>
            <a:ext cx="4015800" cy="1896840"/>
          </a:xfrm>
          <a:prstGeom prst="rect">
            <a:avLst/>
          </a:prstGeom>
        </p:spPr>
        <p:txBody>
          <a:bodyPr lIns="0" rIns="0" tIns="0" bIns="0">
            <a:normAutofit/>
          </a:bodyPr>
          <a:p>
            <a:endParaRPr b="0" lang="en-US" sz="3200" spc="-1" strike="noStrike">
              <a:latin typeface="Arial"/>
            </a:endParaRPr>
          </a:p>
        </p:txBody>
      </p:sp>
      <p:sp>
        <p:nvSpPr>
          <p:cNvPr id="60" name="PlaceHolder 4"/>
          <p:cNvSpPr>
            <a:spLocks noGrp="1"/>
          </p:cNvSpPr>
          <p:nvPr>
            <p:ph type="body"/>
          </p:nvPr>
        </p:nvSpPr>
        <p:spPr>
          <a:xfrm>
            <a:off x="457200" y="3682080"/>
            <a:ext cx="8229240" cy="1896840"/>
          </a:xfrm>
          <a:prstGeom prst="rect">
            <a:avLst/>
          </a:prstGeom>
        </p:spPr>
        <p:txBody>
          <a:bodyPr lIns="0" rIns="0" tIns="0" bIns="0">
            <a:normAutofit/>
          </a:bodyPr>
          <a:p>
            <a:endParaRPr b="0" lang="en-US" sz="3200" spc="-1" strike="noStrike">
              <a:latin typeface="Arial"/>
            </a:endParaRPr>
          </a:p>
        </p:txBody>
      </p:sp>
    </p:spTree>
  </p:cSld>
</p:sldLayout>
</file>

<file path=ppt/slideLayouts/slideLayout2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verTx" preserve="1">
  <p:cSld name="Title, Content over Content">
    <p:spTree>
      <p:nvGrpSpPr>
        <p:cNvPr id="1" name=""/>
        <p:cNvGrpSpPr/>
        <p:nvPr/>
      </p:nvGrpSpPr>
      <p:grpSpPr>
        <a:xfrm>
          <a:off x="0" y="0"/>
          <a:ext cx="0" cy="0"/>
          <a:chOff x="0" y="0"/>
          <a:chExt cx="0" cy="0"/>
        </a:xfrm>
      </p:grpSpPr>
      <p:sp>
        <p:nvSpPr>
          <p:cNvPr id="61" name="PlaceHolder 1"/>
          <p:cNvSpPr>
            <a:spLocks noGrp="1"/>
          </p:cNvSpPr>
          <p:nvPr>
            <p:ph type="title"/>
          </p:nvPr>
        </p:nvSpPr>
        <p:spPr>
          <a:xfrm>
            <a:off x="457200" y="273600"/>
            <a:ext cx="8229240" cy="1144800"/>
          </a:xfrm>
          <a:prstGeom prst="rect">
            <a:avLst/>
          </a:prstGeom>
        </p:spPr>
        <p:txBody>
          <a:bodyPr lIns="0" rIns="0" tIns="0" bIns="0" anchor="ctr"/>
          <a:p>
            <a:pPr algn="ctr"/>
            <a:endParaRPr b="0" lang="en-US" sz="4400" spc="-1" strike="noStrike">
              <a:latin typeface="Arial"/>
            </a:endParaRPr>
          </a:p>
        </p:txBody>
      </p:sp>
      <p:sp>
        <p:nvSpPr>
          <p:cNvPr id="62" name="PlaceHolder 2"/>
          <p:cNvSpPr>
            <a:spLocks noGrp="1"/>
          </p:cNvSpPr>
          <p:nvPr>
            <p:ph type="body"/>
          </p:nvPr>
        </p:nvSpPr>
        <p:spPr>
          <a:xfrm>
            <a:off x="457200" y="1604520"/>
            <a:ext cx="8229240" cy="1896840"/>
          </a:xfrm>
          <a:prstGeom prst="rect">
            <a:avLst/>
          </a:prstGeom>
        </p:spPr>
        <p:txBody>
          <a:bodyPr lIns="0" rIns="0" tIns="0" bIns="0">
            <a:normAutofit/>
          </a:bodyPr>
          <a:p>
            <a:endParaRPr b="0" lang="en-US" sz="3200" spc="-1" strike="noStrike">
              <a:latin typeface="Arial"/>
            </a:endParaRPr>
          </a:p>
        </p:txBody>
      </p:sp>
      <p:sp>
        <p:nvSpPr>
          <p:cNvPr id="63" name="PlaceHolder 3"/>
          <p:cNvSpPr>
            <a:spLocks noGrp="1"/>
          </p:cNvSpPr>
          <p:nvPr>
            <p:ph type="body"/>
          </p:nvPr>
        </p:nvSpPr>
        <p:spPr>
          <a:xfrm>
            <a:off x="457200" y="3682080"/>
            <a:ext cx="8229240" cy="1896840"/>
          </a:xfrm>
          <a:prstGeom prst="rect">
            <a:avLst/>
          </a:prstGeom>
        </p:spPr>
        <p:txBody>
          <a:bodyPr lIns="0" rIns="0" tIns="0" bIns="0">
            <a:normAutofit/>
          </a:bodyPr>
          <a:p>
            <a:endParaRPr b="0" lang="en-US" sz="3200" spc="-1" strike="noStrike">
              <a:latin typeface="Arial"/>
            </a:endParaRPr>
          </a:p>
        </p:txBody>
      </p:sp>
    </p:spTree>
  </p:cSld>
</p:sldLayout>
</file>

<file path=ppt/slideLayouts/slideLayout2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fourObj" preserve="1">
  <p:cSld name="Title, 4 Content">
    <p:spTree>
      <p:nvGrpSpPr>
        <p:cNvPr id="1" name=""/>
        <p:cNvGrpSpPr/>
        <p:nvPr/>
      </p:nvGrpSpPr>
      <p:grpSpPr>
        <a:xfrm>
          <a:off x="0" y="0"/>
          <a:ext cx="0" cy="0"/>
          <a:chOff x="0" y="0"/>
          <a:chExt cx="0" cy="0"/>
        </a:xfrm>
      </p:grpSpPr>
      <p:sp>
        <p:nvSpPr>
          <p:cNvPr id="64" name="PlaceHolder 1"/>
          <p:cNvSpPr>
            <a:spLocks noGrp="1"/>
          </p:cNvSpPr>
          <p:nvPr>
            <p:ph type="title"/>
          </p:nvPr>
        </p:nvSpPr>
        <p:spPr>
          <a:xfrm>
            <a:off x="457200" y="273600"/>
            <a:ext cx="8229240" cy="1144800"/>
          </a:xfrm>
          <a:prstGeom prst="rect">
            <a:avLst/>
          </a:prstGeom>
        </p:spPr>
        <p:txBody>
          <a:bodyPr lIns="0" rIns="0" tIns="0" bIns="0" anchor="ctr"/>
          <a:p>
            <a:pPr algn="ctr"/>
            <a:endParaRPr b="0" lang="en-US" sz="4400" spc="-1" strike="noStrike">
              <a:latin typeface="Arial"/>
            </a:endParaRPr>
          </a:p>
        </p:txBody>
      </p:sp>
      <p:sp>
        <p:nvSpPr>
          <p:cNvPr id="65" name="PlaceHolder 2"/>
          <p:cNvSpPr>
            <a:spLocks noGrp="1"/>
          </p:cNvSpPr>
          <p:nvPr>
            <p:ph type="body"/>
          </p:nvPr>
        </p:nvSpPr>
        <p:spPr>
          <a:xfrm>
            <a:off x="457200" y="1604520"/>
            <a:ext cx="4015800" cy="1896840"/>
          </a:xfrm>
          <a:prstGeom prst="rect">
            <a:avLst/>
          </a:prstGeom>
        </p:spPr>
        <p:txBody>
          <a:bodyPr lIns="0" rIns="0" tIns="0" bIns="0">
            <a:normAutofit/>
          </a:bodyPr>
          <a:p>
            <a:endParaRPr b="0" lang="en-US" sz="3200" spc="-1" strike="noStrike">
              <a:latin typeface="Arial"/>
            </a:endParaRPr>
          </a:p>
        </p:txBody>
      </p:sp>
      <p:sp>
        <p:nvSpPr>
          <p:cNvPr id="66" name="PlaceHolder 3"/>
          <p:cNvSpPr>
            <a:spLocks noGrp="1"/>
          </p:cNvSpPr>
          <p:nvPr>
            <p:ph type="body"/>
          </p:nvPr>
        </p:nvSpPr>
        <p:spPr>
          <a:xfrm>
            <a:off x="4674240" y="1604520"/>
            <a:ext cx="4015800" cy="1896840"/>
          </a:xfrm>
          <a:prstGeom prst="rect">
            <a:avLst/>
          </a:prstGeom>
        </p:spPr>
        <p:txBody>
          <a:bodyPr lIns="0" rIns="0" tIns="0" bIns="0">
            <a:normAutofit/>
          </a:bodyPr>
          <a:p>
            <a:endParaRPr b="0" lang="en-US" sz="3200" spc="-1" strike="noStrike">
              <a:latin typeface="Arial"/>
            </a:endParaRPr>
          </a:p>
        </p:txBody>
      </p:sp>
      <p:sp>
        <p:nvSpPr>
          <p:cNvPr id="67" name="PlaceHolder 4"/>
          <p:cNvSpPr>
            <a:spLocks noGrp="1"/>
          </p:cNvSpPr>
          <p:nvPr>
            <p:ph type="body"/>
          </p:nvPr>
        </p:nvSpPr>
        <p:spPr>
          <a:xfrm>
            <a:off x="457200" y="3682080"/>
            <a:ext cx="4015800" cy="1896840"/>
          </a:xfrm>
          <a:prstGeom prst="rect">
            <a:avLst/>
          </a:prstGeom>
        </p:spPr>
        <p:txBody>
          <a:bodyPr lIns="0" rIns="0" tIns="0" bIns="0">
            <a:normAutofit/>
          </a:bodyPr>
          <a:p>
            <a:endParaRPr b="0" lang="en-US" sz="3200" spc="-1" strike="noStrike">
              <a:latin typeface="Arial"/>
            </a:endParaRPr>
          </a:p>
        </p:txBody>
      </p:sp>
      <p:sp>
        <p:nvSpPr>
          <p:cNvPr id="68" name="PlaceHolder 5"/>
          <p:cNvSpPr>
            <a:spLocks noGrp="1"/>
          </p:cNvSpPr>
          <p:nvPr>
            <p:ph type="body"/>
          </p:nvPr>
        </p:nvSpPr>
        <p:spPr>
          <a:xfrm>
            <a:off x="4674240" y="3682080"/>
            <a:ext cx="4015800" cy="1896840"/>
          </a:xfrm>
          <a:prstGeom prst="rect">
            <a:avLst/>
          </a:prstGeom>
        </p:spPr>
        <p:txBody>
          <a:bodyPr lIns="0" rIns="0" tIns="0" bIns="0">
            <a:normAutofit/>
          </a:bodyPr>
          <a:p>
            <a:endParaRPr b="0" lang="en-US" sz="3200" spc="-1" strike="noStrike">
              <a:latin typeface="Arial"/>
            </a:endParaRPr>
          </a:p>
        </p:txBody>
      </p:sp>
    </p:spTree>
  </p:cSld>
</p:sldLayout>
</file>

<file path=ppt/slideLayouts/slideLayout2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Title, 6 Content">
    <p:spTree>
      <p:nvGrpSpPr>
        <p:cNvPr id="1" name=""/>
        <p:cNvGrpSpPr/>
        <p:nvPr/>
      </p:nvGrpSpPr>
      <p:grpSpPr>
        <a:xfrm>
          <a:off x="0" y="0"/>
          <a:ext cx="0" cy="0"/>
          <a:chOff x="0" y="0"/>
          <a:chExt cx="0" cy="0"/>
        </a:xfrm>
      </p:grpSpPr>
      <p:sp>
        <p:nvSpPr>
          <p:cNvPr id="69" name="PlaceHolder 1"/>
          <p:cNvSpPr>
            <a:spLocks noGrp="1"/>
          </p:cNvSpPr>
          <p:nvPr>
            <p:ph type="title"/>
          </p:nvPr>
        </p:nvSpPr>
        <p:spPr>
          <a:xfrm>
            <a:off x="457200" y="273600"/>
            <a:ext cx="8229240" cy="1144800"/>
          </a:xfrm>
          <a:prstGeom prst="rect">
            <a:avLst/>
          </a:prstGeom>
        </p:spPr>
        <p:txBody>
          <a:bodyPr lIns="0" rIns="0" tIns="0" bIns="0" anchor="ctr"/>
          <a:p>
            <a:pPr algn="ctr"/>
            <a:endParaRPr b="0" lang="en-US" sz="4400" spc="-1" strike="noStrike">
              <a:latin typeface="Arial"/>
            </a:endParaRPr>
          </a:p>
        </p:txBody>
      </p:sp>
      <p:sp>
        <p:nvSpPr>
          <p:cNvPr id="70" name="PlaceHolder 2"/>
          <p:cNvSpPr>
            <a:spLocks noGrp="1"/>
          </p:cNvSpPr>
          <p:nvPr>
            <p:ph type="body"/>
          </p:nvPr>
        </p:nvSpPr>
        <p:spPr>
          <a:xfrm>
            <a:off x="457200" y="1604520"/>
            <a:ext cx="2649600" cy="1896840"/>
          </a:xfrm>
          <a:prstGeom prst="rect">
            <a:avLst/>
          </a:prstGeom>
        </p:spPr>
        <p:txBody>
          <a:bodyPr lIns="0" rIns="0" tIns="0" bIns="0">
            <a:normAutofit/>
          </a:bodyPr>
          <a:p>
            <a:endParaRPr b="0" lang="en-US" sz="3200" spc="-1" strike="noStrike">
              <a:latin typeface="Arial"/>
            </a:endParaRPr>
          </a:p>
        </p:txBody>
      </p:sp>
      <p:sp>
        <p:nvSpPr>
          <p:cNvPr id="71" name="PlaceHolder 3"/>
          <p:cNvSpPr>
            <a:spLocks noGrp="1"/>
          </p:cNvSpPr>
          <p:nvPr>
            <p:ph type="body"/>
          </p:nvPr>
        </p:nvSpPr>
        <p:spPr>
          <a:xfrm>
            <a:off x="3239640" y="1604520"/>
            <a:ext cx="2649600" cy="1896840"/>
          </a:xfrm>
          <a:prstGeom prst="rect">
            <a:avLst/>
          </a:prstGeom>
        </p:spPr>
        <p:txBody>
          <a:bodyPr lIns="0" rIns="0" tIns="0" bIns="0">
            <a:normAutofit/>
          </a:bodyPr>
          <a:p>
            <a:endParaRPr b="0" lang="en-US" sz="3200" spc="-1" strike="noStrike">
              <a:latin typeface="Arial"/>
            </a:endParaRPr>
          </a:p>
        </p:txBody>
      </p:sp>
      <p:sp>
        <p:nvSpPr>
          <p:cNvPr id="72" name="PlaceHolder 4"/>
          <p:cNvSpPr>
            <a:spLocks noGrp="1"/>
          </p:cNvSpPr>
          <p:nvPr>
            <p:ph type="body"/>
          </p:nvPr>
        </p:nvSpPr>
        <p:spPr>
          <a:xfrm>
            <a:off x="6022080" y="1604520"/>
            <a:ext cx="2649600" cy="1896840"/>
          </a:xfrm>
          <a:prstGeom prst="rect">
            <a:avLst/>
          </a:prstGeom>
        </p:spPr>
        <p:txBody>
          <a:bodyPr lIns="0" rIns="0" tIns="0" bIns="0">
            <a:normAutofit/>
          </a:bodyPr>
          <a:p>
            <a:endParaRPr b="0" lang="en-US" sz="3200" spc="-1" strike="noStrike">
              <a:latin typeface="Arial"/>
            </a:endParaRPr>
          </a:p>
        </p:txBody>
      </p:sp>
      <p:sp>
        <p:nvSpPr>
          <p:cNvPr id="73" name="PlaceHolder 5"/>
          <p:cNvSpPr>
            <a:spLocks noGrp="1"/>
          </p:cNvSpPr>
          <p:nvPr>
            <p:ph type="body"/>
          </p:nvPr>
        </p:nvSpPr>
        <p:spPr>
          <a:xfrm>
            <a:off x="457200" y="3682080"/>
            <a:ext cx="2649600" cy="1896840"/>
          </a:xfrm>
          <a:prstGeom prst="rect">
            <a:avLst/>
          </a:prstGeom>
        </p:spPr>
        <p:txBody>
          <a:bodyPr lIns="0" rIns="0" tIns="0" bIns="0">
            <a:normAutofit/>
          </a:bodyPr>
          <a:p>
            <a:endParaRPr b="0" lang="en-US" sz="3200" spc="-1" strike="noStrike">
              <a:latin typeface="Arial"/>
            </a:endParaRPr>
          </a:p>
        </p:txBody>
      </p:sp>
      <p:sp>
        <p:nvSpPr>
          <p:cNvPr id="74" name="PlaceHolder 6"/>
          <p:cNvSpPr>
            <a:spLocks noGrp="1"/>
          </p:cNvSpPr>
          <p:nvPr>
            <p:ph type="body"/>
          </p:nvPr>
        </p:nvSpPr>
        <p:spPr>
          <a:xfrm>
            <a:off x="3239640" y="3682080"/>
            <a:ext cx="2649600" cy="1896840"/>
          </a:xfrm>
          <a:prstGeom prst="rect">
            <a:avLst/>
          </a:prstGeom>
        </p:spPr>
        <p:txBody>
          <a:bodyPr lIns="0" rIns="0" tIns="0" bIns="0">
            <a:normAutofit/>
          </a:bodyPr>
          <a:p>
            <a:endParaRPr b="0" lang="en-US" sz="3200" spc="-1" strike="noStrike">
              <a:latin typeface="Arial"/>
            </a:endParaRPr>
          </a:p>
        </p:txBody>
      </p:sp>
      <p:sp>
        <p:nvSpPr>
          <p:cNvPr id="75" name="PlaceHolder 7"/>
          <p:cNvSpPr>
            <a:spLocks noGrp="1"/>
          </p:cNvSpPr>
          <p:nvPr>
            <p:ph type="body"/>
          </p:nvPr>
        </p:nvSpPr>
        <p:spPr>
          <a:xfrm>
            <a:off x="6022080" y="3682080"/>
            <a:ext cx="2649600" cy="1896840"/>
          </a:xfrm>
          <a:prstGeom prst="rect">
            <a:avLst/>
          </a:prstGeom>
        </p:spPr>
        <p:txBody>
          <a:bodyPr lIns="0" rIns="0" tIns="0" bIns="0">
            <a:normAutofit/>
          </a:bodyPr>
          <a:p>
            <a:endParaRPr b="0" lang="en-US" sz="3200" spc="-1" strike="noStrike">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Content">
    <p:spTree>
      <p:nvGrpSpPr>
        <p:cNvPr id="1" name=""/>
        <p:cNvGrpSpPr/>
        <p:nvPr/>
      </p:nvGrpSpPr>
      <p:grpSpPr>
        <a:xfrm>
          <a:off x="0" y="0"/>
          <a:ext cx="0" cy="0"/>
          <a:chOff x="0" y="0"/>
          <a:chExt cx="0" cy="0"/>
        </a:xfrm>
      </p:grpSpPr>
      <p:sp>
        <p:nvSpPr>
          <p:cNvPr id="4" name="PlaceHolder 1"/>
          <p:cNvSpPr>
            <a:spLocks noGrp="1"/>
          </p:cNvSpPr>
          <p:nvPr>
            <p:ph type="title"/>
          </p:nvPr>
        </p:nvSpPr>
        <p:spPr>
          <a:xfrm>
            <a:off x="457200" y="273600"/>
            <a:ext cx="8229240" cy="1144800"/>
          </a:xfrm>
          <a:prstGeom prst="rect">
            <a:avLst/>
          </a:prstGeom>
        </p:spPr>
        <p:txBody>
          <a:bodyPr lIns="0" rIns="0" tIns="0" bIns="0" anchor="ctr"/>
          <a:p>
            <a:pPr algn="ctr"/>
            <a:endParaRPr b="0" lang="en-US" sz="4400" spc="-1" strike="noStrike">
              <a:latin typeface="Arial"/>
            </a:endParaRPr>
          </a:p>
        </p:txBody>
      </p:sp>
      <p:sp>
        <p:nvSpPr>
          <p:cNvPr id="5" name="PlaceHolder 2"/>
          <p:cNvSpPr>
            <a:spLocks noGrp="1"/>
          </p:cNvSpPr>
          <p:nvPr>
            <p:ph type="body"/>
          </p:nvPr>
        </p:nvSpPr>
        <p:spPr>
          <a:xfrm>
            <a:off x="457200" y="1604520"/>
            <a:ext cx="8229240" cy="3977280"/>
          </a:xfrm>
          <a:prstGeom prst="rect">
            <a:avLst/>
          </a:prstGeom>
        </p:spPr>
        <p:txBody>
          <a:bodyPr lIns="0" rIns="0" tIns="0" bIns="0">
            <a:normAutofit/>
          </a:bodyPr>
          <a:p>
            <a:endParaRPr b="0" lang="en-US" sz="3200" spc="-1" strike="noStrike">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Title, 2 Content">
    <p:spTree>
      <p:nvGrpSpPr>
        <p:cNvPr id="1" name=""/>
        <p:cNvGrpSpPr/>
        <p:nvPr/>
      </p:nvGrpSpPr>
      <p:grpSpPr>
        <a:xfrm>
          <a:off x="0" y="0"/>
          <a:ext cx="0" cy="0"/>
          <a:chOff x="0" y="0"/>
          <a:chExt cx="0" cy="0"/>
        </a:xfrm>
      </p:grpSpPr>
      <p:sp>
        <p:nvSpPr>
          <p:cNvPr id="6" name="PlaceHolder 1"/>
          <p:cNvSpPr>
            <a:spLocks noGrp="1"/>
          </p:cNvSpPr>
          <p:nvPr>
            <p:ph type="title"/>
          </p:nvPr>
        </p:nvSpPr>
        <p:spPr>
          <a:xfrm>
            <a:off x="457200" y="273600"/>
            <a:ext cx="8229240" cy="1144800"/>
          </a:xfrm>
          <a:prstGeom prst="rect">
            <a:avLst/>
          </a:prstGeom>
        </p:spPr>
        <p:txBody>
          <a:bodyPr lIns="0" rIns="0" tIns="0" bIns="0" anchor="ctr"/>
          <a:p>
            <a:pPr algn="ctr"/>
            <a:endParaRPr b="0" lang="en-US" sz="4400" spc="-1" strike="noStrike">
              <a:latin typeface="Arial"/>
            </a:endParaRPr>
          </a:p>
        </p:txBody>
      </p:sp>
      <p:sp>
        <p:nvSpPr>
          <p:cNvPr id="7" name="PlaceHolder 2"/>
          <p:cNvSpPr>
            <a:spLocks noGrp="1"/>
          </p:cNvSpPr>
          <p:nvPr>
            <p:ph type="body"/>
          </p:nvPr>
        </p:nvSpPr>
        <p:spPr>
          <a:xfrm>
            <a:off x="457200" y="1604520"/>
            <a:ext cx="4015800" cy="3977280"/>
          </a:xfrm>
          <a:prstGeom prst="rect">
            <a:avLst/>
          </a:prstGeom>
        </p:spPr>
        <p:txBody>
          <a:bodyPr lIns="0" rIns="0" tIns="0" bIns="0">
            <a:normAutofit/>
          </a:bodyPr>
          <a:p>
            <a:endParaRPr b="0" lang="en-US" sz="3200" spc="-1" strike="noStrike">
              <a:latin typeface="Arial"/>
            </a:endParaRPr>
          </a:p>
        </p:txBody>
      </p:sp>
      <p:sp>
        <p:nvSpPr>
          <p:cNvPr id="8" name="PlaceHolder 3"/>
          <p:cNvSpPr>
            <a:spLocks noGrp="1"/>
          </p:cNvSpPr>
          <p:nvPr>
            <p:ph type="body"/>
          </p:nvPr>
        </p:nvSpPr>
        <p:spPr>
          <a:xfrm>
            <a:off x="4674240" y="1604520"/>
            <a:ext cx="4015800" cy="3977280"/>
          </a:xfrm>
          <a:prstGeom prst="rect">
            <a:avLst/>
          </a:prstGeom>
        </p:spPr>
        <p:txBody>
          <a:bodyPr lIns="0" rIns="0" tIns="0" bIns="0">
            <a:normAutofit/>
          </a:bodyPr>
          <a:p>
            <a:endParaRPr b="0" lang="en-US" sz="3200" spc="-1" strike="noStrike">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Title Only">
    <p:spTree>
      <p:nvGrpSpPr>
        <p:cNvPr id="1" name=""/>
        <p:cNvGrpSpPr/>
        <p:nvPr/>
      </p:nvGrpSpPr>
      <p:grpSpPr>
        <a:xfrm>
          <a:off x="0" y="0"/>
          <a:ext cx="0" cy="0"/>
          <a:chOff x="0" y="0"/>
          <a:chExt cx="0" cy="0"/>
        </a:xfrm>
      </p:grpSpPr>
      <p:sp>
        <p:nvSpPr>
          <p:cNvPr id="9" name="PlaceHolder 1"/>
          <p:cNvSpPr>
            <a:spLocks noGrp="1"/>
          </p:cNvSpPr>
          <p:nvPr>
            <p:ph type="title"/>
          </p:nvPr>
        </p:nvSpPr>
        <p:spPr>
          <a:xfrm>
            <a:off x="457200" y="273600"/>
            <a:ext cx="8229240" cy="1144800"/>
          </a:xfrm>
          <a:prstGeom prst="rect">
            <a:avLst/>
          </a:prstGeom>
        </p:spPr>
        <p:txBody>
          <a:bodyPr lIns="0" rIns="0" tIns="0" bIns="0" anchor="ctr"/>
          <a:p>
            <a:pPr algn="ctr"/>
            <a:endParaRPr b="0" lang="en-US" sz="4400" spc="-1" strike="noStrike">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nly" preserve="1">
  <p:cSld name="Centered Text">
    <p:spTree>
      <p:nvGrpSpPr>
        <p:cNvPr id="1" name=""/>
        <p:cNvGrpSpPr/>
        <p:nvPr/>
      </p:nvGrpSpPr>
      <p:grpSpPr>
        <a:xfrm>
          <a:off x="0" y="0"/>
          <a:ext cx="0" cy="0"/>
          <a:chOff x="0" y="0"/>
          <a:chExt cx="0" cy="0"/>
        </a:xfrm>
      </p:grpSpPr>
      <p:sp>
        <p:nvSpPr>
          <p:cNvPr id="10" name="PlaceHolder 1"/>
          <p:cNvSpPr>
            <a:spLocks noGrp="1"/>
          </p:cNvSpPr>
          <p:nvPr>
            <p:ph type="subTitle"/>
          </p:nvPr>
        </p:nvSpPr>
        <p:spPr>
          <a:xfrm>
            <a:off x="457200" y="273600"/>
            <a:ext cx="8229240" cy="5307840"/>
          </a:xfrm>
          <a:prstGeom prst="rect">
            <a:avLst/>
          </a:prstGeom>
        </p:spPr>
        <p:txBody>
          <a:bodyPr lIns="0" rIns="0" tIns="0" bIns="0" anchor="ctr"/>
          <a:p>
            <a:pPr algn="ctr"/>
            <a:endParaRPr b="0" lang="en-US" sz="3200" spc="-1" strike="noStrike">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AndObj" preserve="1">
  <p:cSld name="Title, 2 Content and Content">
    <p:spTree>
      <p:nvGrpSpPr>
        <p:cNvPr id="1" name=""/>
        <p:cNvGrpSpPr/>
        <p:nvPr/>
      </p:nvGrpSpPr>
      <p:grpSpPr>
        <a:xfrm>
          <a:off x="0" y="0"/>
          <a:ext cx="0" cy="0"/>
          <a:chOff x="0" y="0"/>
          <a:chExt cx="0" cy="0"/>
        </a:xfrm>
      </p:grpSpPr>
      <p:sp>
        <p:nvSpPr>
          <p:cNvPr id="11" name="PlaceHolder 1"/>
          <p:cNvSpPr>
            <a:spLocks noGrp="1"/>
          </p:cNvSpPr>
          <p:nvPr>
            <p:ph type="title"/>
          </p:nvPr>
        </p:nvSpPr>
        <p:spPr>
          <a:xfrm>
            <a:off x="457200" y="273600"/>
            <a:ext cx="8229240" cy="1144800"/>
          </a:xfrm>
          <a:prstGeom prst="rect">
            <a:avLst/>
          </a:prstGeom>
        </p:spPr>
        <p:txBody>
          <a:bodyPr lIns="0" rIns="0" tIns="0" bIns="0" anchor="ctr"/>
          <a:p>
            <a:pPr algn="ctr"/>
            <a:endParaRPr b="0" lang="en-US" sz="4400" spc="-1" strike="noStrike">
              <a:latin typeface="Arial"/>
            </a:endParaRPr>
          </a:p>
        </p:txBody>
      </p:sp>
      <p:sp>
        <p:nvSpPr>
          <p:cNvPr id="12" name="PlaceHolder 2"/>
          <p:cNvSpPr>
            <a:spLocks noGrp="1"/>
          </p:cNvSpPr>
          <p:nvPr>
            <p:ph type="body"/>
          </p:nvPr>
        </p:nvSpPr>
        <p:spPr>
          <a:xfrm>
            <a:off x="457200" y="1604520"/>
            <a:ext cx="4015800" cy="1896840"/>
          </a:xfrm>
          <a:prstGeom prst="rect">
            <a:avLst/>
          </a:prstGeom>
        </p:spPr>
        <p:txBody>
          <a:bodyPr lIns="0" rIns="0" tIns="0" bIns="0">
            <a:normAutofit/>
          </a:bodyPr>
          <a:p>
            <a:endParaRPr b="0" lang="en-US" sz="3200" spc="-1" strike="noStrike">
              <a:latin typeface="Arial"/>
            </a:endParaRPr>
          </a:p>
        </p:txBody>
      </p:sp>
      <p:sp>
        <p:nvSpPr>
          <p:cNvPr id="13" name="PlaceHolder 3"/>
          <p:cNvSpPr>
            <a:spLocks noGrp="1"/>
          </p:cNvSpPr>
          <p:nvPr>
            <p:ph type="body"/>
          </p:nvPr>
        </p:nvSpPr>
        <p:spPr>
          <a:xfrm>
            <a:off x="4674240" y="1604520"/>
            <a:ext cx="4015800" cy="3977280"/>
          </a:xfrm>
          <a:prstGeom prst="rect">
            <a:avLst/>
          </a:prstGeom>
        </p:spPr>
        <p:txBody>
          <a:bodyPr lIns="0" rIns="0" tIns="0" bIns="0">
            <a:normAutofit/>
          </a:bodyPr>
          <a:p>
            <a:endParaRPr b="0" lang="en-US" sz="3200" spc="-1" strike="noStrike">
              <a:latin typeface="Arial"/>
            </a:endParaRPr>
          </a:p>
        </p:txBody>
      </p:sp>
      <p:sp>
        <p:nvSpPr>
          <p:cNvPr id="14" name="PlaceHolder 4"/>
          <p:cNvSpPr>
            <a:spLocks noGrp="1"/>
          </p:cNvSpPr>
          <p:nvPr>
            <p:ph type="body"/>
          </p:nvPr>
        </p:nvSpPr>
        <p:spPr>
          <a:xfrm>
            <a:off x="457200" y="3682080"/>
            <a:ext cx="4015800" cy="1896840"/>
          </a:xfrm>
          <a:prstGeom prst="rect">
            <a:avLst/>
          </a:prstGeom>
        </p:spPr>
        <p:txBody>
          <a:bodyPr lIns="0" rIns="0" tIns="0" bIns="0">
            <a:normAutofit/>
          </a:bodyPr>
          <a:p>
            <a:endParaRPr b="0" lang="en-US" sz="3200" spc="-1" strike="noStrike">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AndTwoObj" preserve="1">
  <p:cSld name="Title Content and 2 Content">
    <p:spTree>
      <p:nvGrpSpPr>
        <p:cNvPr id="1" name=""/>
        <p:cNvGrpSpPr/>
        <p:nvPr/>
      </p:nvGrpSpPr>
      <p:grpSpPr>
        <a:xfrm>
          <a:off x="0" y="0"/>
          <a:ext cx="0" cy="0"/>
          <a:chOff x="0" y="0"/>
          <a:chExt cx="0" cy="0"/>
        </a:xfrm>
      </p:grpSpPr>
      <p:sp>
        <p:nvSpPr>
          <p:cNvPr id="15" name="PlaceHolder 1"/>
          <p:cNvSpPr>
            <a:spLocks noGrp="1"/>
          </p:cNvSpPr>
          <p:nvPr>
            <p:ph type="title"/>
          </p:nvPr>
        </p:nvSpPr>
        <p:spPr>
          <a:xfrm>
            <a:off x="457200" y="273600"/>
            <a:ext cx="8229240" cy="1144800"/>
          </a:xfrm>
          <a:prstGeom prst="rect">
            <a:avLst/>
          </a:prstGeom>
        </p:spPr>
        <p:txBody>
          <a:bodyPr lIns="0" rIns="0" tIns="0" bIns="0" anchor="ctr"/>
          <a:p>
            <a:pPr algn="ctr"/>
            <a:endParaRPr b="0" lang="en-US" sz="4400" spc="-1" strike="noStrike">
              <a:latin typeface="Arial"/>
            </a:endParaRPr>
          </a:p>
        </p:txBody>
      </p:sp>
      <p:sp>
        <p:nvSpPr>
          <p:cNvPr id="16" name="PlaceHolder 2"/>
          <p:cNvSpPr>
            <a:spLocks noGrp="1"/>
          </p:cNvSpPr>
          <p:nvPr>
            <p:ph type="body"/>
          </p:nvPr>
        </p:nvSpPr>
        <p:spPr>
          <a:xfrm>
            <a:off x="457200" y="1604520"/>
            <a:ext cx="4015800" cy="3977280"/>
          </a:xfrm>
          <a:prstGeom prst="rect">
            <a:avLst/>
          </a:prstGeom>
        </p:spPr>
        <p:txBody>
          <a:bodyPr lIns="0" rIns="0" tIns="0" bIns="0">
            <a:normAutofit/>
          </a:bodyPr>
          <a:p>
            <a:endParaRPr b="0" lang="en-US" sz="3200" spc="-1" strike="noStrike">
              <a:latin typeface="Arial"/>
            </a:endParaRPr>
          </a:p>
        </p:txBody>
      </p:sp>
      <p:sp>
        <p:nvSpPr>
          <p:cNvPr id="17" name="PlaceHolder 3"/>
          <p:cNvSpPr>
            <a:spLocks noGrp="1"/>
          </p:cNvSpPr>
          <p:nvPr>
            <p:ph type="body"/>
          </p:nvPr>
        </p:nvSpPr>
        <p:spPr>
          <a:xfrm>
            <a:off x="4674240" y="1604520"/>
            <a:ext cx="4015800" cy="1896840"/>
          </a:xfrm>
          <a:prstGeom prst="rect">
            <a:avLst/>
          </a:prstGeom>
        </p:spPr>
        <p:txBody>
          <a:bodyPr lIns="0" rIns="0" tIns="0" bIns="0">
            <a:normAutofit/>
          </a:bodyPr>
          <a:p>
            <a:endParaRPr b="0" lang="en-US" sz="3200" spc="-1" strike="noStrike">
              <a:latin typeface="Arial"/>
            </a:endParaRPr>
          </a:p>
        </p:txBody>
      </p:sp>
      <p:sp>
        <p:nvSpPr>
          <p:cNvPr id="18" name="PlaceHolder 4"/>
          <p:cNvSpPr>
            <a:spLocks noGrp="1"/>
          </p:cNvSpPr>
          <p:nvPr>
            <p:ph type="body"/>
          </p:nvPr>
        </p:nvSpPr>
        <p:spPr>
          <a:xfrm>
            <a:off x="4674240" y="3682080"/>
            <a:ext cx="4015800" cy="1896840"/>
          </a:xfrm>
          <a:prstGeom prst="rect">
            <a:avLst/>
          </a:prstGeom>
        </p:spPr>
        <p:txBody>
          <a:bodyPr lIns="0" rIns="0" tIns="0" bIns="0">
            <a:normAutofit/>
          </a:bodyPr>
          <a:p>
            <a:endParaRPr b="0" lang="en-US" sz="3200" spc="-1" strike="noStrike">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OverTx" preserve="1">
  <p:cSld name="Title, 2 Content over Content">
    <p:spTree>
      <p:nvGrpSpPr>
        <p:cNvPr id="1" name=""/>
        <p:cNvGrpSpPr/>
        <p:nvPr/>
      </p:nvGrpSpPr>
      <p:grpSpPr>
        <a:xfrm>
          <a:off x="0" y="0"/>
          <a:ext cx="0" cy="0"/>
          <a:chOff x="0" y="0"/>
          <a:chExt cx="0" cy="0"/>
        </a:xfrm>
      </p:grpSpPr>
      <p:sp>
        <p:nvSpPr>
          <p:cNvPr id="19" name="PlaceHolder 1"/>
          <p:cNvSpPr>
            <a:spLocks noGrp="1"/>
          </p:cNvSpPr>
          <p:nvPr>
            <p:ph type="title"/>
          </p:nvPr>
        </p:nvSpPr>
        <p:spPr>
          <a:xfrm>
            <a:off x="457200" y="273600"/>
            <a:ext cx="8229240" cy="1144800"/>
          </a:xfrm>
          <a:prstGeom prst="rect">
            <a:avLst/>
          </a:prstGeom>
        </p:spPr>
        <p:txBody>
          <a:bodyPr lIns="0" rIns="0" tIns="0" bIns="0" anchor="ctr"/>
          <a:p>
            <a:pPr algn="ctr"/>
            <a:endParaRPr b="0" lang="en-US" sz="4400" spc="-1" strike="noStrike">
              <a:latin typeface="Arial"/>
            </a:endParaRPr>
          </a:p>
        </p:txBody>
      </p:sp>
      <p:sp>
        <p:nvSpPr>
          <p:cNvPr id="20" name="PlaceHolder 2"/>
          <p:cNvSpPr>
            <a:spLocks noGrp="1"/>
          </p:cNvSpPr>
          <p:nvPr>
            <p:ph type="body"/>
          </p:nvPr>
        </p:nvSpPr>
        <p:spPr>
          <a:xfrm>
            <a:off x="457200" y="1604520"/>
            <a:ext cx="4015800" cy="1896840"/>
          </a:xfrm>
          <a:prstGeom prst="rect">
            <a:avLst/>
          </a:prstGeom>
        </p:spPr>
        <p:txBody>
          <a:bodyPr lIns="0" rIns="0" tIns="0" bIns="0">
            <a:normAutofit/>
          </a:bodyPr>
          <a:p>
            <a:endParaRPr b="0" lang="en-US" sz="3200" spc="-1" strike="noStrike">
              <a:latin typeface="Arial"/>
            </a:endParaRPr>
          </a:p>
        </p:txBody>
      </p:sp>
      <p:sp>
        <p:nvSpPr>
          <p:cNvPr id="21" name="PlaceHolder 3"/>
          <p:cNvSpPr>
            <a:spLocks noGrp="1"/>
          </p:cNvSpPr>
          <p:nvPr>
            <p:ph type="body"/>
          </p:nvPr>
        </p:nvSpPr>
        <p:spPr>
          <a:xfrm>
            <a:off x="4674240" y="1604520"/>
            <a:ext cx="4015800" cy="1896840"/>
          </a:xfrm>
          <a:prstGeom prst="rect">
            <a:avLst/>
          </a:prstGeom>
        </p:spPr>
        <p:txBody>
          <a:bodyPr lIns="0" rIns="0" tIns="0" bIns="0">
            <a:normAutofit/>
          </a:bodyPr>
          <a:p>
            <a:endParaRPr b="0" lang="en-US" sz="3200" spc="-1" strike="noStrike">
              <a:latin typeface="Arial"/>
            </a:endParaRPr>
          </a:p>
        </p:txBody>
      </p:sp>
      <p:sp>
        <p:nvSpPr>
          <p:cNvPr id="22" name="PlaceHolder 4"/>
          <p:cNvSpPr>
            <a:spLocks noGrp="1"/>
          </p:cNvSpPr>
          <p:nvPr>
            <p:ph type="body"/>
          </p:nvPr>
        </p:nvSpPr>
        <p:spPr>
          <a:xfrm>
            <a:off x="457200" y="3682080"/>
            <a:ext cx="8229240" cy="1896840"/>
          </a:xfrm>
          <a:prstGeom prst="rect">
            <a:avLst/>
          </a:prstGeom>
        </p:spPr>
        <p:txBody>
          <a:bodyPr lIns="0" rIns="0" tIns="0" bIns="0">
            <a:normAutofit/>
          </a:bodyPr>
          <a:p>
            <a:endParaRPr b="0" lang="en-US" sz="3200" spc="-1" strike="noStrike">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 Id="rId9" Type="http://schemas.openxmlformats.org/officeDocument/2006/relationships/slideLayout" Target="../slideLayouts/slideLayout8.xml"/><Relationship Id="rId10" Type="http://schemas.openxmlformats.org/officeDocument/2006/relationships/slideLayout" Target="../slideLayouts/slideLayout9.xml"/><Relationship Id="rId11" Type="http://schemas.openxmlformats.org/officeDocument/2006/relationships/slideLayout" Target="../slideLayouts/slideLayout10.xml"/><Relationship Id="rId12" Type="http://schemas.openxmlformats.org/officeDocument/2006/relationships/slideLayout" Target="../slideLayouts/slideLayout11.xml"/><Relationship Id="rId13" Type="http://schemas.openxmlformats.org/officeDocument/2006/relationships/slideLayout" Target="../slideLayouts/slideLayout12.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slideLayout" Target="../slideLayouts/slideLayout13.xml"/><Relationship Id="rId3" Type="http://schemas.openxmlformats.org/officeDocument/2006/relationships/slideLayout" Target="../slideLayouts/slideLayout14.xml"/><Relationship Id="rId4" Type="http://schemas.openxmlformats.org/officeDocument/2006/relationships/slideLayout" Target="../slideLayouts/slideLayout15.xml"/><Relationship Id="rId5" Type="http://schemas.openxmlformats.org/officeDocument/2006/relationships/slideLayout" Target="../slideLayouts/slideLayout16.xml"/><Relationship Id="rId6" Type="http://schemas.openxmlformats.org/officeDocument/2006/relationships/slideLayout" Target="../slideLayouts/slideLayout17.xml"/><Relationship Id="rId7" Type="http://schemas.openxmlformats.org/officeDocument/2006/relationships/slideLayout" Target="../slideLayouts/slideLayout18.xml"/><Relationship Id="rId8" Type="http://schemas.openxmlformats.org/officeDocument/2006/relationships/slideLayout" Target="../slideLayouts/slideLayout19.xml"/><Relationship Id="rId9" Type="http://schemas.openxmlformats.org/officeDocument/2006/relationships/slideLayout" Target="../slideLayouts/slideLayout20.xml"/><Relationship Id="rId10" Type="http://schemas.openxmlformats.org/officeDocument/2006/relationships/slideLayout" Target="../slideLayouts/slideLayout21.xml"/><Relationship Id="rId11" Type="http://schemas.openxmlformats.org/officeDocument/2006/relationships/slideLayout" Target="../slideLayouts/slideLayout22.xml"/><Relationship Id="rId12" Type="http://schemas.openxmlformats.org/officeDocument/2006/relationships/slideLayout" Target="../slideLayouts/slideLayout23.xml"/><Relationship Id="rId13" Type="http://schemas.openxmlformats.org/officeDocument/2006/relationships/slideLayout" Target="../slideLayouts/slideLayout24.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457200" y="274680"/>
            <a:ext cx="8228880" cy="1142280"/>
          </a:xfrm>
          <a:prstGeom prst="rect">
            <a:avLst/>
          </a:prstGeom>
        </p:spPr>
        <p:txBody>
          <a:bodyPr lIns="0" rIns="0" tIns="0" bIns="0" anchor="ctr"/>
          <a:p>
            <a:r>
              <a:rPr b="0" lang="en-US" sz="1800" spc="-1" strike="noStrike">
                <a:latin typeface="Arial"/>
              </a:rPr>
              <a:t>請按這裡編輯題名文字格式</a:t>
            </a:r>
            <a:endParaRPr b="0" lang="en-US" sz="1800" spc="-1" strike="noStrike">
              <a:latin typeface="Arial"/>
            </a:endParaRPr>
          </a:p>
        </p:txBody>
      </p:sp>
      <p:sp>
        <p:nvSpPr>
          <p:cNvPr id="1" name="PlaceHolder 2"/>
          <p:cNvSpPr>
            <a:spLocks noGrp="1"/>
          </p:cNvSpPr>
          <p:nvPr>
            <p:ph type="body"/>
          </p:nvPr>
        </p:nvSpPr>
        <p:spPr>
          <a:xfrm>
            <a:off x="457200" y="1604520"/>
            <a:ext cx="8229240" cy="3977280"/>
          </a:xfrm>
          <a:prstGeom prst="rect">
            <a:avLst/>
          </a:prstGeom>
        </p:spPr>
        <p:txBody>
          <a:bodyPr lIns="0" rIns="0" tIns="0" bIns="0">
            <a:normAutofit/>
          </a:bodyPr>
          <a:p>
            <a:pPr marL="432000" indent="-324000">
              <a:spcBef>
                <a:spcPts val="1417"/>
              </a:spcBef>
              <a:buClr>
                <a:srgbClr val="000000"/>
              </a:buClr>
              <a:buSzPct val="45000"/>
              <a:buFont typeface="Wingdings" charset="2"/>
              <a:buChar char=""/>
            </a:pPr>
            <a:r>
              <a:rPr b="0" lang="en-US" sz="3200" spc="-1" strike="noStrike">
                <a:latin typeface="Arial"/>
              </a:rPr>
              <a:t>請按這裡編輯大綱文字格式</a:t>
            </a:r>
            <a:endParaRPr b="0" lang="en-US" sz="3200" spc="-1" strike="noStrike">
              <a:latin typeface="Arial"/>
            </a:endParaRPr>
          </a:p>
          <a:p>
            <a:pPr lvl="1" marL="864000" indent="-324000">
              <a:spcBef>
                <a:spcPts val="1134"/>
              </a:spcBef>
              <a:buClr>
                <a:srgbClr val="000000"/>
              </a:buClr>
              <a:buSzPct val="75000"/>
              <a:buFont typeface="Symbol" charset="2"/>
              <a:buChar char=""/>
            </a:pPr>
            <a:r>
              <a:rPr b="0" lang="en-US" sz="2800" spc="-1" strike="noStrike">
                <a:latin typeface="Arial"/>
              </a:rPr>
              <a:t>第二個大綱層次</a:t>
            </a:r>
            <a:endParaRPr b="0" lang="en-US" sz="2800" spc="-1" strike="noStrike">
              <a:latin typeface="Arial"/>
            </a:endParaRPr>
          </a:p>
          <a:p>
            <a:pPr lvl="2" marL="1296000" indent="-288000">
              <a:spcBef>
                <a:spcPts val="850"/>
              </a:spcBef>
              <a:buClr>
                <a:srgbClr val="000000"/>
              </a:buClr>
              <a:buSzPct val="45000"/>
              <a:buFont typeface="Wingdings" charset="2"/>
              <a:buChar char=""/>
            </a:pPr>
            <a:r>
              <a:rPr b="0" lang="en-US" sz="2400" spc="-1" strike="noStrike">
                <a:latin typeface="Arial"/>
              </a:rPr>
              <a:t>第三個大綱層次</a:t>
            </a:r>
            <a:endParaRPr b="0" lang="en-US" sz="2400" spc="-1" strike="noStrike">
              <a:latin typeface="Arial"/>
            </a:endParaRPr>
          </a:p>
          <a:p>
            <a:pPr lvl="3" marL="1728000" indent="-216000">
              <a:spcBef>
                <a:spcPts val="567"/>
              </a:spcBef>
              <a:buClr>
                <a:srgbClr val="000000"/>
              </a:buClr>
              <a:buSzPct val="75000"/>
              <a:buFont typeface="Symbol" charset="2"/>
              <a:buChar char=""/>
            </a:pPr>
            <a:r>
              <a:rPr b="0" lang="en-US" sz="2000" spc="-1" strike="noStrike">
                <a:latin typeface="Arial"/>
              </a:rPr>
              <a:t>第四個大綱層次</a:t>
            </a:r>
            <a:endParaRPr b="0" lang="en-US" sz="2000" spc="-1" strike="noStrike">
              <a:latin typeface="Arial"/>
            </a:endParaRPr>
          </a:p>
          <a:p>
            <a:pPr lvl="4" marL="2160000" indent="-216000">
              <a:spcBef>
                <a:spcPts val="283"/>
              </a:spcBef>
              <a:buClr>
                <a:srgbClr val="000000"/>
              </a:buClr>
              <a:buSzPct val="45000"/>
              <a:buFont typeface="Wingdings" charset="2"/>
              <a:buChar char=""/>
            </a:pPr>
            <a:r>
              <a:rPr b="0" lang="en-US" sz="2000" spc="-1" strike="noStrike">
                <a:latin typeface="Arial"/>
              </a:rPr>
              <a:t>第五個大綱層次</a:t>
            </a:r>
            <a:endParaRPr b="0" lang="en-US" sz="2000" spc="-1" strike="noStrike">
              <a:latin typeface="Arial"/>
            </a:endParaRPr>
          </a:p>
          <a:p>
            <a:pPr lvl="5" marL="2592000" indent="-216000">
              <a:spcBef>
                <a:spcPts val="283"/>
              </a:spcBef>
              <a:buClr>
                <a:srgbClr val="000000"/>
              </a:buClr>
              <a:buSzPct val="45000"/>
              <a:buFont typeface="Wingdings" charset="2"/>
              <a:buChar char=""/>
            </a:pPr>
            <a:r>
              <a:rPr b="0" lang="en-US" sz="2000" spc="-1" strike="noStrike">
                <a:latin typeface="Arial"/>
              </a:rPr>
              <a:t>第六個大綱層次</a:t>
            </a:r>
            <a:endParaRPr b="0" lang="en-US" sz="2000" spc="-1" strike="noStrike">
              <a:latin typeface="Arial"/>
            </a:endParaRPr>
          </a:p>
          <a:p>
            <a:pPr lvl="6" marL="3024000" indent="-216000">
              <a:spcBef>
                <a:spcPts val="283"/>
              </a:spcBef>
              <a:buClr>
                <a:srgbClr val="000000"/>
              </a:buClr>
              <a:buSzPct val="45000"/>
              <a:buFont typeface="Wingdings" charset="2"/>
              <a:buChar char=""/>
            </a:pPr>
            <a:r>
              <a:rPr b="0" lang="en-US" sz="2000" spc="-1" strike="noStrike">
                <a:latin typeface="Arial"/>
              </a:rPr>
              <a:t>第七個大綱層次</a:t>
            </a:r>
            <a:endParaRPr b="0" lang="en-US" sz="2000" spc="-1" strike="noStrike">
              <a:latin typeface="Arial"/>
            </a:endParaRPr>
          </a:p>
        </p:txBody>
      </p:sp>
    </p:spTree>
  </p:cSld>
  <p:clrMap bg1="lt1" bg2="lt2" tx1="dk1" tx2="dk2" accent1="accent1" accent2="accent2" accent3="accent3" accent4="accent4" accent5="accent5" accent6="accent6" hlink="hlink" folHlink="folHlink"/>
  <p:sldLayoutIdLst>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8" name="PlaceHolder 1"/>
          <p:cNvSpPr>
            <a:spLocks noGrp="1"/>
          </p:cNvSpPr>
          <p:nvPr>
            <p:ph type="title"/>
          </p:nvPr>
        </p:nvSpPr>
        <p:spPr>
          <a:xfrm>
            <a:off x="457200" y="273600"/>
            <a:ext cx="8229240" cy="1144800"/>
          </a:xfrm>
          <a:prstGeom prst="rect">
            <a:avLst/>
          </a:prstGeom>
        </p:spPr>
        <p:txBody>
          <a:bodyPr lIns="0" rIns="0" tIns="0" bIns="0" anchor="ctr"/>
          <a:p>
            <a:pPr algn="ctr"/>
            <a:r>
              <a:rPr b="0" lang="en-US" sz="4400" spc="-1" strike="noStrike">
                <a:latin typeface="Arial"/>
              </a:rPr>
              <a:t>請按這裡編輯題名文字格式</a:t>
            </a:r>
            <a:endParaRPr b="0" lang="en-US" sz="4400" spc="-1" strike="noStrike">
              <a:latin typeface="Arial"/>
            </a:endParaRPr>
          </a:p>
        </p:txBody>
      </p:sp>
      <p:sp>
        <p:nvSpPr>
          <p:cNvPr id="39" name="PlaceHolder 2"/>
          <p:cNvSpPr>
            <a:spLocks noGrp="1"/>
          </p:cNvSpPr>
          <p:nvPr>
            <p:ph type="body"/>
          </p:nvPr>
        </p:nvSpPr>
        <p:spPr>
          <a:xfrm>
            <a:off x="457200" y="1604520"/>
            <a:ext cx="8229240" cy="3977280"/>
          </a:xfrm>
          <a:prstGeom prst="rect">
            <a:avLst/>
          </a:prstGeom>
        </p:spPr>
        <p:txBody>
          <a:bodyPr lIns="0" rIns="0" tIns="0" bIns="0">
            <a:normAutofit/>
          </a:bodyPr>
          <a:p>
            <a:pPr marL="432000" indent="-324000">
              <a:spcBef>
                <a:spcPts val="1417"/>
              </a:spcBef>
              <a:buClr>
                <a:srgbClr val="000000"/>
              </a:buClr>
              <a:buSzPct val="45000"/>
              <a:buFont typeface="Wingdings" charset="2"/>
              <a:buChar char=""/>
            </a:pPr>
            <a:r>
              <a:rPr b="0" lang="en-US" sz="3200" spc="-1" strike="noStrike">
                <a:latin typeface="Arial"/>
              </a:rPr>
              <a:t>請按這裡編輯大綱文字格式</a:t>
            </a:r>
            <a:endParaRPr b="0" lang="en-US" sz="3200" spc="-1" strike="noStrike">
              <a:latin typeface="Arial"/>
            </a:endParaRPr>
          </a:p>
          <a:p>
            <a:pPr lvl="1" marL="864000" indent="-324000">
              <a:spcBef>
                <a:spcPts val="1134"/>
              </a:spcBef>
              <a:buClr>
                <a:srgbClr val="000000"/>
              </a:buClr>
              <a:buSzPct val="75000"/>
              <a:buFont typeface="Symbol" charset="2"/>
              <a:buChar char=""/>
            </a:pPr>
            <a:r>
              <a:rPr b="0" lang="en-US" sz="2800" spc="-1" strike="noStrike">
                <a:latin typeface="Arial"/>
              </a:rPr>
              <a:t>第二個大綱層次</a:t>
            </a:r>
            <a:endParaRPr b="0" lang="en-US" sz="2800" spc="-1" strike="noStrike">
              <a:latin typeface="Arial"/>
            </a:endParaRPr>
          </a:p>
          <a:p>
            <a:pPr lvl="2" marL="1296000" indent="-288000">
              <a:spcBef>
                <a:spcPts val="850"/>
              </a:spcBef>
              <a:buClr>
                <a:srgbClr val="000000"/>
              </a:buClr>
              <a:buSzPct val="45000"/>
              <a:buFont typeface="Wingdings" charset="2"/>
              <a:buChar char=""/>
            </a:pPr>
            <a:r>
              <a:rPr b="0" lang="en-US" sz="2400" spc="-1" strike="noStrike">
                <a:latin typeface="Arial"/>
              </a:rPr>
              <a:t>第三個大綱層次</a:t>
            </a:r>
            <a:endParaRPr b="0" lang="en-US" sz="2400" spc="-1" strike="noStrike">
              <a:latin typeface="Arial"/>
            </a:endParaRPr>
          </a:p>
          <a:p>
            <a:pPr lvl="3" marL="1728000" indent="-216000">
              <a:spcBef>
                <a:spcPts val="567"/>
              </a:spcBef>
              <a:buClr>
                <a:srgbClr val="000000"/>
              </a:buClr>
              <a:buSzPct val="75000"/>
              <a:buFont typeface="Symbol" charset="2"/>
              <a:buChar char=""/>
            </a:pPr>
            <a:r>
              <a:rPr b="0" lang="en-US" sz="2000" spc="-1" strike="noStrike">
                <a:latin typeface="Arial"/>
              </a:rPr>
              <a:t>第四個大綱層次</a:t>
            </a:r>
            <a:endParaRPr b="0" lang="en-US" sz="2000" spc="-1" strike="noStrike">
              <a:latin typeface="Arial"/>
            </a:endParaRPr>
          </a:p>
          <a:p>
            <a:pPr lvl="4" marL="2160000" indent="-216000">
              <a:spcBef>
                <a:spcPts val="283"/>
              </a:spcBef>
              <a:buClr>
                <a:srgbClr val="000000"/>
              </a:buClr>
              <a:buSzPct val="45000"/>
              <a:buFont typeface="Wingdings" charset="2"/>
              <a:buChar char=""/>
            </a:pPr>
            <a:r>
              <a:rPr b="0" lang="en-US" sz="2000" spc="-1" strike="noStrike">
                <a:latin typeface="Arial"/>
              </a:rPr>
              <a:t>第五個大綱層次</a:t>
            </a:r>
            <a:endParaRPr b="0" lang="en-US" sz="2000" spc="-1" strike="noStrike">
              <a:latin typeface="Arial"/>
            </a:endParaRPr>
          </a:p>
          <a:p>
            <a:pPr lvl="5" marL="2592000" indent="-216000">
              <a:spcBef>
                <a:spcPts val="283"/>
              </a:spcBef>
              <a:buClr>
                <a:srgbClr val="000000"/>
              </a:buClr>
              <a:buSzPct val="45000"/>
              <a:buFont typeface="Wingdings" charset="2"/>
              <a:buChar char=""/>
            </a:pPr>
            <a:r>
              <a:rPr b="0" lang="en-US" sz="2000" spc="-1" strike="noStrike">
                <a:latin typeface="Arial"/>
              </a:rPr>
              <a:t>第六個大綱層次</a:t>
            </a:r>
            <a:endParaRPr b="0" lang="en-US" sz="2000" spc="-1" strike="noStrike">
              <a:latin typeface="Arial"/>
            </a:endParaRPr>
          </a:p>
          <a:p>
            <a:pPr lvl="6" marL="3024000" indent="-216000">
              <a:spcBef>
                <a:spcPts val="283"/>
              </a:spcBef>
              <a:buClr>
                <a:srgbClr val="000000"/>
              </a:buClr>
              <a:buSzPct val="45000"/>
              <a:buFont typeface="Wingdings" charset="2"/>
              <a:buChar char=""/>
            </a:pPr>
            <a:r>
              <a:rPr b="0" lang="en-US" sz="2000" spc="-1" strike="noStrike">
                <a:latin typeface="Arial"/>
              </a:rPr>
              <a:t>第七個大綱層次</a:t>
            </a:r>
            <a:endParaRPr b="0" lang="en-US" sz="2000" spc="-1" strike="noStrike">
              <a:latin typeface="Arial"/>
            </a:endParaRPr>
          </a:p>
        </p:txBody>
      </p:sp>
    </p:spTree>
  </p:cSld>
  <p:clrMap bg1="lt1" bg2="lt2" tx1="dk1" tx2="dk2" accent1="accent1" accent2="accent2" accent3="accent3" accent4="accent4" accent5="accent5" accent6="accent6" hlink="hlink" folHlink="folHlink"/>
  <p:sldLayoutIdLst>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11.xml.rels><?xml version="1.0" encoding="UTF-8"?>
<Relationships xmlns="http://schemas.openxmlformats.org/package/2006/relationships"><Relationship Id="rId1" Type="http://schemas.openxmlformats.org/officeDocument/2006/relationships/image" Target="../media/image9.png"/><Relationship Id="rId2" Type="http://schemas.openxmlformats.org/officeDocument/2006/relationships/slideLayout" Target="../slideLayouts/slideLayout13.xml"/>
</Relationships>
</file>

<file path=ppt/slides/_rels/slide12.xml.rels><?xml version="1.0" encoding="UTF-8"?>
<Relationships xmlns="http://schemas.openxmlformats.org/package/2006/relationships"><Relationship Id="rId1" Type="http://schemas.openxmlformats.org/officeDocument/2006/relationships/image" Target="../media/image10.png"/><Relationship Id="rId2" Type="http://schemas.openxmlformats.org/officeDocument/2006/relationships/slideLayout" Target="../slideLayouts/slideLayout13.xml"/>
</Relationships>
</file>

<file path=ppt/slides/_rels/slide13.xml.rels><?xml version="1.0" encoding="UTF-8"?>
<Relationships xmlns="http://schemas.openxmlformats.org/package/2006/relationships"><Relationship Id="rId1" Type="http://schemas.openxmlformats.org/officeDocument/2006/relationships/image" Target="../media/image11.png"/><Relationship Id="rId2" Type="http://schemas.openxmlformats.org/officeDocument/2006/relationships/slideLayout" Target="../slideLayouts/slideLayout13.xml"/>
</Relationships>
</file>

<file path=ppt/slides/_rels/slide14.xml.rels><?xml version="1.0" encoding="UTF-8"?>
<Relationships xmlns="http://schemas.openxmlformats.org/package/2006/relationships"><Relationship Id="rId1" Type="http://schemas.openxmlformats.org/officeDocument/2006/relationships/image" Target="../media/image12.png"/><Relationship Id="rId2" Type="http://schemas.openxmlformats.org/officeDocument/2006/relationships/slideLayout" Target="../slideLayouts/slideLayout13.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17.xml.rels><?xml version="1.0" encoding="UTF-8"?>
<Relationships xmlns="http://schemas.openxmlformats.org/package/2006/relationships"><Relationship Id="rId1" Type="http://schemas.openxmlformats.org/officeDocument/2006/relationships/image" Target="../media/image13.png"/><Relationship Id="rId2" Type="http://schemas.openxmlformats.org/officeDocument/2006/relationships/slideLayout" Target="../slideLayouts/slideLayout13.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2.xml.rels><?xml version="1.0" encoding="UTF-8"?>
<Relationships xmlns="http://schemas.openxmlformats.org/package/2006/relationships"><Relationship Id="rId1" Type="http://schemas.openxmlformats.org/officeDocument/2006/relationships/image" Target="../media/image1.wmf"/><Relationship Id="rId2" Type="http://schemas.openxmlformats.org/officeDocument/2006/relationships/slideLayout" Target="../slideLayouts/slideLayout3.xml"/><Relationship Id="rId3" Type="http://schemas.openxmlformats.org/officeDocument/2006/relationships/comments" Target="../comments/comment2.xml"/>
</Relationships>
</file>

<file path=ppt/slides/_rels/slide20.xml.rels><?xml version="1.0" encoding="UTF-8"?>
<Relationships xmlns="http://schemas.openxmlformats.org/package/2006/relationships"><Relationship Id="rId1" Type="http://schemas.openxmlformats.org/officeDocument/2006/relationships/image" Target="../media/image14.png"/><Relationship Id="rId2" Type="http://schemas.openxmlformats.org/officeDocument/2006/relationships/slideLayout" Target="../slideLayouts/slideLayout13.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23.xml.rels><?xml version="1.0" encoding="UTF-8"?>
<Relationships xmlns="http://schemas.openxmlformats.org/package/2006/relationships"><Relationship Id="rId1" Type="http://schemas.openxmlformats.org/officeDocument/2006/relationships/image" Target="../media/image15.wmf"/><Relationship Id="rId2" Type="http://schemas.openxmlformats.org/officeDocument/2006/relationships/slideLayout" Target="../slideLayouts/slideLayout3.xml"/>
</Relationships>
</file>

<file path=ppt/slides/_rels/slide24.xml.rels><?xml version="1.0" encoding="UTF-8"?>
<Relationships xmlns="http://schemas.openxmlformats.org/package/2006/relationships"><Relationship Id="rId1" Type="http://schemas.openxmlformats.org/officeDocument/2006/relationships/image" Target="../media/image16.png"/><Relationship Id="rId2" Type="http://schemas.openxmlformats.org/officeDocument/2006/relationships/slideLayout" Target="../slideLayouts/slideLayout13.xml"/>
</Relationships>
</file>

<file path=ppt/slides/_rels/slide25.xml.rels><?xml version="1.0" encoding="UTF-8"?>
<Relationships xmlns="http://schemas.openxmlformats.org/package/2006/relationships"><Relationship Id="rId1" Type="http://schemas.openxmlformats.org/officeDocument/2006/relationships/image" Target="../media/image17.png"/><Relationship Id="rId2" Type="http://schemas.openxmlformats.org/officeDocument/2006/relationships/slideLayout" Target="../slideLayouts/slideLayout13.xml"/>
</Relationships>
</file>

<file path=ppt/slides/_rels/slide26.xml.rels><?xml version="1.0" encoding="UTF-8"?>
<Relationships xmlns="http://schemas.openxmlformats.org/package/2006/relationships"><Relationship Id="rId1" Type="http://schemas.openxmlformats.org/officeDocument/2006/relationships/image" Target="../media/image18.png"/><Relationship Id="rId2" Type="http://schemas.openxmlformats.org/officeDocument/2006/relationships/slideLayout" Target="../slideLayouts/slideLayout13.xml"/>
</Relationships>
</file>

<file path=ppt/slides/_rels/slide27.xml.rels><?xml version="1.0" encoding="UTF-8"?>
<Relationships xmlns="http://schemas.openxmlformats.org/package/2006/relationships"><Relationship Id="rId1" Type="http://schemas.openxmlformats.org/officeDocument/2006/relationships/image" Target="../media/image19.png"/><Relationship Id="rId2" Type="http://schemas.openxmlformats.org/officeDocument/2006/relationships/slideLayout" Target="../slideLayouts/slideLayout13.xml"/>
</Relationships>
</file>

<file path=ppt/slides/_rels/slide28.xml.rels><?xml version="1.0" encoding="UTF-8"?>
<Relationships xmlns="http://schemas.openxmlformats.org/package/2006/relationships"><Relationship Id="rId1" Type="http://schemas.openxmlformats.org/officeDocument/2006/relationships/image" Target="../media/image20.png"/><Relationship Id="rId2" Type="http://schemas.openxmlformats.org/officeDocument/2006/relationships/slideLayout" Target="../slideLayouts/slideLayout13.xml"/>
</Relationships>
</file>

<file path=ppt/slides/_rels/slide29.xml.rels><?xml version="1.0" encoding="UTF-8"?>
<Relationships xmlns="http://schemas.openxmlformats.org/package/2006/relationships"><Relationship Id="rId1" Type="http://schemas.openxmlformats.org/officeDocument/2006/relationships/image" Target="../media/image21.png"/><Relationship Id="rId2" Type="http://schemas.openxmlformats.org/officeDocument/2006/relationships/slideLayout" Target="../slideLayouts/slideLayout13.xml"/>
</Relationships>
</file>

<file path=ppt/slides/_rels/slide3.xml.rels><?xml version="1.0" encoding="UTF-8"?>
<Relationships xmlns="http://schemas.openxmlformats.org/package/2006/relationships"><Relationship Id="rId1" Type="http://schemas.openxmlformats.org/officeDocument/2006/relationships/image" Target="../media/image2.wmf"/><Relationship Id="rId2" Type="http://schemas.openxmlformats.org/officeDocument/2006/relationships/slideLayout" Target="../slideLayouts/slideLayout13.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31.xml.rels><?xml version="1.0" encoding="UTF-8"?>
<Relationships xmlns="http://schemas.openxmlformats.org/package/2006/relationships"><Relationship Id="rId1" Type="http://schemas.openxmlformats.org/officeDocument/2006/relationships/image" Target="../media/image22.png"/><Relationship Id="rId2" Type="http://schemas.openxmlformats.org/officeDocument/2006/relationships/slideLayout" Target="../slideLayouts/slideLayout13.xml"/>
</Relationships>
</file>

<file path=ppt/slides/_rels/slide32.xml.rels><?xml version="1.0" encoding="UTF-8"?>
<Relationships xmlns="http://schemas.openxmlformats.org/package/2006/relationships"><Relationship Id="rId1" Type="http://schemas.openxmlformats.org/officeDocument/2006/relationships/image" Target="../media/image23.png"/><Relationship Id="rId2" Type="http://schemas.openxmlformats.org/officeDocument/2006/relationships/slideLayout" Target="../slideLayouts/slideLayout13.xml"/>
</Relationships>
</file>

<file path=ppt/slides/_rels/slide33.xml.rels><?xml version="1.0" encoding="UTF-8"?>
<Relationships xmlns="http://schemas.openxmlformats.org/package/2006/relationships"><Relationship Id="rId1" Type="http://schemas.openxmlformats.org/officeDocument/2006/relationships/hyperlink" Target="http://docs.oracle.com/javase/1.5.0/docs/api/java/util/regex/Pattern.html" TargetMode="External"/><Relationship Id="rId2" Type="http://schemas.openxmlformats.org/officeDocument/2006/relationships/slideLayout" Target="../slideLayouts/slideLayout13.xml"/>
</Relationships>
</file>

<file path=ppt/slides/_rels/slide34.xml.rels><?xml version="1.0" encoding="UTF-8"?>
<Relationships xmlns="http://schemas.openxmlformats.org/package/2006/relationships"><Relationship Id="rId1" Type="http://schemas.openxmlformats.org/officeDocument/2006/relationships/image" Target="../media/image24.png"/><Relationship Id="rId2" Type="http://schemas.openxmlformats.org/officeDocument/2006/relationships/slideLayout" Target="../slideLayouts/slideLayout13.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36.xml.rels><?xml version="1.0" encoding="UTF-8"?>
<Relationships xmlns="http://schemas.openxmlformats.org/package/2006/relationships"><Relationship Id="rId1" Type="http://schemas.openxmlformats.org/officeDocument/2006/relationships/image" Target="../media/image25.png"/><Relationship Id="rId2" Type="http://schemas.openxmlformats.org/officeDocument/2006/relationships/slideLayout" Target="../slideLayouts/slideLayout13.xml"/>
</Relationships>
</file>

<file path=ppt/slides/_rels/slide37.xml.rels><?xml version="1.0" encoding="UTF-8"?>
<Relationships xmlns="http://schemas.openxmlformats.org/package/2006/relationships"><Relationship Id="rId1" Type="http://schemas.openxmlformats.org/officeDocument/2006/relationships/image" Target="../media/image26.png"/><Relationship Id="rId2" Type="http://schemas.openxmlformats.org/officeDocument/2006/relationships/slideLayout" Target="../slideLayouts/slideLayout13.xml"/>
</Relationships>
</file>

<file path=ppt/slides/_rels/slide38.xml.rels><?xml version="1.0" encoding="UTF-8"?>
<Relationships xmlns="http://schemas.openxmlformats.org/package/2006/relationships"><Relationship Id="rId1" Type="http://schemas.openxmlformats.org/officeDocument/2006/relationships/image" Target="../media/image27.png"/><Relationship Id="rId2" Type="http://schemas.openxmlformats.org/officeDocument/2006/relationships/slideLayout" Target="../slideLayouts/slideLayout13.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4.xml.rels><?xml version="1.0" encoding="UTF-8"?>
<Relationships xmlns="http://schemas.openxmlformats.org/package/2006/relationships"><Relationship Id="rId1" Type="http://schemas.openxmlformats.org/officeDocument/2006/relationships/image" Target="../media/image3.wmf"/><Relationship Id="rId2" Type="http://schemas.openxmlformats.org/officeDocument/2006/relationships/slideLayout" Target="../slideLayouts/slideLayout13.xml"/>
</Relationships>
</file>

<file path=ppt/slides/_rels/slide40.xml.rels><?xml version="1.0" encoding="UTF-8"?>
<Relationships xmlns="http://schemas.openxmlformats.org/package/2006/relationships"><Relationship Id="rId1" Type="http://schemas.openxmlformats.org/officeDocument/2006/relationships/image" Target="../media/image28.png"/><Relationship Id="rId2" Type="http://schemas.openxmlformats.org/officeDocument/2006/relationships/slideLayout" Target="../slideLayouts/slideLayout13.xml"/>
</Relationships>
</file>

<file path=ppt/slides/_rels/slide5.xml.rels><?xml version="1.0" encoding="UTF-8"?>
<Relationships xmlns="http://schemas.openxmlformats.org/package/2006/relationships"><Relationship Id="rId1" Type="http://schemas.openxmlformats.org/officeDocument/2006/relationships/image" Target="../media/image4.wmf"/><Relationship Id="rId2" Type="http://schemas.openxmlformats.org/officeDocument/2006/relationships/slideLayout" Target="../slideLayouts/slideLayout13.xml"/>
</Relationships>
</file>

<file path=ppt/slides/_rels/slide6.xml.rels><?xml version="1.0" encoding="UTF-8"?>
<Relationships xmlns="http://schemas.openxmlformats.org/package/2006/relationships"><Relationship Id="rId1" Type="http://schemas.openxmlformats.org/officeDocument/2006/relationships/image" Target="../media/image5.wmf"/><Relationship Id="rId2" Type="http://schemas.openxmlformats.org/officeDocument/2006/relationships/slideLayout" Target="../slideLayouts/slideLayout13.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8.xml.rels><?xml version="1.0" encoding="UTF-8"?>
<Relationships xmlns="http://schemas.openxmlformats.org/package/2006/relationships"><Relationship Id="rId1" Type="http://schemas.openxmlformats.org/officeDocument/2006/relationships/image" Target="../media/image6.png"/><Relationship Id="rId2" Type="http://schemas.openxmlformats.org/officeDocument/2006/relationships/image" Target="../media/image7.wmf"/><Relationship Id="rId3" Type="http://schemas.openxmlformats.org/officeDocument/2006/relationships/slideLayout" Target="../slideLayouts/slideLayout13.xml"/>
</Relationships>
</file>

<file path=ppt/slides/_rels/slide9.xml.rels><?xml version="1.0" encoding="UTF-8"?>
<Relationships xmlns="http://schemas.openxmlformats.org/package/2006/relationships"><Relationship Id="rId1" Type="http://schemas.openxmlformats.org/officeDocument/2006/relationships/image" Target="../media/image8.png"/><Relationship Id="rId2" Type="http://schemas.openxmlformats.org/officeDocument/2006/relationships/slideLayout" Target="../slideLayouts/slideLayout13.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 name="CustomShape 1"/>
          <p:cNvSpPr/>
          <p:nvPr/>
        </p:nvSpPr>
        <p:spPr>
          <a:xfrm>
            <a:off x="685800" y="2130480"/>
            <a:ext cx="7771680" cy="1469160"/>
          </a:xfrm>
          <a:prstGeom prst="rect">
            <a:avLst/>
          </a:prstGeom>
          <a:noFill/>
          <a:ln>
            <a:noFill/>
          </a:ln>
        </p:spPr>
        <p:style>
          <a:lnRef idx="0"/>
          <a:fillRef idx="0"/>
          <a:effectRef idx="0"/>
          <a:fontRef idx="minor"/>
        </p:style>
        <p:txBody>
          <a:bodyPr lIns="90000" rIns="90000" tIns="45000" bIns="45000" anchor="ctr">
            <a:normAutofit/>
          </a:bodyPr>
          <a:p>
            <a:pPr algn="ctr">
              <a:lnSpc>
                <a:spcPct val="100000"/>
              </a:lnSpc>
            </a:pPr>
            <a:r>
              <a:rPr b="0" lang="en-US" sz="3200" spc="-1" strike="noStrike">
                <a:solidFill>
                  <a:srgbClr val="000000"/>
                </a:solidFill>
                <a:latin typeface="Calibri"/>
                <a:ea typeface="新細明體"/>
              </a:rPr>
              <a:t>Introduction to</a:t>
            </a:r>
            <a:br/>
            <a:r>
              <a:rPr b="0" lang="en-US" sz="3200" spc="-1" strike="noStrike">
                <a:solidFill>
                  <a:srgbClr val="000000"/>
                </a:solidFill>
                <a:latin typeface="Calibri"/>
                <a:ea typeface="新細明體"/>
              </a:rPr>
              <a:t>Cloud Computing</a:t>
            </a:r>
            <a:br/>
            <a:r>
              <a:rPr b="0" lang="en-US" sz="3200" spc="-1" strike="noStrike">
                <a:solidFill>
                  <a:srgbClr val="000000"/>
                </a:solidFill>
                <a:latin typeface="Calibri"/>
                <a:ea typeface="新細明體"/>
              </a:rPr>
              <a:t>Lab II: Pig</a:t>
            </a:r>
            <a:endParaRPr b="0" lang="en-US" sz="3200" spc="-1" strike="noStrike">
              <a:latin typeface="Arial"/>
            </a:endParaRPr>
          </a:p>
        </p:txBody>
      </p:sp>
      <p:sp>
        <p:nvSpPr>
          <p:cNvPr id="77" name="CustomShape 2"/>
          <p:cNvSpPr/>
          <p:nvPr/>
        </p:nvSpPr>
        <p:spPr>
          <a:xfrm>
            <a:off x="1371600" y="3886200"/>
            <a:ext cx="6400080" cy="1751760"/>
          </a:xfrm>
          <a:prstGeom prst="rect">
            <a:avLst/>
          </a:prstGeom>
          <a:noFill/>
          <a:ln>
            <a:noFill/>
          </a:ln>
        </p:spPr>
        <p:style>
          <a:lnRef idx="0"/>
          <a:fillRef idx="0"/>
          <a:effectRef idx="0"/>
          <a:fontRef idx="minor"/>
        </p:style>
        <p:txBody>
          <a:bodyPr lIns="90000" rIns="90000" tIns="45000" bIns="45000"/>
          <a:p>
            <a:pPr algn="ctr">
              <a:lnSpc>
                <a:spcPct val="100000"/>
              </a:lnSpc>
              <a:spcBef>
                <a:spcPts val="641"/>
              </a:spcBef>
            </a:pPr>
            <a:r>
              <a:rPr b="0" lang="en-US" sz="3200" spc="-1" strike="noStrike">
                <a:solidFill>
                  <a:srgbClr val="8b8b8b"/>
                </a:solidFill>
                <a:latin typeface="Calibri"/>
              </a:rPr>
              <a:t>2019 spring</a:t>
            </a:r>
            <a:endParaRPr b="0" lang="en-US" sz="3200" spc="-1" strike="noStrike">
              <a:latin typeface="Arial"/>
            </a:endParaRPr>
          </a:p>
        </p:txBody>
      </p:sp>
    </p:spTree>
  </p:cSld>
  <p:timing>
    <p:tnLst>
      <p:par>
        <p:cTn id="1" dur="indefinite" restart="never" nodeType="tmRoot">
          <p:childTnLst>
            <p:seq>
              <p:cTn id="2" dur="indefinite" nodeType="mainSeq"/>
              <p:prevCondLst>
                <p:cond delay="0" evt="onPrev">
                  <p:tgtEl>
                    <p:sldTgt/>
                  </p:tgtEl>
                </p:cond>
              </p:prevCondLst>
              <p:nextCondLst>
                <p:cond delay="0" evt="onNext">
                  <p:tgtEl>
                    <p:sldTgt/>
                  </p:tgtEl>
                </p:cond>
              </p:nextCondLst>
            </p:seq>
          </p:childTnLst>
        </p:cTn>
      </p:par>
    </p:tnLst>
  </p:timing>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0">
  <p:cSld>
    <p:spTree>
      <p:nvGrpSpPr>
        <p:cNvPr id="1" name=""/>
        <p:cNvGrpSpPr/>
        <p:nvPr/>
      </p:nvGrpSpPr>
      <p:grpSpPr>
        <a:xfrm>
          <a:off x="0" y="0"/>
          <a:ext cx="0" cy="0"/>
          <a:chOff x="0" y="0"/>
          <a:chExt cx="0" cy="0"/>
        </a:xfrm>
      </p:grpSpPr>
      <p:sp>
        <p:nvSpPr>
          <p:cNvPr id="104" name="CustomShape 1"/>
          <p:cNvSpPr/>
          <p:nvPr/>
        </p:nvSpPr>
        <p:spPr>
          <a:xfrm>
            <a:off x="457200" y="274680"/>
            <a:ext cx="8228880" cy="1142280"/>
          </a:xfrm>
          <a:prstGeom prst="rect">
            <a:avLst/>
          </a:prstGeom>
          <a:noFill/>
          <a:ln>
            <a:noFill/>
          </a:ln>
        </p:spPr>
        <p:style>
          <a:lnRef idx="0"/>
          <a:fillRef idx="0"/>
          <a:effectRef idx="0"/>
          <a:fontRef idx="minor"/>
        </p:style>
        <p:txBody>
          <a:bodyPr lIns="90000" rIns="90000" tIns="45000" bIns="45000" anchor="ctr"/>
          <a:p>
            <a:pPr algn="ctr">
              <a:lnSpc>
                <a:spcPct val="100000"/>
              </a:lnSpc>
            </a:pPr>
            <a:r>
              <a:rPr b="0" lang="en-US" sz="4400" spc="-1" strike="noStrike">
                <a:solidFill>
                  <a:srgbClr val="000000"/>
                </a:solidFill>
                <a:latin typeface="Calibri"/>
              </a:rPr>
              <a:t>Load data of test.txt</a:t>
            </a:r>
            <a:endParaRPr b="0" lang="en-US" sz="4400" spc="-1" strike="noStrike">
              <a:latin typeface="Arial"/>
            </a:endParaRPr>
          </a:p>
        </p:txBody>
      </p:sp>
      <p:sp>
        <p:nvSpPr>
          <p:cNvPr id="105" name="CustomShape 2"/>
          <p:cNvSpPr/>
          <p:nvPr/>
        </p:nvSpPr>
        <p:spPr>
          <a:xfrm>
            <a:off x="228600" y="1600200"/>
            <a:ext cx="8686080" cy="4525200"/>
          </a:xfrm>
          <a:prstGeom prst="rect">
            <a:avLst/>
          </a:prstGeom>
          <a:noFill/>
          <a:ln>
            <a:noFill/>
          </a:ln>
        </p:spPr>
        <p:style>
          <a:lnRef idx="0"/>
          <a:fillRef idx="0"/>
          <a:effectRef idx="0"/>
          <a:fontRef idx="minor"/>
        </p:style>
        <p:txBody>
          <a:bodyPr lIns="90000" rIns="90000" tIns="45000" bIns="45000"/>
          <a:p>
            <a:pPr marL="343080" indent="-342360">
              <a:lnSpc>
                <a:spcPct val="100000"/>
              </a:lnSpc>
              <a:spcBef>
                <a:spcPts val="641"/>
              </a:spcBef>
            </a:pPr>
            <a:r>
              <a:rPr b="0" i="1" lang="en-US" sz="3200" spc="-1" strike="noStrike">
                <a:solidFill>
                  <a:srgbClr val="000000"/>
                </a:solidFill>
                <a:latin typeface="Calibri"/>
              </a:rPr>
              <a:t>grunt&gt;</a:t>
            </a:r>
            <a:r>
              <a:rPr b="0" lang="en-US" sz="3200" spc="-1" strike="noStrike">
                <a:solidFill>
                  <a:srgbClr val="000000"/>
                </a:solidFill>
                <a:latin typeface="Calibri"/>
              </a:rPr>
              <a:t> records = LOAD  'input/test.txt' AS (year:chararray, temperature:int, quality:int);</a:t>
            </a:r>
            <a:endParaRPr b="0" lang="en-US" sz="3200" spc="-1" strike="noStrike">
              <a:latin typeface="Arial"/>
            </a:endParaRPr>
          </a:p>
          <a:p>
            <a:pPr marL="343080" indent="-342360">
              <a:lnSpc>
                <a:spcPct val="100000"/>
              </a:lnSpc>
              <a:spcBef>
                <a:spcPts val="641"/>
              </a:spcBef>
            </a:pPr>
            <a:endParaRPr b="0" lang="en-US" sz="3200" spc="-1" strike="noStrike">
              <a:latin typeface="Arial"/>
            </a:endParaRPr>
          </a:p>
        </p:txBody>
      </p:sp>
    </p:spTree>
  </p:cSld>
  <p:timing>
    <p:tnLst>
      <p:par>
        <p:cTn id="27" dur="indefinite" restart="never" nodeType="tmRoot">
          <p:childTnLst>
            <p:seq>
              <p:cTn id="28" dur="indefinite" nodeType="mainSeq"/>
              <p:prevCondLst>
                <p:cond delay="0" evt="onPrev">
                  <p:tgtEl>
                    <p:sldTgt/>
                  </p:tgtEl>
                </p:cond>
              </p:prevCondLst>
              <p:nextCondLst>
                <p:cond delay="0"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0">
  <p:cSld>
    <p:spTree>
      <p:nvGrpSpPr>
        <p:cNvPr id="1" name=""/>
        <p:cNvGrpSpPr/>
        <p:nvPr/>
      </p:nvGrpSpPr>
      <p:grpSpPr>
        <a:xfrm>
          <a:off x="0" y="0"/>
          <a:ext cx="0" cy="0"/>
          <a:chOff x="0" y="0"/>
          <a:chExt cx="0" cy="0"/>
        </a:xfrm>
      </p:grpSpPr>
      <p:sp>
        <p:nvSpPr>
          <p:cNvPr id="106" name="CustomShape 1"/>
          <p:cNvSpPr/>
          <p:nvPr/>
        </p:nvSpPr>
        <p:spPr>
          <a:xfrm>
            <a:off x="457200" y="274680"/>
            <a:ext cx="8228880" cy="1142280"/>
          </a:xfrm>
          <a:prstGeom prst="rect">
            <a:avLst/>
          </a:prstGeom>
          <a:noFill/>
          <a:ln>
            <a:noFill/>
          </a:ln>
        </p:spPr>
        <p:style>
          <a:lnRef idx="0"/>
          <a:fillRef idx="0"/>
          <a:effectRef idx="0"/>
          <a:fontRef idx="minor"/>
        </p:style>
        <p:txBody>
          <a:bodyPr lIns="90000" rIns="90000" tIns="45000" bIns="45000" anchor="ctr"/>
          <a:p>
            <a:pPr algn="ctr">
              <a:lnSpc>
                <a:spcPct val="100000"/>
              </a:lnSpc>
            </a:pPr>
            <a:r>
              <a:rPr b="0" lang="en-US" sz="4400" spc="-1" strike="noStrike">
                <a:solidFill>
                  <a:srgbClr val="000000"/>
                </a:solidFill>
                <a:latin typeface="Calibri"/>
              </a:rPr>
              <a:t>Show the structure of a relation</a:t>
            </a:r>
            <a:endParaRPr b="0" lang="en-US" sz="4400" spc="-1" strike="noStrike">
              <a:latin typeface="Arial"/>
            </a:endParaRPr>
          </a:p>
        </p:txBody>
      </p:sp>
      <p:sp>
        <p:nvSpPr>
          <p:cNvPr id="107" name="CustomShape 2"/>
          <p:cNvSpPr/>
          <p:nvPr/>
        </p:nvSpPr>
        <p:spPr>
          <a:xfrm>
            <a:off x="457200" y="1600200"/>
            <a:ext cx="8228880" cy="4525200"/>
          </a:xfrm>
          <a:prstGeom prst="rect">
            <a:avLst/>
          </a:prstGeom>
          <a:noFill/>
          <a:ln>
            <a:noFill/>
          </a:ln>
        </p:spPr>
        <p:style>
          <a:lnRef idx="0"/>
          <a:fillRef idx="0"/>
          <a:effectRef idx="0"/>
          <a:fontRef idx="minor"/>
        </p:style>
        <p:txBody>
          <a:bodyPr lIns="90000" rIns="90000" tIns="45000" bIns="45000"/>
          <a:p>
            <a:pPr marL="343080" indent="-342360">
              <a:lnSpc>
                <a:spcPct val="100000"/>
              </a:lnSpc>
              <a:spcBef>
                <a:spcPts val="641"/>
              </a:spcBef>
            </a:pPr>
            <a:r>
              <a:rPr b="0" lang="en-US" sz="3200" spc="-1" strike="noStrike">
                <a:solidFill>
                  <a:srgbClr val="000000"/>
                </a:solidFill>
                <a:latin typeface="Calibri"/>
              </a:rPr>
              <a:t>grunt&gt; </a:t>
            </a:r>
            <a:r>
              <a:rPr b="1" lang="en-US" sz="3200" spc="-1" strike="noStrike">
                <a:solidFill>
                  <a:srgbClr val="000000"/>
                </a:solidFill>
                <a:latin typeface="Calibri"/>
              </a:rPr>
              <a:t>DESCRIBE records;</a:t>
            </a:r>
            <a:endParaRPr b="0" lang="en-US" sz="3200" spc="-1" strike="noStrike">
              <a:latin typeface="Arial"/>
            </a:endParaRPr>
          </a:p>
        </p:txBody>
      </p:sp>
      <p:pic>
        <p:nvPicPr>
          <p:cNvPr id="108" name="Picture 4" descr=""/>
          <p:cNvPicPr/>
          <p:nvPr/>
        </p:nvPicPr>
        <p:blipFill>
          <a:blip r:embed="rId1"/>
          <a:stretch/>
        </p:blipFill>
        <p:spPr>
          <a:xfrm>
            <a:off x="380880" y="2895480"/>
            <a:ext cx="7771680" cy="997920"/>
          </a:xfrm>
          <a:prstGeom prst="rect">
            <a:avLst/>
          </a:prstGeom>
          <a:ln>
            <a:noFill/>
          </a:ln>
        </p:spPr>
      </p:pic>
    </p:spTree>
  </p:cSld>
  <p:timing>
    <p:tnLst>
      <p:par>
        <p:cTn id="29" dur="indefinite" restart="never" nodeType="tmRoot">
          <p:childTnLst>
            <p:seq>
              <p:cTn id="30" dur="indefinite" nodeType="mainSeq"/>
              <p:prevCondLst>
                <p:cond delay="0" evt="onPrev">
                  <p:tgtEl>
                    <p:sldTgt/>
                  </p:tgtEl>
                </p:cond>
              </p:prevCondLst>
              <p:nextCondLst>
                <p:cond delay="0" evt="onNext">
                  <p:tgtEl>
                    <p:sldTgt/>
                  </p:tgtEl>
                </p:cond>
              </p:nextCondLst>
            </p:seq>
          </p:childTnLst>
        </p:cTn>
      </p:par>
    </p:tnLst>
  </p:timing>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0">
  <p:cSld>
    <p:spTree>
      <p:nvGrpSpPr>
        <p:cNvPr id="1" name=""/>
        <p:cNvGrpSpPr/>
        <p:nvPr/>
      </p:nvGrpSpPr>
      <p:grpSpPr>
        <a:xfrm>
          <a:off x="0" y="0"/>
          <a:ext cx="0" cy="0"/>
          <a:chOff x="0" y="0"/>
          <a:chExt cx="0" cy="0"/>
        </a:xfrm>
      </p:grpSpPr>
      <p:sp>
        <p:nvSpPr>
          <p:cNvPr id="109" name="CustomShape 1"/>
          <p:cNvSpPr/>
          <p:nvPr/>
        </p:nvSpPr>
        <p:spPr>
          <a:xfrm>
            <a:off x="457200" y="274680"/>
            <a:ext cx="8228880" cy="1142280"/>
          </a:xfrm>
          <a:prstGeom prst="rect">
            <a:avLst/>
          </a:prstGeom>
          <a:noFill/>
          <a:ln>
            <a:noFill/>
          </a:ln>
        </p:spPr>
        <p:style>
          <a:lnRef idx="0"/>
          <a:fillRef idx="0"/>
          <a:effectRef idx="0"/>
          <a:fontRef idx="minor"/>
        </p:style>
        <p:txBody>
          <a:bodyPr lIns="90000" rIns="90000" tIns="45000" bIns="45000" anchor="ctr"/>
          <a:p>
            <a:pPr algn="ctr">
              <a:lnSpc>
                <a:spcPct val="100000"/>
              </a:lnSpc>
            </a:pPr>
            <a:r>
              <a:rPr b="0" lang="en-US" sz="4400" spc="-1" strike="noStrike">
                <a:solidFill>
                  <a:srgbClr val="000000"/>
                </a:solidFill>
                <a:latin typeface="Calibri"/>
              </a:rPr>
              <a:t>Show test.txt</a:t>
            </a:r>
            <a:endParaRPr b="0" lang="en-US" sz="4400" spc="-1" strike="noStrike">
              <a:latin typeface="Arial"/>
            </a:endParaRPr>
          </a:p>
        </p:txBody>
      </p:sp>
      <p:sp>
        <p:nvSpPr>
          <p:cNvPr id="110" name="CustomShape 2"/>
          <p:cNvSpPr/>
          <p:nvPr/>
        </p:nvSpPr>
        <p:spPr>
          <a:xfrm>
            <a:off x="457200" y="1600200"/>
            <a:ext cx="8228880" cy="4525200"/>
          </a:xfrm>
          <a:prstGeom prst="rect">
            <a:avLst/>
          </a:prstGeom>
          <a:noFill/>
          <a:ln>
            <a:noFill/>
          </a:ln>
        </p:spPr>
        <p:style>
          <a:lnRef idx="0"/>
          <a:fillRef idx="0"/>
          <a:effectRef idx="0"/>
          <a:fontRef idx="minor"/>
        </p:style>
        <p:txBody>
          <a:bodyPr lIns="90000" rIns="90000" tIns="45000" bIns="45000"/>
          <a:p>
            <a:pPr marL="343080" indent="-342360">
              <a:lnSpc>
                <a:spcPct val="100000"/>
              </a:lnSpc>
              <a:spcBef>
                <a:spcPts val="641"/>
              </a:spcBef>
              <a:buClr>
                <a:srgbClr val="000000"/>
              </a:buClr>
              <a:buFont typeface="Arial"/>
              <a:buChar char="•"/>
            </a:pPr>
            <a:r>
              <a:rPr b="0" lang="en-US" sz="3200" spc="-1" strike="noStrike">
                <a:solidFill>
                  <a:srgbClr val="000000"/>
                </a:solidFill>
                <a:latin typeface="Calibri"/>
              </a:rPr>
              <a:t>grunt&gt; </a:t>
            </a:r>
            <a:r>
              <a:rPr b="1" lang="en-US" sz="3200" spc="-1" strike="noStrike">
                <a:solidFill>
                  <a:srgbClr val="000000"/>
                </a:solidFill>
                <a:latin typeface="Calibri"/>
              </a:rPr>
              <a:t>DUMP records;</a:t>
            </a:r>
            <a:endParaRPr b="0" lang="en-US" sz="3200" spc="-1" strike="noStrike">
              <a:latin typeface="Arial"/>
            </a:endParaRPr>
          </a:p>
        </p:txBody>
      </p:sp>
      <p:pic>
        <p:nvPicPr>
          <p:cNvPr id="111" name="Picture 5" descr=""/>
          <p:cNvPicPr/>
          <p:nvPr/>
        </p:nvPicPr>
        <p:blipFill>
          <a:blip r:embed="rId1"/>
          <a:stretch/>
        </p:blipFill>
        <p:spPr>
          <a:xfrm>
            <a:off x="533520" y="2212920"/>
            <a:ext cx="8152560" cy="4492080"/>
          </a:xfrm>
          <a:prstGeom prst="rect">
            <a:avLst/>
          </a:prstGeom>
          <a:ln>
            <a:noFill/>
          </a:ln>
        </p:spPr>
      </p:pic>
    </p:spTree>
  </p:cSld>
  <p:timing>
    <p:tnLst>
      <p:par>
        <p:cTn id="31" dur="indefinite" restart="never" nodeType="tmRoot">
          <p:childTnLst>
            <p:seq>
              <p:cTn id="32" dur="indefinite" nodeType="mainSeq"/>
              <p:prevCondLst>
                <p:cond delay="0" evt="onPrev">
                  <p:tgtEl>
                    <p:sldTgt/>
                  </p:tgtEl>
                </p:cond>
              </p:prevCondLst>
              <p:nextCondLst>
                <p:cond delay="0"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0">
  <p:cSld>
    <p:spTree>
      <p:nvGrpSpPr>
        <p:cNvPr id="1" name=""/>
        <p:cNvGrpSpPr/>
        <p:nvPr/>
      </p:nvGrpSpPr>
      <p:grpSpPr>
        <a:xfrm>
          <a:off x="0" y="0"/>
          <a:ext cx="0" cy="0"/>
          <a:chOff x="0" y="0"/>
          <a:chExt cx="0" cy="0"/>
        </a:xfrm>
      </p:grpSpPr>
      <p:sp>
        <p:nvSpPr>
          <p:cNvPr id="112" name="CustomShape 1"/>
          <p:cNvSpPr/>
          <p:nvPr/>
        </p:nvSpPr>
        <p:spPr>
          <a:xfrm>
            <a:off x="457200" y="274680"/>
            <a:ext cx="8228880" cy="1142280"/>
          </a:xfrm>
          <a:prstGeom prst="rect">
            <a:avLst/>
          </a:prstGeom>
          <a:noFill/>
          <a:ln>
            <a:noFill/>
          </a:ln>
        </p:spPr>
        <p:style>
          <a:lnRef idx="0"/>
          <a:fillRef idx="0"/>
          <a:effectRef idx="0"/>
          <a:fontRef idx="minor"/>
        </p:style>
        <p:txBody>
          <a:bodyPr lIns="90000" rIns="90000" tIns="45000" bIns="45000" anchor="ctr"/>
          <a:p>
            <a:pPr algn="ctr">
              <a:lnSpc>
                <a:spcPct val="100000"/>
              </a:lnSpc>
            </a:pPr>
            <a:r>
              <a:rPr b="0" lang="en-US" sz="4400" spc="-1" strike="noStrike">
                <a:solidFill>
                  <a:srgbClr val="000000"/>
                </a:solidFill>
                <a:latin typeface="Calibri"/>
              </a:rPr>
              <a:t>Data Filtering</a:t>
            </a:r>
            <a:endParaRPr b="0" lang="en-US" sz="4400" spc="-1" strike="noStrike">
              <a:latin typeface="Arial"/>
            </a:endParaRPr>
          </a:p>
        </p:txBody>
      </p:sp>
      <p:sp>
        <p:nvSpPr>
          <p:cNvPr id="113" name="CustomShape 2"/>
          <p:cNvSpPr/>
          <p:nvPr/>
        </p:nvSpPr>
        <p:spPr>
          <a:xfrm>
            <a:off x="457200" y="1600200"/>
            <a:ext cx="8228880" cy="4525200"/>
          </a:xfrm>
          <a:prstGeom prst="rect">
            <a:avLst/>
          </a:prstGeom>
          <a:noFill/>
          <a:ln>
            <a:noFill/>
          </a:ln>
        </p:spPr>
        <p:style>
          <a:lnRef idx="0"/>
          <a:fillRef idx="0"/>
          <a:effectRef idx="0"/>
          <a:fontRef idx="minor"/>
        </p:style>
        <p:txBody>
          <a:bodyPr lIns="90000" rIns="90000" tIns="45000" bIns="45000"/>
          <a:p>
            <a:pPr marL="343080" indent="-342360">
              <a:lnSpc>
                <a:spcPct val="100000"/>
              </a:lnSpc>
              <a:spcBef>
                <a:spcPts val="479"/>
              </a:spcBef>
            </a:pPr>
            <a:r>
              <a:rPr b="0" lang="en-US" sz="2400" spc="-1" strike="noStrike">
                <a:solidFill>
                  <a:srgbClr val="000000"/>
                </a:solidFill>
                <a:latin typeface="Calibri"/>
              </a:rPr>
              <a:t>grunt&gt; rec1 </a:t>
            </a:r>
            <a:r>
              <a:rPr b="1" lang="en-US" sz="2400" spc="-1" strike="noStrike">
                <a:solidFill>
                  <a:srgbClr val="000000"/>
                </a:solidFill>
                <a:latin typeface="Calibri"/>
              </a:rPr>
              <a:t>= FILTER records BY temperature &gt;11 AND (quality == 0 OR quality == 2);</a:t>
            </a:r>
            <a:endParaRPr b="0" lang="en-US" sz="2400" spc="-1" strike="noStrike">
              <a:latin typeface="Arial"/>
            </a:endParaRPr>
          </a:p>
          <a:p>
            <a:pPr marL="343080" indent="-342360">
              <a:lnSpc>
                <a:spcPct val="100000"/>
              </a:lnSpc>
              <a:spcBef>
                <a:spcPts val="479"/>
              </a:spcBef>
            </a:pPr>
            <a:r>
              <a:rPr b="0" lang="en-US" sz="2400" spc="-1" strike="noStrike">
                <a:solidFill>
                  <a:srgbClr val="000000"/>
                </a:solidFill>
                <a:latin typeface="Calibri"/>
              </a:rPr>
              <a:t>grunt&gt; </a:t>
            </a:r>
            <a:r>
              <a:rPr b="1" lang="en-US" sz="2400" spc="-1" strike="noStrike">
                <a:solidFill>
                  <a:srgbClr val="000000"/>
                </a:solidFill>
                <a:latin typeface="Calibri"/>
              </a:rPr>
              <a:t>DUMP rec1;</a:t>
            </a:r>
            <a:endParaRPr b="0" lang="en-US" sz="2400" spc="-1" strike="noStrike">
              <a:latin typeface="Arial"/>
            </a:endParaRPr>
          </a:p>
        </p:txBody>
      </p:sp>
      <p:pic>
        <p:nvPicPr>
          <p:cNvPr id="114" name="Picture 5" descr=""/>
          <p:cNvPicPr/>
          <p:nvPr/>
        </p:nvPicPr>
        <p:blipFill>
          <a:blip r:embed="rId1"/>
          <a:stretch/>
        </p:blipFill>
        <p:spPr>
          <a:xfrm>
            <a:off x="228600" y="3276720"/>
            <a:ext cx="8533800" cy="2724840"/>
          </a:xfrm>
          <a:prstGeom prst="rect">
            <a:avLst/>
          </a:prstGeom>
          <a:ln>
            <a:noFill/>
          </a:ln>
        </p:spPr>
      </p:pic>
    </p:spTree>
  </p:cSld>
  <p:timing>
    <p:tnLst>
      <p:par>
        <p:cTn id="33" dur="indefinite" restart="never" nodeType="tmRoot">
          <p:childTnLst>
            <p:seq>
              <p:cTn id="34" dur="indefinite" nodeType="mainSeq"/>
              <p:prevCondLst>
                <p:cond delay="0" evt="onPrev">
                  <p:tgtEl>
                    <p:sldTgt/>
                  </p:tgtEl>
                </p:cond>
              </p:prevCondLst>
              <p:nextCondLst>
                <p:cond delay="0" evt="onNext">
                  <p:tgtEl>
                    <p:sldTgt/>
                  </p:tgtEl>
                </p:cond>
              </p:nextCondLst>
            </p:seq>
          </p:childTnLst>
        </p:cTn>
      </p:par>
    </p:tnLst>
  </p:timing>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0">
  <p:cSld>
    <p:spTree>
      <p:nvGrpSpPr>
        <p:cNvPr id="1" name=""/>
        <p:cNvGrpSpPr/>
        <p:nvPr/>
      </p:nvGrpSpPr>
      <p:grpSpPr>
        <a:xfrm>
          <a:off x="0" y="0"/>
          <a:ext cx="0" cy="0"/>
          <a:chOff x="0" y="0"/>
          <a:chExt cx="0" cy="0"/>
        </a:xfrm>
      </p:grpSpPr>
      <p:sp>
        <p:nvSpPr>
          <p:cNvPr id="115" name="CustomShape 1"/>
          <p:cNvSpPr/>
          <p:nvPr/>
        </p:nvSpPr>
        <p:spPr>
          <a:xfrm>
            <a:off x="457200" y="274680"/>
            <a:ext cx="8228880" cy="1142280"/>
          </a:xfrm>
          <a:prstGeom prst="rect">
            <a:avLst/>
          </a:prstGeom>
          <a:noFill/>
          <a:ln>
            <a:noFill/>
          </a:ln>
        </p:spPr>
        <p:style>
          <a:lnRef idx="0"/>
          <a:fillRef idx="0"/>
          <a:effectRef idx="0"/>
          <a:fontRef idx="minor"/>
        </p:style>
        <p:txBody>
          <a:bodyPr lIns="90000" rIns="90000" tIns="45000" bIns="45000" anchor="ctr"/>
          <a:p>
            <a:pPr algn="ctr">
              <a:lnSpc>
                <a:spcPct val="100000"/>
              </a:lnSpc>
            </a:pPr>
            <a:r>
              <a:rPr b="0" lang="en-US" sz="4400" spc="-1" strike="noStrike">
                <a:solidFill>
                  <a:srgbClr val="000000"/>
                </a:solidFill>
                <a:latin typeface="Calibri"/>
              </a:rPr>
              <a:t>Data Grouping</a:t>
            </a:r>
            <a:endParaRPr b="0" lang="en-US" sz="4400" spc="-1" strike="noStrike">
              <a:latin typeface="Arial"/>
            </a:endParaRPr>
          </a:p>
        </p:txBody>
      </p:sp>
      <p:sp>
        <p:nvSpPr>
          <p:cNvPr id="116" name="CustomShape 2"/>
          <p:cNvSpPr/>
          <p:nvPr/>
        </p:nvSpPr>
        <p:spPr>
          <a:xfrm>
            <a:off x="457200" y="1600200"/>
            <a:ext cx="8228880" cy="4525200"/>
          </a:xfrm>
          <a:prstGeom prst="rect">
            <a:avLst/>
          </a:prstGeom>
          <a:noFill/>
          <a:ln>
            <a:noFill/>
          </a:ln>
        </p:spPr>
        <p:style>
          <a:lnRef idx="0"/>
          <a:fillRef idx="0"/>
          <a:effectRef idx="0"/>
          <a:fontRef idx="minor"/>
        </p:style>
        <p:txBody>
          <a:bodyPr lIns="90000" rIns="90000" tIns="45000" bIns="45000"/>
          <a:p>
            <a:pPr marL="343080" indent="-342360">
              <a:lnSpc>
                <a:spcPct val="100000"/>
              </a:lnSpc>
              <a:spcBef>
                <a:spcPts val="641"/>
              </a:spcBef>
            </a:pPr>
            <a:r>
              <a:rPr b="0" lang="en-US" sz="3200" spc="-1" strike="noStrike">
                <a:solidFill>
                  <a:srgbClr val="000000"/>
                </a:solidFill>
                <a:latin typeface="Calibri"/>
              </a:rPr>
              <a:t>grunt&gt; </a:t>
            </a:r>
            <a:r>
              <a:rPr b="1" lang="en-US" sz="3200" spc="-1" strike="noStrike">
                <a:solidFill>
                  <a:srgbClr val="000000"/>
                </a:solidFill>
                <a:latin typeface="Calibri"/>
              </a:rPr>
              <a:t>rec2 = GROUP rec1 BY year;</a:t>
            </a:r>
            <a:endParaRPr b="0" lang="en-US" sz="3200" spc="-1" strike="noStrike">
              <a:latin typeface="Arial"/>
            </a:endParaRPr>
          </a:p>
          <a:p>
            <a:pPr marL="343080" indent="-342360">
              <a:lnSpc>
                <a:spcPct val="100000"/>
              </a:lnSpc>
              <a:spcBef>
                <a:spcPts val="641"/>
              </a:spcBef>
            </a:pPr>
            <a:r>
              <a:rPr b="0" lang="en-US" sz="3200" spc="-1" strike="noStrike">
                <a:solidFill>
                  <a:srgbClr val="000000"/>
                </a:solidFill>
                <a:latin typeface="Calibri"/>
              </a:rPr>
              <a:t>grunt&gt; </a:t>
            </a:r>
            <a:r>
              <a:rPr b="1" lang="en-US" sz="3200" spc="-1" strike="noStrike">
                <a:solidFill>
                  <a:srgbClr val="000000"/>
                </a:solidFill>
                <a:latin typeface="Calibri"/>
              </a:rPr>
              <a:t>DUMP rec2;</a:t>
            </a:r>
            <a:endParaRPr b="0" lang="en-US" sz="3200" spc="-1" strike="noStrike">
              <a:latin typeface="Arial"/>
            </a:endParaRPr>
          </a:p>
        </p:txBody>
      </p:sp>
      <p:pic>
        <p:nvPicPr>
          <p:cNvPr id="117" name="Picture 5" descr=""/>
          <p:cNvPicPr/>
          <p:nvPr/>
        </p:nvPicPr>
        <p:blipFill>
          <a:blip r:embed="rId1"/>
          <a:stretch/>
        </p:blipFill>
        <p:spPr>
          <a:xfrm>
            <a:off x="228600" y="2895480"/>
            <a:ext cx="8609760" cy="3199680"/>
          </a:xfrm>
          <a:prstGeom prst="rect">
            <a:avLst/>
          </a:prstGeom>
          <a:ln>
            <a:noFill/>
          </a:ln>
        </p:spPr>
      </p:pic>
      <p:sp>
        <p:nvSpPr>
          <p:cNvPr id="118" name="CustomShape 3"/>
          <p:cNvSpPr/>
          <p:nvPr/>
        </p:nvSpPr>
        <p:spPr>
          <a:xfrm>
            <a:off x="838080" y="5562720"/>
            <a:ext cx="1904400" cy="304200"/>
          </a:xfrm>
          <a:prstGeom prst="rect">
            <a:avLst/>
          </a:prstGeom>
          <a:noFill/>
          <a:ln w="25560">
            <a:solidFill>
              <a:srgbClr val="eeece1"/>
            </a:solidFill>
            <a:miter/>
          </a:ln>
        </p:spPr>
        <p:style>
          <a:lnRef idx="0"/>
          <a:fillRef idx="0"/>
          <a:effectRef idx="0"/>
          <a:fontRef idx="minor"/>
        </p:style>
      </p:sp>
      <p:sp>
        <p:nvSpPr>
          <p:cNvPr id="119" name="CustomShape 4"/>
          <p:cNvSpPr/>
          <p:nvPr/>
        </p:nvSpPr>
        <p:spPr>
          <a:xfrm>
            <a:off x="2819520" y="5562720"/>
            <a:ext cx="5714280" cy="304200"/>
          </a:xfrm>
          <a:prstGeom prst="rect">
            <a:avLst/>
          </a:prstGeom>
          <a:noFill/>
          <a:ln w="25560">
            <a:solidFill>
              <a:srgbClr val="eeece1"/>
            </a:solidFill>
            <a:miter/>
          </a:ln>
        </p:spPr>
        <p:style>
          <a:lnRef idx="0"/>
          <a:fillRef idx="0"/>
          <a:effectRef idx="0"/>
          <a:fontRef idx="minor"/>
        </p:style>
      </p:sp>
      <p:sp>
        <p:nvSpPr>
          <p:cNvPr id="120" name="CustomShape 5"/>
          <p:cNvSpPr/>
          <p:nvPr/>
        </p:nvSpPr>
        <p:spPr>
          <a:xfrm>
            <a:off x="725040" y="6284880"/>
            <a:ext cx="1127160" cy="364320"/>
          </a:xfrm>
          <a:prstGeom prst="rect">
            <a:avLst/>
          </a:prstGeom>
          <a:noFill/>
          <a:ln>
            <a:noFill/>
          </a:ln>
        </p:spPr>
        <p:style>
          <a:lnRef idx="0"/>
          <a:fillRef idx="0"/>
          <a:effectRef idx="0"/>
          <a:fontRef idx="minor"/>
        </p:style>
        <p:txBody>
          <a:bodyPr wrap="none" lIns="90000" rIns="90000" tIns="45000" bIns="45000"/>
          <a:p>
            <a:pPr>
              <a:lnSpc>
                <a:spcPct val="100000"/>
              </a:lnSpc>
            </a:pPr>
            <a:r>
              <a:rPr b="0" lang="en-US" sz="1800" spc="-1" strike="noStrike">
                <a:solidFill>
                  <a:srgbClr val="000000"/>
                </a:solidFill>
                <a:latin typeface="Calibri"/>
                <a:ea typeface="DejaVu Sans"/>
              </a:rPr>
              <a:t>Group key</a:t>
            </a:r>
            <a:endParaRPr b="0" lang="en-US" sz="1800" spc="-1" strike="noStrike">
              <a:latin typeface="Arial"/>
            </a:endParaRPr>
          </a:p>
        </p:txBody>
      </p:sp>
      <p:sp>
        <p:nvSpPr>
          <p:cNvPr id="121" name="CustomShape 6"/>
          <p:cNvSpPr/>
          <p:nvPr/>
        </p:nvSpPr>
        <p:spPr>
          <a:xfrm>
            <a:off x="4161960" y="6284880"/>
            <a:ext cx="1390680" cy="364320"/>
          </a:xfrm>
          <a:prstGeom prst="rect">
            <a:avLst/>
          </a:prstGeom>
          <a:noFill/>
          <a:ln>
            <a:noFill/>
          </a:ln>
        </p:spPr>
        <p:style>
          <a:lnRef idx="0"/>
          <a:fillRef idx="0"/>
          <a:effectRef idx="0"/>
          <a:fontRef idx="minor"/>
        </p:style>
        <p:txBody>
          <a:bodyPr wrap="none" lIns="90000" rIns="90000" tIns="45000" bIns="45000"/>
          <a:p>
            <a:pPr>
              <a:lnSpc>
                <a:spcPct val="100000"/>
              </a:lnSpc>
            </a:pPr>
            <a:r>
              <a:rPr b="0" lang="en-US" sz="1800" spc="-1" strike="noStrike">
                <a:solidFill>
                  <a:srgbClr val="000000"/>
                </a:solidFill>
                <a:latin typeface="Calibri"/>
                <a:ea typeface="DejaVu Sans"/>
              </a:rPr>
              <a:t>Bag of tuples</a:t>
            </a:r>
            <a:endParaRPr b="0" lang="en-US" sz="1800" spc="-1" strike="noStrike">
              <a:latin typeface="Arial"/>
            </a:endParaRPr>
          </a:p>
        </p:txBody>
      </p:sp>
      <p:sp>
        <p:nvSpPr>
          <p:cNvPr id="122" name="Line 7"/>
          <p:cNvSpPr/>
          <p:nvPr/>
        </p:nvSpPr>
        <p:spPr>
          <a:xfrm flipH="1">
            <a:off x="1676160" y="5867280"/>
            <a:ext cx="381240" cy="457200"/>
          </a:xfrm>
          <a:prstGeom prst="line">
            <a:avLst/>
          </a:prstGeom>
          <a:ln w="9360">
            <a:solidFill>
              <a:srgbClr val="808000"/>
            </a:solidFill>
            <a:round/>
            <a:tailEnd len="med" type="triangle" w="med"/>
          </a:ln>
        </p:spPr>
        <p:style>
          <a:lnRef idx="0"/>
          <a:fillRef idx="0"/>
          <a:effectRef idx="0"/>
          <a:fontRef idx="minor"/>
        </p:style>
      </p:sp>
      <p:sp>
        <p:nvSpPr>
          <p:cNvPr id="123" name="Line 8"/>
          <p:cNvSpPr/>
          <p:nvPr/>
        </p:nvSpPr>
        <p:spPr>
          <a:xfrm>
            <a:off x="3809880" y="5867280"/>
            <a:ext cx="990720" cy="457200"/>
          </a:xfrm>
          <a:prstGeom prst="line">
            <a:avLst/>
          </a:prstGeom>
          <a:ln w="9360">
            <a:solidFill>
              <a:srgbClr val="808000"/>
            </a:solidFill>
            <a:round/>
            <a:tailEnd len="med" type="triangle" w="med"/>
          </a:ln>
        </p:spPr>
        <p:style>
          <a:lnRef idx="0"/>
          <a:fillRef idx="0"/>
          <a:effectRef idx="0"/>
          <a:fontRef idx="minor"/>
        </p:style>
      </p:sp>
    </p:spTree>
  </p:cSld>
  <p:timing>
    <p:tnLst>
      <p:par>
        <p:cTn id="35" dur="indefinite" restart="never" nodeType="tmRoot">
          <p:childTnLst>
            <p:seq>
              <p:cTn id="36" dur="indefinite" nodeType="mainSeq"/>
              <p:prevCondLst>
                <p:cond delay="0" evt="onPrev">
                  <p:tgtEl>
                    <p:sldTgt/>
                  </p:tgtEl>
                </p:cond>
              </p:prevCondLst>
              <p:nextCondLst>
                <p:cond delay="0"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0">
  <p:cSld>
    <p:spTree>
      <p:nvGrpSpPr>
        <p:cNvPr id="1" name=""/>
        <p:cNvGrpSpPr/>
        <p:nvPr/>
      </p:nvGrpSpPr>
      <p:grpSpPr>
        <a:xfrm>
          <a:off x="0" y="0"/>
          <a:ext cx="0" cy="0"/>
          <a:chOff x="0" y="0"/>
          <a:chExt cx="0" cy="0"/>
        </a:xfrm>
      </p:grpSpPr>
      <p:sp>
        <p:nvSpPr>
          <p:cNvPr id="124" name="CustomShape 1"/>
          <p:cNvSpPr/>
          <p:nvPr/>
        </p:nvSpPr>
        <p:spPr>
          <a:xfrm>
            <a:off x="457200" y="274680"/>
            <a:ext cx="8228880" cy="1142280"/>
          </a:xfrm>
          <a:prstGeom prst="rect">
            <a:avLst/>
          </a:prstGeom>
          <a:noFill/>
          <a:ln>
            <a:noFill/>
          </a:ln>
        </p:spPr>
        <p:style>
          <a:lnRef idx="0"/>
          <a:fillRef idx="0"/>
          <a:effectRef idx="0"/>
          <a:fontRef idx="minor"/>
        </p:style>
        <p:txBody>
          <a:bodyPr lIns="90000" rIns="90000" tIns="45000" bIns="45000" anchor="ctr"/>
          <a:p>
            <a:pPr algn="ctr">
              <a:lnSpc>
                <a:spcPct val="100000"/>
              </a:lnSpc>
            </a:pPr>
            <a:r>
              <a:rPr b="0" lang="en-US" sz="4400" spc="-1" strike="noStrike">
                <a:solidFill>
                  <a:srgbClr val="000000"/>
                </a:solidFill>
                <a:latin typeface="Calibri"/>
              </a:rPr>
              <a:t>Reduce</a:t>
            </a:r>
            <a:endParaRPr b="0" lang="en-US" sz="4400" spc="-1" strike="noStrike">
              <a:latin typeface="Arial"/>
            </a:endParaRPr>
          </a:p>
        </p:txBody>
      </p:sp>
      <p:sp>
        <p:nvSpPr>
          <p:cNvPr id="125" name="CustomShape 2"/>
          <p:cNvSpPr/>
          <p:nvPr/>
        </p:nvSpPr>
        <p:spPr>
          <a:xfrm>
            <a:off x="457200" y="1600200"/>
            <a:ext cx="8228880" cy="4525200"/>
          </a:xfrm>
          <a:prstGeom prst="rect">
            <a:avLst/>
          </a:prstGeom>
          <a:noFill/>
          <a:ln>
            <a:noFill/>
          </a:ln>
        </p:spPr>
        <p:style>
          <a:lnRef idx="0"/>
          <a:fillRef idx="0"/>
          <a:effectRef idx="0"/>
          <a:fontRef idx="minor"/>
        </p:style>
        <p:txBody>
          <a:bodyPr lIns="90000" rIns="90000" tIns="45000" bIns="45000"/>
          <a:p>
            <a:pPr marL="343080" indent="-342360">
              <a:lnSpc>
                <a:spcPct val="100000"/>
              </a:lnSpc>
              <a:spcBef>
                <a:spcPts val="641"/>
              </a:spcBef>
            </a:pPr>
            <a:r>
              <a:rPr b="0" lang="en-US" sz="3200" spc="-1" strike="noStrike">
                <a:solidFill>
                  <a:srgbClr val="000000"/>
                </a:solidFill>
                <a:latin typeface="Calibri"/>
              </a:rPr>
              <a:t>grunt&gt; maxt </a:t>
            </a:r>
            <a:r>
              <a:rPr b="1" lang="en-US" sz="3200" spc="-1" strike="noStrike">
                <a:solidFill>
                  <a:srgbClr val="000000"/>
                </a:solidFill>
                <a:latin typeface="Calibri"/>
              </a:rPr>
              <a:t>= FOREACH rec2 GENERATE group, MAX(rec1.temperature);</a:t>
            </a:r>
            <a:endParaRPr b="0" lang="en-US" sz="3200" spc="-1" strike="noStrike">
              <a:latin typeface="Arial"/>
            </a:endParaRPr>
          </a:p>
          <a:p>
            <a:pPr marL="343080" indent="-342360">
              <a:lnSpc>
                <a:spcPct val="100000"/>
              </a:lnSpc>
              <a:spcBef>
                <a:spcPts val="641"/>
              </a:spcBef>
            </a:pPr>
            <a:endParaRPr b="0" lang="en-US" sz="3200" spc="-1" strike="noStrike">
              <a:latin typeface="Arial"/>
            </a:endParaRPr>
          </a:p>
        </p:txBody>
      </p:sp>
    </p:spTree>
  </p:cSld>
  <p:timing>
    <p:tnLst>
      <p:par>
        <p:cTn id="37" dur="indefinite" restart="never" nodeType="tmRoot">
          <p:childTnLst>
            <p:seq>
              <p:cTn id="38" dur="indefinite" nodeType="mainSeq"/>
              <p:prevCondLst>
                <p:cond delay="0" evt="onPrev">
                  <p:tgtEl>
                    <p:sldTgt/>
                  </p:tgtEl>
                </p:cond>
              </p:prevCondLst>
              <p:nextCondLst>
                <p:cond delay="0" evt="onNext">
                  <p:tgtEl>
                    <p:sldTgt/>
                  </p:tgtEl>
                </p:cond>
              </p:nextCondLst>
            </p:seq>
          </p:childTnLst>
        </p:cTn>
      </p:par>
    </p:tnLst>
  </p:timing>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0">
  <p:cSld>
    <p:spTree>
      <p:nvGrpSpPr>
        <p:cNvPr id="1" name=""/>
        <p:cNvGrpSpPr/>
        <p:nvPr/>
      </p:nvGrpSpPr>
      <p:grpSpPr>
        <a:xfrm>
          <a:off x="0" y="0"/>
          <a:ext cx="0" cy="0"/>
          <a:chOff x="0" y="0"/>
          <a:chExt cx="0" cy="0"/>
        </a:xfrm>
      </p:grpSpPr>
      <p:sp>
        <p:nvSpPr>
          <p:cNvPr id="126" name="CustomShape 1"/>
          <p:cNvSpPr/>
          <p:nvPr/>
        </p:nvSpPr>
        <p:spPr>
          <a:xfrm>
            <a:off x="457200" y="274680"/>
            <a:ext cx="8228880" cy="1142280"/>
          </a:xfrm>
          <a:prstGeom prst="rect">
            <a:avLst/>
          </a:prstGeom>
          <a:noFill/>
          <a:ln>
            <a:noFill/>
          </a:ln>
        </p:spPr>
        <p:style>
          <a:lnRef idx="0"/>
          <a:fillRef idx="0"/>
          <a:effectRef idx="0"/>
          <a:fontRef idx="minor"/>
        </p:style>
        <p:txBody>
          <a:bodyPr lIns="90000" rIns="90000" tIns="45000" bIns="45000" anchor="ctr"/>
          <a:p>
            <a:pPr algn="ctr">
              <a:lnSpc>
                <a:spcPct val="100000"/>
              </a:lnSpc>
            </a:pPr>
            <a:r>
              <a:rPr b="0" lang="en-US" sz="4400" spc="-1" strike="noStrike">
                <a:solidFill>
                  <a:srgbClr val="000000"/>
                </a:solidFill>
                <a:latin typeface="Calibri"/>
              </a:rPr>
              <a:t>FOREACH and GENERATE</a:t>
            </a:r>
            <a:endParaRPr b="0" lang="en-US" sz="4400" spc="-1" strike="noStrike">
              <a:latin typeface="Arial"/>
            </a:endParaRPr>
          </a:p>
        </p:txBody>
      </p:sp>
      <p:sp>
        <p:nvSpPr>
          <p:cNvPr id="127" name="CustomShape 2"/>
          <p:cNvSpPr/>
          <p:nvPr/>
        </p:nvSpPr>
        <p:spPr>
          <a:xfrm>
            <a:off x="457200" y="1600200"/>
            <a:ext cx="8228880" cy="4525200"/>
          </a:xfrm>
          <a:prstGeom prst="rect">
            <a:avLst/>
          </a:prstGeom>
          <a:noFill/>
          <a:ln>
            <a:noFill/>
          </a:ln>
        </p:spPr>
        <p:style>
          <a:lnRef idx="0"/>
          <a:fillRef idx="0"/>
          <a:effectRef idx="0"/>
          <a:fontRef idx="minor"/>
        </p:style>
        <p:txBody>
          <a:bodyPr lIns="90000" rIns="90000" tIns="45000" bIns="45000"/>
          <a:p>
            <a:pPr marL="343080" indent="-342360">
              <a:lnSpc>
                <a:spcPct val="100000"/>
              </a:lnSpc>
              <a:spcBef>
                <a:spcPts val="641"/>
              </a:spcBef>
              <a:buClr>
                <a:srgbClr val="000000"/>
              </a:buClr>
              <a:buFont typeface="Arial"/>
              <a:buChar char="•"/>
            </a:pPr>
            <a:r>
              <a:rPr b="0" lang="en-US" sz="3200" spc="-1" strike="noStrike">
                <a:solidFill>
                  <a:srgbClr val="000000"/>
                </a:solidFill>
                <a:latin typeface="Calibri"/>
              </a:rPr>
              <a:t>FOREACH processes every row to generate a derived set of rows, </a:t>
            </a:r>
            <a:endParaRPr b="0" lang="en-US" sz="3200" spc="-1" strike="noStrike">
              <a:latin typeface="Arial"/>
            </a:endParaRPr>
          </a:p>
          <a:p>
            <a:pPr marL="343080" indent="-342360">
              <a:lnSpc>
                <a:spcPct val="100000"/>
              </a:lnSpc>
              <a:spcBef>
                <a:spcPts val="641"/>
              </a:spcBef>
              <a:buClr>
                <a:srgbClr val="000000"/>
              </a:buClr>
              <a:buFont typeface="Arial"/>
              <a:buChar char="•"/>
            </a:pPr>
            <a:r>
              <a:rPr b="0" lang="en-US" sz="3200" spc="-1" strike="noStrike">
                <a:solidFill>
                  <a:srgbClr val="000000"/>
                </a:solidFill>
                <a:latin typeface="Calibri"/>
              </a:rPr>
              <a:t>using a GENERATE clause to define the fields in each derived row.</a:t>
            </a:r>
            <a:endParaRPr b="0" lang="en-US" sz="3200" spc="-1" strike="noStrike">
              <a:latin typeface="Arial"/>
            </a:endParaRPr>
          </a:p>
          <a:p>
            <a:pPr>
              <a:lnSpc>
                <a:spcPct val="100000"/>
              </a:lnSpc>
              <a:spcBef>
                <a:spcPts val="641"/>
              </a:spcBef>
            </a:pPr>
            <a:endParaRPr b="0" lang="en-US" sz="3200" spc="-1" strike="noStrike">
              <a:latin typeface="Arial"/>
            </a:endParaRPr>
          </a:p>
        </p:txBody>
      </p:sp>
    </p:spTree>
  </p:cSld>
  <p:timing>
    <p:tnLst>
      <p:par>
        <p:cTn id="39" dur="indefinite" restart="never" nodeType="tmRoot">
          <p:childTnLst>
            <p:seq>
              <p:cTn id="40" dur="indefinite" nodeType="mainSeq"/>
              <p:prevCondLst>
                <p:cond delay="0" evt="onPrev">
                  <p:tgtEl>
                    <p:sldTgt/>
                  </p:tgtEl>
                </p:cond>
              </p:prevCondLst>
              <p:nextCondLst>
                <p:cond delay="0"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0">
  <p:cSld>
    <p:spTree>
      <p:nvGrpSpPr>
        <p:cNvPr id="1" name=""/>
        <p:cNvGrpSpPr/>
        <p:nvPr/>
      </p:nvGrpSpPr>
      <p:grpSpPr>
        <a:xfrm>
          <a:off x="0" y="0"/>
          <a:ext cx="0" cy="0"/>
          <a:chOff x="0" y="0"/>
          <a:chExt cx="0" cy="0"/>
        </a:xfrm>
      </p:grpSpPr>
      <p:sp>
        <p:nvSpPr>
          <p:cNvPr id="128" name="CustomShape 1"/>
          <p:cNvSpPr/>
          <p:nvPr/>
        </p:nvSpPr>
        <p:spPr>
          <a:xfrm>
            <a:off x="457200" y="274680"/>
            <a:ext cx="8228880" cy="1142280"/>
          </a:xfrm>
          <a:prstGeom prst="rect">
            <a:avLst/>
          </a:prstGeom>
          <a:noFill/>
          <a:ln>
            <a:noFill/>
          </a:ln>
        </p:spPr>
        <p:style>
          <a:lnRef idx="0"/>
          <a:fillRef idx="0"/>
          <a:effectRef idx="0"/>
          <a:fontRef idx="minor"/>
        </p:style>
        <p:txBody>
          <a:bodyPr lIns="90000" rIns="90000" tIns="45000" bIns="45000" anchor="ctr"/>
          <a:p>
            <a:pPr algn="ctr">
              <a:lnSpc>
                <a:spcPct val="100000"/>
              </a:lnSpc>
            </a:pPr>
            <a:r>
              <a:rPr b="0" lang="en-US" sz="4400" spc="-1" strike="noStrike">
                <a:solidFill>
                  <a:srgbClr val="000000"/>
                </a:solidFill>
                <a:latin typeface="Calibri"/>
              </a:rPr>
              <a:t>ILLUSTRATE </a:t>
            </a:r>
            <a:endParaRPr b="0" lang="en-US" sz="4400" spc="-1" strike="noStrike">
              <a:latin typeface="Arial"/>
            </a:endParaRPr>
          </a:p>
        </p:txBody>
      </p:sp>
      <p:sp>
        <p:nvSpPr>
          <p:cNvPr id="129" name="CustomShape 2"/>
          <p:cNvSpPr/>
          <p:nvPr/>
        </p:nvSpPr>
        <p:spPr>
          <a:xfrm>
            <a:off x="457200" y="1219320"/>
            <a:ext cx="8228880" cy="4525200"/>
          </a:xfrm>
          <a:prstGeom prst="rect">
            <a:avLst/>
          </a:prstGeom>
          <a:noFill/>
          <a:ln>
            <a:noFill/>
          </a:ln>
        </p:spPr>
        <p:style>
          <a:lnRef idx="0"/>
          <a:fillRef idx="0"/>
          <a:effectRef idx="0"/>
          <a:fontRef idx="minor"/>
        </p:style>
        <p:txBody>
          <a:bodyPr lIns="90000" rIns="90000" tIns="45000" bIns="45000"/>
          <a:p>
            <a:pPr marL="343080" indent="-342360">
              <a:lnSpc>
                <a:spcPct val="100000"/>
              </a:lnSpc>
              <a:spcBef>
                <a:spcPts val="641"/>
              </a:spcBef>
              <a:buClr>
                <a:srgbClr val="000000"/>
              </a:buClr>
              <a:buFont typeface="Arial"/>
              <a:buChar char="•"/>
            </a:pPr>
            <a:r>
              <a:rPr b="0" lang="en-US" sz="3200" spc="-1" strike="noStrike">
                <a:solidFill>
                  <a:srgbClr val="000000"/>
                </a:solidFill>
                <a:latin typeface="Calibri"/>
              </a:rPr>
              <a:t>grunt&gt; ILLUSTRATE maxt</a:t>
            </a:r>
            <a:endParaRPr b="0" lang="en-US" sz="3200" spc="-1" strike="noStrike">
              <a:latin typeface="Arial"/>
            </a:endParaRPr>
          </a:p>
          <a:p>
            <a:pPr marL="343080" indent="-342360">
              <a:lnSpc>
                <a:spcPct val="100000"/>
              </a:lnSpc>
              <a:spcBef>
                <a:spcPts val="641"/>
              </a:spcBef>
              <a:buClr>
                <a:srgbClr val="000000"/>
              </a:buClr>
              <a:buFont typeface="Arial"/>
              <a:buChar char="•"/>
            </a:pPr>
            <a:r>
              <a:rPr b="0" lang="en-US" sz="3200" spc="-1" strike="noStrike">
                <a:solidFill>
                  <a:srgbClr val="000000"/>
                </a:solidFill>
                <a:latin typeface="Calibri"/>
              </a:rPr>
              <a:t>shows where the result come from</a:t>
            </a:r>
            <a:endParaRPr b="0" lang="en-US" sz="3200" spc="-1" strike="noStrike">
              <a:latin typeface="Arial"/>
            </a:endParaRPr>
          </a:p>
        </p:txBody>
      </p:sp>
      <p:pic>
        <p:nvPicPr>
          <p:cNvPr id="130" name="Picture 4" descr=""/>
          <p:cNvPicPr/>
          <p:nvPr/>
        </p:nvPicPr>
        <p:blipFill>
          <a:blip r:embed="rId1"/>
          <a:stretch/>
        </p:blipFill>
        <p:spPr>
          <a:xfrm>
            <a:off x="827640" y="2421000"/>
            <a:ext cx="6840000" cy="4070160"/>
          </a:xfrm>
          <a:prstGeom prst="rect">
            <a:avLst/>
          </a:prstGeom>
          <a:ln>
            <a:noFill/>
          </a:ln>
        </p:spPr>
      </p:pic>
    </p:spTree>
  </p:cSld>
  <p:timing>
    <p:tnLst>
      <p:par>
        <p:cTn id="41" dur="indefinite" restart="never" nodeType="tmRoot">
          <p:childTnLst>
            <p:seq>
              <p:cTn id="42" dur="indefinite" nodeType="mainSeq"/>
              <p:prevCondLst>
                <p:cond delay="0" evt="onPrev">
                  <p:tgtEl>
                    <p:sldTgt/>
                  </p:tgtEl>
                </p:cond>
              </p:prevCondLst>
              <p:nextCondLst>
                <p:cond delay="0" evt="onNext">
                  <p:tgtEl>
                    <p:sldTgt/>
                  </p:tgtEl>
                </p:cond>
              </p:nextCondLst>
            </p:seq>
          </p:childTnLst>
        </p:cTn>
      </p:par>
    </p:tnLst>
  </p:timing>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0">
  <p:cSld>
    <p:spTree>
      <p:nvGrpSpPr>
        <p:cNvPr id="1" name=""/>
        <p:cNvGrpSpPr/>
        <p:nvPr/>
      </p:nvGrpSpPr>
      <p:grpSpPr>
        <a:xfrm>
          <a:off x="0" y="0"/>
          <a:ext cx="0" cy="0"/>
          <a:chOff x="0" y="0"/>
          <a:chExt cx="0" cy="0"/>
        </a:xfrm>
      </p:grpSpPr>
      <p:sp>
        <p:nvSpPr>
          <p:cNvPr id="131" name="CustomShape 1"/>
          <p:cNvSpPr/>
          <p:nvPr/>
        </p:nvSpPr>
        <p:spPr>
          <a:xfrm>
            <a:off x="457200" y="274680"/>
            <a:ext cx="8228880" cy="1142280"/>
          </a:xfrm>
          <a:prstGeom prst="rect">
            <a:avLst/>
          </a:prstGeom>
          <a:noFill/>
          <a:ln>
            <a:noFill/>
          </a:ln>
        </p:spPr>
        <p:style>
          <a:lnRef idx="0"/>
          <a:fillRef idx="0"/>
          <a:effectRef idx="0"/>
          <a:fontRef idx="minor"/>
        </p:style>
        <p:txBody>
          <a:bodyPr lIns="90000" rIns="90000" tIns="45000" bIns="45000" anchor="ctr"/>
          <a:p>
            <a:pPr algn="ctr">
              <a:lnSpc>
                <a:spcPct val="100000"/>
              </a:lnSpc>
            </a:pPr>
            <a:r>
              <a:rPr b="0" lang="en-US" sz="4400" spc="-1" strike="noStrike">
                <a:solidFill>
                  <a:srgbClr val="000000"/>
                </a:solidFill>
                <a:latin typeface="Calibri"/>
              </a:rPr>
              <a:t>Comparisons</a:t>
            </a:r>
            <a:endParaRPr b="0" lang="en-US" sz="4400" spc="-1" strike="noStrike">
              <a:latin typeface="Arial"/>
            </a:endParaRPr>
          </a:p>
        </p:txBody>
      </p:sp>
      <p:sp>
        <p:nvSpPr>
          <p:cNvPr id="132" name="CustomShape 2"/>
          <p:cNvSpPr/>
          <p:nvPr/>
        </p:nvSpPr>
        <p:spPr>
          <a:xfrm>
            <a:off x="457200" y="1600200"/>
            <a:ext cx="8228880" cy="4525200"/>
          </a:xfrm>
          <a:prstGeom prst="rect">
            <a:avLst/>
          </a:prstGeom>
          <a:noFill/>
          <a:ln>
            <a:noFill/>
          </a:ln>
        </p:spPr>
        <p:style>
          <a:lnRef idx="0"/>
          <a:fillRef idx="0"/>
          <a:effectRef idx="0"/>
          <a:fontRef idx="minor"/>
        </p:style>
        <p:txBody>
          <a:bodyPr lIns="90000" rIns="90000" tIns="45000" bIns="45000"/>
          <a:p>
            <a:pPr marL="343080" indent="-342360">
              <a:lnSpc>
                <a:spcPct val="100000"/>
              </a:lnSpc>
              <a:spcBef>
                <a:spcPts val="641"/>
              </a:spcBef>
              <a:buClr>
                <a:srgbClr val="000000"/>
              </a:buClr>
              <a:buFont typeface="Arial"/>
              <a:buChar char="•"/>
            </a:pPr>
            <a:r>
              <a:rPr b="0" lang="en-US" sz="3200" spc="-1" strike="noStrike">
                <a:solidFill>
                  <a:srgbClr val="000000"/>
                </a:solidFill>
                <a:latin typeface="Calibri"/>
              </a:rPr>
              <a:t>Database: SQL commands, pre-defined schema</a:t>
            </a:r>
            <a:endParaRPr b="0" lang="en-US" sz="3200" spc="-1" strike="noStrike">
              <a:latin typeface="Arial"/>
            </a:endParaRPr>
          </a:p>
          <a:p>
            <a:pPr marL="343080" indent="-342360">
              <a:lnSpc>
                <a:spcPct val="100000"/>
              </a:lnSpc>
              <a:spcBef>
                <a:spcPts val="641"/>
              </a:spcBef>
              <a:buClr>
                <a:srgbClr val="000000"/>
              </a:buClr>
              <a:buFont typeface="Arial"/>
              <a:buChar char="•"/>
            </a:pPr>
            <a:r>
              <a:rPr b="0" lang="en-US" sz="3200" spc="-1" strike="noStrike">
                <a:solidFill>
                  <a:srgbClr val="000000"/>
                </a:solidFill>
                <a:latin typeface="Calibri"/>
              </a:rPr>
              <a:t>Hadoop Hive:  SQL-Like commands on Hadoop HDFS</a:t>
            </a:r>
            <a:endParaRPr b="0" lang="en-US" sz="3200" spc="-1" strike="noStrike">
              <a:latin typeface="Arial"/>
            </a:endParaRPr>
          </a:p>
          <a:p>
            <a:pPr marL="343080" indent="-342360">
              <a:lnSpc>
                <a:spcPct val="100000"/>
              </a:lnSpc>
              <a:spcBef>
                <a:spcPts val="641"/>
              </a:spcBef>
              <a:buClr>
                <a:srgbClr val="000000"/>
              </a:buClr>
              <a:buFont typeface="Arial"/>
              <a:buChar char="•"/>
            </a:pPr>
            <a:r>
              <a:rPr b="0" lang="en-US" sz="3200" spc="-1" strike="noStrike">
                <a:solidFill>
                  <a:srgbClr val="000000"/>
                </a:solidFill>
                <a:latin typeface="Calibri"/>
              </a:rPr>
              <a:t>Pig: Data flow commands and runtime schema on Hadoop HDFS  </a:t>
            </a:r>
            <a:endParaRPr b="0" lang="en-US" sz="3200" spc="-1" strike="noStrike">
              <a:latin typeface="Arial"/>
            </a:endParaRPr>
          </a:p>
        </p:txBody>
      </p:sp>
    </p:spTree>
  </p:cSld>
  <p:timing>
    <p:tnLst>
      <p:par>
        <p:cTn id="43" dur="indefinite" restart="never" nodeType="tmRoot">
          <p:childTnLst>
            <p:seq>
              <p:cTn id="44" dur="indefinite" nodeType="mainSeq"/>
              <p:prevCondLst>
                <p:cond delay="0" evt="onPrev">
                  <p:tgtEl>
                    <p:sldTgt/>
                  </p:tgtEl>
                </p:cond>
              </p:prevCondLst>
              <p:nextCondLst>
                <p:cond delay="0" evt="onNext">
                  <p:tgtEl>
                    <p:sldTgt/>
                  </p:tgtEl>
                </p:cond>
              </p:nextCondLst>
            </p:seq>
          </p:childTnLst>
        </p:cTn>
      </p:par>
    </p:tnLst>
  </p:timing>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0">
  <p:cSld>
    <p:spTree>
      <p:nvGrpSpPr>
        <p:cNvPr id="1" name=""/>
        <p:cNvGrpSpPr/>
        <p:nvPr/>
      </p:nvGrpSpPr>
      <p:grpSpPr>
        <a:xfrm>
          <a:off x="0" y="0"/>
          <a:ext cx="0" cy="0"/>
          <a:chOff x="0" y="0"/>
          <a:chExt cx="0" cy="0"/>
        </a:xfrm>
      </p:grpSpPr>
      <p:sp>
        <p:nvSpPr>
          <p:cNvPr id="133" name="CustomShape 1"/>
          <p:cNvSpPr/>
          <p:nvPr/>
        </p:nvSpPr>
        <p:spPr>
          <a:xfrm>
            <a:off x="457200" y="274680"/>
            <a:ext cx="8228880" cy="1142280"/>
          </a:xfrm>
          <a:prstGeom prst="rect">
            <a:avLst/>
          </a:prstGeom>
          <a:noFill/>
          <a:ln>
            <a:noFill/>
          </a:ln>
        </p:spPr>
        <p:style>
          <a:lnRef idx="0"/>
          <a:fillRef idx="0"/>
          <a:effectRef idx="0"/>
          <a:fontRef idx="minor"/>
        </p:style>
        <p:txBody>
          <a:bodyPr lIns="90000" rIns="90000" tIns="45000" bIns="45000" anchor="ctr"/>
          <a:p>
            <a:pPr algn="ctr">
              <a:lnSpc>
                <a:spcPct val="100000"/>
              </a:lnSpc>
            </a:pPr>
            <a:r>
              <a:rPr b="0" lang="en-US" sz="4400" spc="-1" strike="noStrike">
                <a:solidFill>
                  <a:srgbClr val="000000"/>
                </a:solidFill>
                <a:latin typeface="Calibri"/>
              </a:rPr>
              <a:t>Pig Latin Program</a:t>
            </a:r>
            <a:endParaRPr b="0" lang="en-US" sz="4400" spc="-1" strike="noStrike">
              <a:latin typeface="Arial"/>
            </a:endParaRPr>
          </a:p>
        </p:txBody>
      </p:sp>
      <p:sp>
        <p:nvSpPr>
          <p:cNvPr id="134" name="CustomShape 2"/>
          <p:cNvSpPr/>
          <p:nvPr/>
        </p:nvSpPr>
        <p:spPr>
          <a:xfrm>
            <a:off x="457200" y="1447920"/>
            <a:ext cx="8228880" cy="4525200"/>
          </a:xfrm>
          <a:prstGeom prst="rect">
            <a:avLst/>
          </a:prstGeom>
          <a:noFill/>
          <a:ln>
            <a:noFill/>
          </a:ln>
        </p:spPr>
        <p:style>
          <a:lnRef idx="0"/>
          <a:fillRef idx="0"/>
          <a:effectRef idx="0"/>
          <a:fontRef idx="minor"/>
        </p:style>
        <p:txBody>
          <a:bodyPr lIns="90000" rIns="90000" tIns="45000" bIns="45000"/>
          <a:p>
            <a:pPr marL="343080" indent="-342360">
              <a:lnSpc>
                <a:spcPct val="100000"/>
              </a:lnSpc>
              <a:spcBef>
                <a:spcPts val="400"/>
              </a:spcBef>
              <a:buClr>
                <a:srgbClr val="000000"/>
              </a:buClr>
              <a:buFont typeface="Arial"/>
              <a:buChar char="•"/>
            </a:pPr>
            <a:r>
              <a:rPr b="0" lang="en-US" sz="2000" spc="-1" strike="noStrike">
                <a:solidFill>
                  <a:srgbClr val="000000"/>
                </a:solidFill>
                <a:latin typeface="Calibri"/>
              </a:rPr>
              <a:t>Create a test.pig file as shown in the figure.</a:t>
            </a:r>
            <a:endParaRPr b="0" lang="en-US" sz="2000" spc="-1" strike="noStrike">
              <a:latin typeface="Arial"/>
            </a:endParaRPr>
          </a:p>
          <a:p>
            <a:pPr marL="343080" indent="-342360">
              <a:lnSpc>
                <a:spcPct val="100000"/>
              </a:lnSpc>
              <a:spcBef>
                <a:spcPts val="400"/>
              </a:spcBef>
              <a:buClr>
                <a:srgbClr val="000000"/>
              </a:buClr>
              <a:buFont typeface="Arial"/>
              <a:buChar char="•"/>
            </a:pPr>
            <a:r>
              <a:rPr b="0" lang="en-US" sz="2000" spc="-1" strike="noStrike">
                <a:solidFill>
                  <a:srgbClr val="000000"/>
                </a:solidFill>
                <a:latin typeface="Calibri"/>
              </a:rPr>
              <a:t>$ cp /usr/local/pig/examples/test.pig ~/mypig</a:t>
            </a:r>
            <a:endParaRPr b="0" lang="en-US" sz="2000" spc="-1" strike="noStrike">
              <a:latin typeface="Arial"/>
            </a:endParaRPr>
          </a:p>
          <a:p>
            <a:pPr marL="343080" indent="-342360">
              <a:lnSpc>
                <a:spcPct val="100000"/>
              </a:lnSpc>
              <a:spcBef>
                <a:spcPts val="400"/>
              </a:spcBef>
              <a:buClr>
                <a:srgbClr val="000000"/>
              </a:buClr>
              <a:buFont typeface="Arial"/>
              <a:buChar char="•"/>
            </a:pPr>
            <a:r>
              <a:rPr b="0" lang="en-US" sz="2000" spc="-1" strike="noStrike">
                <a:solidFill>
                  <a:srgbClr val="000000"/>
                </a:solidFill>
                <a:latin typeface="Calibri"/>
              </a:rPr>
              <a:t>$ cd ~/mypig</a:t>
            </a:r>
            <a:endParaRPr b="0" lang="en-US" sz="2000" spc="-1" strike="noStrike">
              <a:latin typeface="Arial"/>
            </a:endParaRPr>
          </a:p>
          <a:p>
            <a:pPr>
              <a:lnSpc>
                <a:spcPct val="100000"/>
              </a:lnSpc>
              <a:spcBef>
                <a:spcPts val="641"/>
              </a:spcBef>
            </a:pPr>
            <a:endParaRPr b="0" lang="en-US" sz="2000" spc="-1" strike="noStrike">
              <a:latin typeface="Arial"/>
            </a:endParaRPr>
          </a:p>
        </p:txBody>
      </p:sp>
      <p:sp>
        <p:nvSpPr>
          <p:cNvPr id="135" name="CustomShape 3"/>
          <p:cNvSpPr/>
          <p:nvPr/>
        </p:nvSpPr>
        <p:spPr>
          <a:xfrm>
            <a:off x="467640" y="3141000"/>
            <a:ext cx="8076600" cy="3381840"/>
          </a:xfrm>
          <a:prstGeom prst="rect">
            <a:avLst/>
          </a:prstGeom>
          <a:noFill/>
          <a:ln>
            <a:noFill/>
          </a:ln>
        </p:spPr>
        <p:style>
          <a:lnRef idx="0"/>
          <a:fillRef idx="0"/>
          <a:effectRef idx="0"/>
          <a:fontRef idx="minor"/>
        </p:style>
        <p:txBody>
          <a:bodyPr lIns="90000" rIns="90000" tIns="45000" bIns="45000"/>
          <a:p>
            <a:pPr>
              <a:lnSpc>
                <a:spcPct val="100000"/>
              </a:lnSpc>
            </a:pPr>
            <a:r>
              <a:rPr b="1" lang="en-US" sz="2400" spc="-1" strike="noStrike">
                <a:solidFill>
                  <a:srgbClr val="000000"/>
                </a:solidFill>
                <a:latin typeface="Calibri"/>
                <a:ea typeface="DejaVu Sans"/>
              </a:rPr>
              <a:t>-- pig latin example</a:t>
            </a:r>
            <a:endParaRPr b="0" lang="en-US" sz="2400" spc="-1" strike="noStrike">
              <a:latin typeface="Arial"/>
            </a:endParaRPr>
          </a:p>
          <a:p>
            <a:pPr>
              <a:lnSpc>
                <a:spcPct val="100000"/>
              </a:lnSpc>
            </a:pPr>
            <a:r>
              <a:rPr b="1" lang="en-US" sz="2400" spc="-1" strike="noStrike">
                <a:solidFill>
                  <a:srgbClr val="000000"/>
                </a:solidFill>
                <a:latin typeface="Calibri"/>
                <a:ea typeface="DejaVu Sans"/>
              </a:rPr>
              <a:t>records = LOAD '</a:t>
            </a:r>
            <a:r>
              <a:rPr b="0" lang="en-US" sz="2400" spc="-1" strike="noStrike">
                <a:solidFill>
                  <a:srgbClr val="000000"/>
                </a:solidFill>
                <a:latin typeface="Calibri"/>
                <a:ea typeface="DejaVu Sans"/>
              </a:rPr>
              <a:t>input/test.txt</a:t>
            </a:r>
            <a:r>
              <a:rPr b="1" lang="en-US" sz="2400" spc="-1" strike="noStrike">
                <a:solidFill>
                  <a:srgbClr val="000000"/>
                </a:solidFill>
                <a:latin typeface="Calibri"/>
                <a:ea typeface="DejaVu Sans"/>
              </a:rPr>
              <a:t>' AS (year:chararray, temperature:int, quality:int);</a:t>
            </a:r>
            <a:endParaRPr b="0" lang="en-US" sz="2400" spc="-1" strike="noStrike">
              <a:latin typeface="Arial"/>
            </a:endParaRPr>
          </a:p>
          <a:p>
            <a:pPr>
              <a:lnSpc>
                <a:spcPct val="100000"/>
              </a:lnSpc>
            </a:pPr>
            <a:r>
              <a:rPr b="1" lang="en-US" sz="2400" spc="-1" strike="noStrike">
                <a:solidFill>
                  <a:srgbClr val="000000"/>
                </a:solidFill>
                <a:latin typeface="Calibri"/>
                <a:ea typeface="DejaVu Sans"/>
              </a:rPr>
              <a:t>rec1 = FILTER records BY temperature &gt;11 AND (quality == 0 OR quality == 2);</a:t>
            </a:r>
            <a:endParaRPr b="0" lang="en-US" sz="2400" spc="-1" strike="noStrike">
              <a:latin typeface="Arial"/>
            </a:endParaRPr>
          </a:p>
          <a:p>
            <a:pPr>
              <a:lnSpc>
                <a:spcPct val="100000"/>
              </a:lnSpc>
            </a:pPr>
            <a:r>
              <a:rPr b="1" lang="en-US" sz="2400" spc="-1" strike="noStrike">
                <a:solidFill>
                  <a:srgbClr val="000000"/>
                </a:solidFill>
                <a:latin typeface="Calibri"/>
                <a:ea typeface="DejaVu Sans"/>
              </a:rPr>
              <a:t>rec2 = GROUP rec1 BY year;</a:t>
            </a:r>
            <a:endParaRPr b="0" lang="en-US" sz="2400" spc="-1" strike="noStrike">
              <a:latin typeface="Arial"/>
            </a:endParaRPr>
          </a:p>
          <a:p>
            <a:pPr>
              <a:lnSpc>
                <a:spcPct val="100000"/>
              </a:lnSpc>
            </a:pPr>
            <a:r>
              <a:rPr b="1" lang="en-US" sz="2400" spc="-1" strike="noStrike">
                <a:solidFill>
                  <a:srgbClr val="000000"/>
                </a:solidFill>
                <a:latin typeface="Calibri"/>
                <a:ea typeface="DejaVu Sans"/>
              </a:rPr>
              <a:t>maxt = FOREACH rec2 GENERATE group, MAX(rec1.temperature);</a:t>
            </a:r>
            <a:endParaRPr b="0" lang="en-US" sz="2400" spc="-1" strike="noStrike">
              <a:latin typeface="Arial"/>
            </a:endParaRPr>
          </a:p>
          <a:p>
            <a:pPr>
              <a:lnSpc>
                <a:spcPct val="100000"/>
              </a:lnSpc>
            </a:pPr>
            <a:r>
              <a:rPr b="1" lang="en-US" sz="2400" spc="-1" strike="noStrike">
                <a:solidFill>
                  <a:srgbClr val="000000"/>
                </a:solidFill>
                <a:latin typeface="Calibri"/>
                <a:ea typeface="DejaVu Sans"/>
              </a:rPr>
              <a:t>DUMP maxt;</a:t>
            </a:r>
            <a:endParaRPr b="0" lang="en-US" sz="2400" spc="-1" strike="noStrike">
              <a:latin typeface="Arial"/>
            </a:endParaRPr>
          </a:p>
        </p:txBody>
      </p:sp>
      <p:sp>
        <p:nvSpPr>
          <p:cNvPr id="136" name="CustomShape 4"/>
          <p:cNvSpPr/>
          <p:nvPr/>
        </p:nvSpPr>
        <p:spPr>
          <a:xfrm>
            <a:off x="380880" y="3141000"/>
            <a:ext cx="3047400" cy="456480"/>
          </a:xfrm>
          <a:prstGeom prst="rect">
            <a:avLst/>
          </a:prstGeom>
          <a:noFill/>
          <a:ln cap="rnd" w="9360">
            <a:solidFill>
              <a:srgbClr val="000000"/>
            </a:solidFill>
            <a:custDash>
              <a:ds d="600000" sp="500000"/>
            </a:custDash>
            <a:miter/>
          </a:ln>
        </p:spPr>
        <p:style>
          <a:lnRef idx="0"/>
          <a:fillRef idx="0"/>
          <a:effectRef idx="0"/>
          <a:fontRef idx="minor"/>
        </p:style>
      </p:sp>
      <p:sp>
        <p:nvSpPr>
          <p:cNvPr id="137" name="Line 5"/>
          <p:cNvSpPr/>
          <p:nvPr/>
        </p:nvSpPr>
        <p:spPr>
          <a:xfrm flipV="1">
            <a:off x="3352680" y="2988360"/>
            <a:ext cx="762120" cy="304920"/>
          </a:xfrm>
          <a:prstGeom prst="line">
            <a:avLst/>
          </a:prstGeom>
          <a:ln w="9360">
            <a:solidFill>
              <a:srgbClr val="000000"/>
            </a:solidFill>
            <a:round/>
            <a:tailEnd len="med" type="triangle" w="med"/>
          </a:ln>
        </p:spPr>
        <p:style>
          <a:lnRef idx="0"/>
          <a:fillRef idx="0"/>
          <a:effectRef idx="0"/>
          <a:fontRef idx="minor"/>
        </p:style>
      </p:sp>
      <p:sp>
        <p:nvSpPr>
          <p:cNvPr id="138" name="CustomShape 6"/>
          <p:cNvSpPr/>
          <p:nvPr/>
        </p:nvSpPr>
        <p:spPr>
          <a:xfrm>
            <a:off x="4154040" y="2774160"/>
            <a:ext cx="1159200" cy="364320"/>
          </a:xfrm>
          <a:prstGeom prst="rect">
            <a:avLst/>
          </a:prstGeom>
          <a:noFill/>
          <a:ln>
            <a:noFill/>
          </a:ln>
        </p:spPr>
        <p:style>
          <a:lnRef idx="0"/>
          <a:fillRef idx="0"/>
          <a:effectRef idx="0"/>
          <a:fontRef idx="minor"/>
        </p:style>
        <p:txBody>
          <a:bodyPr wrap="none" lIns="90000" rIns="90000" tIns="45000" bIns="45000"/>
          <a:p>
            <a:pPr>
              <a:lnSpc>
                <a:spcPct val="100000"/>
              </a:lnSpc>
            </a:pPr>
            <a:r>
              <a:rPr b="0" lang="en-US" sz="1800" spc="-1" strike="noStrike">
                <a:solidFill>
                  <a:srgbClr val="000000"/>
                </a:solidFill>
                <a:latin typeface="Calibri"/>
                <a:ea typeface="DejaVu Sans"/>
              </a:rPr>
              <a:t>comments</a:t>
            </a:r>
            <a:endParaRPr b="0" lang="en-US" sz="1800" spc="-1" strike="noStrike">
              <a:latin typeface="Arial"/>
            </a:endParaRPr>
          </a:p>
        </p:txBody>
      </p:sp>
    </p:spTree>
  </p:cSld>
  <p:timing>
    <p:tnLst>
      <p:par>
        <p:cTn id="45" dur="indefinite" restart="never" nodeType="tmRoot">
          <p:childTnLst>
            <p:seq>
              <p:cTn id="46" dur="indefinite" nodeType="mainSeq"/>
              <p:prevCondLst>
                <p:cond delay="0" evt="onPrev">
                  <p:tgtEl>
                    <p:sldTgt/>
                  </p:tgtEl>
                </p:cond>
              </p:prevCondLst>
              <p:nextCondLst>
                <p:cond delay="0" evt="onNext">
                  <p:tgtEl>
                    <p:sldTgt/>
                  </p:tgtEl>
                </p:cond>
              </p:nextCondLst>
            </p:seq>
          </p:childTnLst>
        </p:cTn>
      </p:par>
    </p:tnLst>
  </p:timing>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0">
  <p:cSld>
    <p:spTree>
      <p:nvGrpSpPr>
        <p:cNvPr id="1" name=""/>
        <p:cNvGrpSpPr/>
        <p:nvPr/>
      </p:nvGrpSpPr>
      <p:grpSpPr>
        <a:xfrm>
          <a:off x="0" y="0"/>
          <a:ext cx="0" cy="0"/>
          <a:chOff x="0" y="0"/>
          <a:chExt cx="0" cy="0"/>
        </a:xfrm>
      </p:grpSpPr>
      <p:sp>
        <p:nvSpPr>
          <p:cNvPr id="78" name="CustomShape 1"/>
          <p:cNvSpPr/>
          <p:nvPr/>
        </p:nvSpPr>
        <p:spPr>
          <a:xfrm>
            <a:off x="685800" y="2130480"/>
            <a:ext cx="7771680" cy="1469160"/>
          </a:xfrm>
          <a:prstGeom prst="rect">
            <a:avLst/>
          </a:prstGeom>
          <a:noFill/>
          <a:ln>
            <a:noFill/>
          </a:ln>
        </p:spPr>
        <p:style>
          <a:lnRef idx="0"/>
          <a:fillRef idx="0"/>
          <a:effectRef idx="0"/>
          <a:fontRef idx="minor"/>
        </p:style>
        <p:txBody>
          <a:bodyPr lIns="90000" rIns="90000" tIns="45000" bIns="45000" anchor="ctr"/>
          <a:p>
            <a:pPr algn="ctr">
              <a:lnSpc>
                <a:spcPct val="100000"/>
              </a:lnSpc>
            </a:pPr>
            <a:r>
              <a:rPr b="0" lang="en-US" sz="4400" spc="-1" strike="noStrike">
                <a:solidFill>
                  <a:srgbClr val="000000"/>
                </a:solidFill>
                <a:latin typeface="Calibri"/>
              </a:rPr>
              <a:t>Practicing pig</a:t>
            </a:r>
            <a:endParaRPr b="0" lang="en-US" sz="4400" spc="-1" strike="noStrike">
              <a:latin typeface="Arial"/>
            </a:endParaRPr>
          </a:p>
        </p:txBody>
      </p:sp>
      <p:pic>
        <p:nvPicPr>
          <p:cNvPr id="79" name="Picture 6" descr=""/>
          <p:cNvPicPr/>
          <p:nvPr/>
        </p:nvPicPr>
        <p:blipFill>
          <a:blip r:embed="rId1"/>
          <a:stretch/>
        </p:blipFill>
        <p:spPr>
          <a:xfrm>
            <a:off x="2971800" y="3429000"/>
            <a:ext cx="3276000" cy="2888640"/>
          </a:xfrm>
          <a:prstGeom prst="rect">
            <a:avLst/>
          </a:prstGeom>
          <a:ln>
            <a:noFill/>
          </a:ln>
        </p:spPr>
      </p:pic>
    </p:spTree>
  </p:cSld>
  <p:timing>
    <p:tnLst>
      <p:par>
        <p:cTn id="3" dur="indefinite" restart="never" nodeType="tmRoot">
          <p:childTnLst>
            <p:seq>
              <p:cTn id="4" dur="indefinite" nodeType="mainSeq"/>
              <p:prevCondLst>
                <p:cond delay="0" evt="onPrev">
                  <p:tgtEl>
                    <p:sldTgt/>
                  </p:tgtEl>
                </p:cond>
              </p:prevCondLst>
              <p:nextCondLst>
                <p:cond delay="0" evt="onNext">
                  <p:tgtEl>
                    <p:sldTgt/>
                  </p:tgtEl>
                </p:cond>
              </p:nextCondLst>
            </p:seq>
          </p:childTnLst>
        </p:cTn>
      </p:par>
    </p:tnLst>
  </p:timing>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0">
  <p:cSld>
    <p:spTree>
      <p:nvGrpSpPr>
        <p:cNvPr id="1" name=""/>
        <p:cNvGrpSpPr/>
        <p:nvPr/>
      </p:nvGrpSpPr>
      <p:grpSpPr>
        <a:xfrm>
          <a:off x="0" y="0"/>
          <a:ext cx="0" cy="0"/>
          <a:chOff x="0" y="0"/>
          <a:chExt cx="0" cy="0"/>
        </a:xfrm>
      </p:grpSpPr>
      <p:sp>
        <p:nvSpPr>
          <p:cNvPr id="139" name="CustomShape 1"/>
          <p:cNvSpPr/>
          <p:nvPr/>
        </p:nvSpPr>
        <p:spPr>
          <a:xfrm>
            <a:off x="457200" y="274680"/>
            <a:ext cx="8228880" cy="1142280"/>
          </a:xfrm>
          <a:prstGeom prst="rect">
            <a:avLst/>
          </a:prstGeom>
          <a:noFill/>
          <a:ln>
            <a:noFill/>
          </a:ln>
        </p:spPr>
        <p:style>
          <a:lnRef idx="0"/>
          <a:fillRef idx="0"/>
          <a:effectRef idx="0"/>
          <a:fontRef idx="minor"/>
        </p:style>
        <p:txBody>
          <a:bodyPr lIns="90000" rIns="90000" tIns="45000" bIns="45000" anchor="ctr"/>
          <a:p>
            <a:pPr algn="ctr">
              <a:lnSpc>
                <a:spcPct val="100000"/>
              </a:lnSpc>
            </a:pPr>
            <a:r>
              <a:rPr b="0" lang="en-US" sz="4400" spc="-1" strike="noStrike">
                <a:solidFill>
                  <a:srgbClr val="000000"/>
                </a:solidFill>
                <a:latin typeface="Calibri"/>
              </a:rPr>
              <a:t>Executing Pig Latin Program</a:t>
            </a:r>
            <a:endParaRPr b="0" lang="en-US" sz="4400" spc="-1" strike="noStrike">
              <a:latin typeface="Arial"/>
            </a:endParaRPr>
          </a:p>
        </p:txBody>
      </p:sp>
      <p:sp>
        <p:nvSpPr>
          <p:cNvPr id="140" name="CustomShape 2"/>
          <p:cNvSpPr/>
          <p:nvPr/>
        </p:nvSpPr>
        <p:spPr>
          <a:xfrm>
            <a:off x="457200" y="1600200"/>
            <a:ext cx="8228880" cy="4525200"/>
          </a:xfrm>
          <a:prstGeom prst="rect">
            <a:avLst/>
          </a:prstGeom>
          <a:noFill/>
          <a:ln>
            <a:noFill/>
          </a:ln>
        </p:spPr>
        <p:style>
          <a:lnRef idx="0"/>
          <a:fillRef idx="0"/>
          <a:effectRef idx="0"/>
          <a:fontRef idx="minor"/>
        </p:style>
        <p:txBody>
          <a:bodyPr lIns="90000" rIns="90000" tIns="45000" bIns="45000"/>
          <a:p>
            <a:pPr marL="343080" indent="-342360">
              <a:lnSpc>
                <a:spcPct val="100000"/>
              </a:lnSpc>
              <a:spcBef>
                <a:spcPts val="641"/>
              </a:spcBef>
              <a:buClr>
                <a:srgbClr val="000000"/>
              </a:buClr>
              <a:buFont typeface="Arial"/>
              <a:buChar char="•"/>
            </a:pPr>
            <a:r>
              <a:rPr b="0" lang="en-US" sz="3200" spc="-1" strike="noStrike">
                <a:solidFill>
                  <a:srgbClr val="000000"/>
                </a:solidFill>
                <a:latin typeface="Calibri"/>
              </a:rPr>
              <a:t>$ pig test.pig</a:t>
            </a:r>
            <a:endParaRPr b="0" lang="en-US" sz="3200" spc="-1" strike="noStrike">
              <a:latin typeface="Arial"/>
            </a:endParaRPr>
          </a:p>
        </p:txBody>
      </p:sp>
      <p:pic>
        <p:nvPicPr>
          <p:cNvPr id="141" name="Picture 4" descr=""/>
          <p:cNvPicPr/>
          <p:nvPr/>
        </p:nvPicPr>
        <p:blipFill>
          <a:blip r:embed="rId1"/>
          <a:stretch/>
        </p:blipFill>
        <p:spPr>
          <a:xfrm>
            <a:off x="762120" y="2306520"/>
            <a:ext cx="7238160" cy="4550760"/>
          </a:xfrm>
          <a:prstGeom prst="rect">
            <a:avLst/>
          </a:prstGeom>
          <a:ln>
            <a:noFill/>
          </a:ln>
        </p:spPr>
      </p:pic>
    </p:spTree>
  </p:cSld>
  <p:timing>
    <p:tnLst>
      <p:par>
        <p:cTn id="47" dur="indefinite" restart="never" nodeType="tmRoot">
          <p:childTnLst>
            <p:seq>
              <p:cTn id="48" dur="indefinite" nodeType="mainSeq"/>
              <p:prevCondLst>
                <p:cond delay="0" evt="onPrev">
                  <p:tgtEl>
                    <p:sldTgt/>
                  </p:tgtEl>
                </p:cond>
              </p:prevCondLst>
              <p:nextCondLst>
                <p:cond delay="0"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0">
  <p:cSld>
    <p:spTree>
      <p:nvGrpSpPr>
        <p:cNvPr id="1" name=""/>
        <p:cNvGrpSpPr/>
        <p:nvPr/>
      </p:nvGrpSpPr>
      <p:grpSpPr>
        <a:xfrm>
          <a:off x="0" y="0"/>
          <a:ext cx="0" cy="0"/>
          <a:chOff x="0" y="0"/>
          <a:chExt cx="0" cy="0"/>
        </a:xfrm>
      </p:grpSpPr>
      <p:sp>
        <p:nvSpPr>
          <p:cNvPr id="142" name="CustomShape 1"/>
          <p:cNvSpPr/>
          <p:nvPr/>
        </p:nvSpPr>
        <p:spPr>
          <a:xfrm>
            <a:off x="457200" y="274680"/>
            <a:ext cx="8228880" cy="1142280"/>
          </a:xfrm>
          <a:prstGeom prst="rect">
            <a:avLst/>
          </a:prstGeom>
          <a:noFill/>
          <a:ln>
            <a:noFill/>
          </a:ln>
        </p:spPr>
        <p:style>
          <a:lnRef idx="0"/>
          <a:fillRef idx="0"/>
          <a:effectRef idx="0"/>
          <a:fontRef idx="minor"/>
        </p:style>
        <p:txBody>
          <a:bodyPr lIns="90000" rIns="90000" tIns="45000" bIns="45000" anchor="ctr"/>
          <a:p>
            <a:pPr algn="ctr">
              <a:lnSpc>
                <a:spcPct val="100000"/>
              </a:lnSpc>
            </a:pPr>
            <a:r>
              <a:rPr b="0" lang="en-US" sz="4400" spc="-1" strike="noStrike">
                <a:solidFill>
                  <a:srgbClr val="000000"/>
                </a:solidFill>
                <a:latin typeface="Calibri"/>
              </a:rPr>
              <a:t>Practice 2</a:t>
            </a:r>
            <a:endParaRPr b="0" lang="en-US" sz="4400" spc="-1" strike="noStrike">
              <a:latin typeface="Arial"/>
            </a:endParaRPr>
          </a:p>
        </p:txBody>
      </p:sp>
      <p:sp>
        <p:nvSpPr>
          <p:cNvPr id="143" name="CustomShape 2"/>
          <p:cNvSpPr/>
          <p:nvPr/>
        </p:nvSpPr>
        <p:spPr>
          <a:xfrm>
            <a:off x="457200" y="1600200"/>
            <a:ext cx="8228880" cy="4525200"/>
          </a:xfrm>
          <a:prstGeom prst="rect">
            <a:avLst/>
          </a:prstGeom>
          <a:noFill/>
          <a:ln>
            <a:noFill/>
          </a:ln>
        </p:spPr>
        <p:style>
          <a:lnRef idx="0"/>
          <a:fillRef idx="0"/>
          <a:effectRef idx="0"/>
          <a:fontRef idx="minor"/>
        </p:style>
        <p:txBody>
          <a:bodyPr lIns="90000" rIns="90000" tIns="45000" bIns="45000"/>
          <a:p>
            <a:pPr marL="609480" indent="-608760">
              <a:lnSpc>
                <a:spcPct val="100000"/>
              </a:lnSpc>
              <a:spcBef>
                <a:spcPts val="641"/>
              </a:spcBef>
              <a:buClr>
                <a:srgbClr val="000000"/>
              </a:buClr>
              <a:buFont typeface="Arial"/>
              <a:buChar char="•"/>
            </a:pPr>
            <a:r>
              <a:rPr b="0" lang="en-US" sz="3200" spc="-1" strike="noStrike">
                <a:solidFill>
                  <a:srgbClr val="000000"/>
                </a:solidFill>
                <a:latin typeface="Calibri"/>
              </a:rPr>
              <a:t>Write a pig latin script to:</a:t>
            </a:r>
            <a:endParaRPr b="0" lang="en-US" sz="3200" spc="-1" strike="noStrike">
              <a:latin typeface="Arial"/>
            </a:endParaRPr>
          </a:p>
          <a:p>
            <a:pPr lvl="1" marL="990720" indent="-532800">
              <a:lnSpc>
                <a:spcPct val="100000"/>
              </a:lnSpc>
              <a:spcBef>
                <a:spcPts val="561"/>
              </a:spcBef>
              <a:buClr>
                <a:srgbClr val="000000"/>
              </a:buClr>
              <a:buFont typeface="StarSymbol"/>
              <a:buAutoNum type="arabicPeriod"/>
            </a:pPr>
            <a:r>
              <a:rPr b="0" lang="en-US" sz="2800" spc="-1" strike="noStrike">
                <a:solidFill>
                  <a:srgbClr val="000000"/>
                </a:solidFill>
                <a:latin typeface="Calibri"/>
              </a:rPr>
              <a:t>Collect all the data after 1951 (1951 is not included)</a:t>
            </a:r>
            <a:endParaRPr b="0" lang="en-US" sz="2800" spc="-1" strike="noStrike">
              <a:latin typeface="Arial"/>
            </a:endParaRPr>
          </a:p>
          <a:p>
            <a:pPr lvl="1" marL="990720" indent="-532800">
              <a:lnSpc>
                <a:spcPct val="100000"/>
              </a:lnSpc>
              <a:spcBef>
                <a:spcPts val="561"/>
              </a:spcBef>
              <a:buClr>
                <a:srgbClr val="000000"/>
              </a:buClr>
              <a:buFont typeface="StarSymbol"/>
              <a:buAutoNum type="arabicPeriod"/>
            </a:pPr>
            <a:r>
              <a:rPr b="0" lang="en-US" sz="2800" spc="-1" strike="noStrike">
                <a:solidFill>
                  <a:srgbClr val="000000"/>
                </a:solidFill>
                <a:latin typeface="Calibri"/>
              </a:rPr>
              <a:t>Filter the data where quality = 1</a:t>
            </a:r>
            <a:endParaRPr b="0" lang="en-US" sz="2800" spc="-1" strike="noStrike">
              <a:latin typeface="Arial"/>
            </a:endParaRPr>
          </a:p>
          <a:p>
            <a:pPr lvl="1" marL="990720" indent="-532800">
              <a:lnSpc>
                <a:spcPct val="100000"/>
              </a:lnSpc>
              <a:spcBef>
                <a:spcPts val="561"/>
              </a:spcBef>
              <a:buClr>
                <a:srgbClr val="000000"/>
              </a:buClr>
              <a:buFont typeface="StarSymbol"/>
              <a:buAutoNum type="arabicPeriod"/>
            </a:pPr>
            <a:r>
              <a:rPr b="0" lang="en-US" sz="2800" spc="-1" strike="noStrike">
                <a:solidFill>
                  <a:srgbClr val="000000"/>
                </a:solidFill>
                <a:latin typeface="Calibri"/>
              </a:rPr>
              <a:t>Group the data by temperature, and then calculate the largest year for each temperature</a:t>
            </a:r>
            <a:endParaRPr b="0" lang="en-US" sz="2800" spc="-1" strike="noStrike">
              <a:latin typeface="Arial"/>
            </a:endParaRPr>
          </a:p>
          <a:p>
            <a:pPr>
              <a:lnSpc>
                <a:spcPct val="100000"/>
              </a:lnSpc>
            </a:pPr>
            <a:endParaRPr b="0" lang="en-US" sz="2800" spc="-1" strike="noStrike">
              <a:latin typeface="Arial"/>
            </a:endParaRPr>
          </a:p>
        </p:txBody>
      </p:sp>
    </p:spTree>
  </p:cSld>
  <p:timing>
    <p:tnLst>
      <p:par>
        <p:cTn id="49" dur="indefinite" restart="never" nodeType="tmRoot">
          <p:childTnLst>
            <p:seq>
              <p:cTn id="50" dur="indefinite" nodeType="mainSeq"/>
              <p:prevCondLst>
                <p:cond delay="0" evt="onPrev">
                  <p:tgtEl>
                    <p:sldTgt/>
                  </p:tgtEl>
                </p:cond>
              </p:prevCondLst>
              <p:nextCondLst>
                <p:cond delay="0" evt="onNext">
                  <p:tgtEl>
                    <p:sldTgt/>
                  </p:tgtEl>
                </p:cond>
              </p:nextCondLst>
            </p:seq>
          </p:childTnLst>
        </p:cTn>
      </p:par>
    </p:tnLst>
  </p:timing>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0">
  <p:cSld>
    <p:spTree>
      <p:nvGrpSpPr>
        <p:cNvPr id="1" name=""/>
        <p:cNvGrpSpPr/>
        <p:nvPr/>
      </p:nvGrpSpPr>
      <p:grpSpPr>
        <a:xfrm>
          <a:off x="0" y="0"/>
          <a:ext cx="0" cy="0"/>
          <a:chOff x="0" y="0"/>
          <a:chExt cx="0" cy="0"/>
        </a:xfrm>
      </p:grpSpPr>
      <p:sp>
        <p:nvSpPr>
          <p:cNvPr id="144" name="CustomShape 1"/>
          <p:cNvSpPr/>
          <p:nvPr/>
        </p:nvSpPr>
        <p:spPr>
          <a:xfrm>
            <a:off x="457200" y="274680"/>
            <a:ext cx="8228880" cy="1142280"/>
          </a:xfrm>
          <a:prstGeom prst="rect">
            <a:avLst/>
          </a:prstGeom>
          <a:noFill/>
          <a:ln>
            <a:noFill/>
          </a:ln>
        </p:spPr>
        <p:style>
          <a:lnRef idx="0"/>
          <a:fillRef idx="0"/>
          <a:effectRef idx="0"/>
          <a:fontRef idx="minor"/>
        </p:style>
        <p:txBody>
          <a:bodyPr lIns="90000" rIns="90000" tIns="45000" bIns="45000" anchor="ctr"/>
          <a:p>
            <a:pPr algn="ctr">
              <a:lnSpc>
                <a:spcPct val="100000"/>
              </a:lnSpc>
            </a:pPr>
            <a:r>
              <a:rPr b="0" lang="en-US" sz="4400" spc="-1" strike="noStrike">
                <a:solidFill>
                  <a:srgbClr val="000000"/>
                </a:solidFill>
                <a:latin typeface="Calibri"/>
              </a:rPr>
              <a:t>Solution</a:t>
            </a:r>
            <a:endParaRPr b="0" lang="en-US" sz="4400" spc="-1" strike="noStrike">
              <a:latin typeface="Arial"/>
            </a:endParaRPr>
          </a:p>
        </p:txBody>
      </p:sp>
      <p:sp>
        <p:nvSpPr>
          <p:cNvPr id="145" name="CustomShape 2"/>
          <p:cNvSpPr/>
          <p:nvPr/>
        </p:nvSpPr>
        <p:spPr>
          <a:xfrm>
            <a:off x="457200" y="1371600"/>
            <a:ext cx="8228880" cy="4525200"/>
          </a:xfrm>
          <a:prstGeom prst="rect">
            <a:avLst/>
          </a:prstGeom>
          <a:noFill/>
          <a:ln>
            <a:noFill/>
          </a:ln>
        </p:spPr>
        <p:style>
          <a:lnRef idx="0"/>
          <a:fillRef idx="0"/>
          <a:effectRef idx="0"/>
          <a:fontRef idx="minor"/>
        </p:style>
        <p:txBody>
          <a:bodyPr lIns="90000" rIns="90000" tIns="45000" bIns="45000"/>
          <a:p>
            <a:pPr marL="343080" indent="-342360">
              <a:lnSpc>
                <a:spcPct val="90000"/>
              </a:lnSpc>
              <a:spcBef>
                <a:spcPts val="561"/>
              </a:spcBef>
            </a:pPr>
            <a:r>
              <a:rPr b="1" lang="en-US" sz="2800" spc="-1" strike="noStrike">
                <a:solidFill>
                  <a:srgbClr val="000000"/>
                </a:solidFill>
                <a:latin typeface="Calibri"/>
              </a:rPr>
              <a:t>-- pig latin, practice 3</a:t>
            </a:r>
            <a:endParaRPr b="0" lang="en-US" sz="2800" spc="-1" strike="noStrike">
              <a:latin typeface="Arial"/>
            </a:endParaRPr>
          </a:p>
          <a:p>
            <a:pPr marL="343080" indent="-342360">
              <a:lnSpc>
                <a:spcPct val="90000"/>
              </a:lnSpc>
              <a:spcBef>
                <a:spcPts val="561"/>
              </a:spcBef>
            </a:pPr>
            <a:r>
              <a:rPr b="1" lang="en-US" sz="2800" spc="-1" strike="noStrike">
                <a:solidFill>
                  <a:srgbClr val="000000"/>
                </a:solidFill>
                <a:latin typeface="Calibri"/>
              </a:rPr>
              <a:t>records = LOAD '</a:t>
            </a:r>
            <a:r>
              <a:rPr b="0" lang="en-US" sz="2800" spc="-1" strike="noStrike">
                <a:solidFill>
                  <a:srgbClr val="000000"/>
                </a:solidFill>
                <a:latin typeface="Calibri"/>
              </a:rPr>
              <a:t>input/test.txt</a:t>
            </a:r>
            <a:r>
              <a:rPr b="1" lang="en-US" sz="2800" spc="-1" strike="noStrike">
                <a:solidFill>
                  <a:srgbClr val="000000"/>
                </a:solidFill>
                <a:latin typeface="Calibri"/>
              </a:rPr>
              <a:t>' AS (year:int, temperature:int, quality:int);</a:t>
            </a:r>
            <a:endParaRPr b="0" lang="en-US" sz="2800" spc="-1" strike="noStrike">
              <a:latin typeface="Arial"/>
            </a:endParaRPr>
          </a:p>
          <a:p>
            <a:pPr marL="343080" indent="-342360">
              <a:lnSpc>
                <a:spcPct val="90000"/>
              </a:lnSpc>
              <a:spcBef>
                <a:spcPts val="561"/>
              </a:spcBef>
            </a:pPr>
            <a:r>
              <a:rPr b="1" lang="en-US" sz="2800" spc="-1" strike="noStrike">
                <a:solidFill>
                  <a:srgbClr val="000000"/>
                </a:solidFill>
                <a:latin typeface="Calibri"/>
              </a:rPr>
              <a:t>rec1 = FILTER records BY year &gt; 1951 AND quality == 1;</a:t>
            </a:r>
            <a:endParaRPr b="0" lang="en-US" sz="2800" spc="-1" strike="noStrike">
              <a:latin typeface="Arial"/>
            </a:endParaRPr>
          </a:p>
          <a:p>
            <a:pPr marL="343080" indent="-342360">
              <a:lnSpc>
                <a:spcPct val="90000"/>
              </a:lnSpc>
              <a:spcBef>
                <a:spcPts val="561"/>
              </a:spcBef>
            </a:pPr>
            <a:r>
              <a:rPr b="1" lang="en-US" sz="2800" spc="-1" strike="noStrike">
                <a:solidFill>
                  <a:srgbClr val="000000"/>
                </a:solidFill>
                <a:latin typeface="Calibri"/>
              </a:rPr>
              <a:t>rec2 = GROUP rec1 BY temperature;</a:t>
            </a:r>
            <a:endParaRPr b="0" lang="en-US" sz="2800" spc="-1" strike="noStrike">
              <a:latin typeface="Arial"/>
            </a:endParaRPr>
          </a:p>
          <a:p>
            <a:pPr marL="343080" indent="-342360">
              <a:lnSpc>
                <a:spcPct val="90000"/>
              </a:lnSpc>
              <a:spcBef>
                <a:spcPts val="561"/>
              </a:spcBef>
            </a:pPr>
            <a:r>
              <a:rPr b="1" lang="en-US" sz="2800" spc="-1" strike="noStrike">
                <a:solidFill>
                  <a:srgbClr val="000000"/>
                </a:solidFill>
                <a:latin typeface="Calibri"/>
              </a:rPr>
              <a:t>maxt = FOREACH rec2 GENERATE group, MAX(rec1.year);</a:t>
            </a:r>
            <a:endParaRPr b="0" lang="en-US" sz="2800" spc="-1" strike="noStrike">
              <a:latin typeface="Arial"/>
            </a:endParaRPr>
          </a:p>
          <a:p>
            <a:pPr marL="343080" indent="-342360">
              <a:lnSpc>
                <a:spcPct val="90000"/>
              </a:lnSpc>
              <a:spcBef>
                <a:spcPts val="561"/>
              </a:spcBef>
            </a:pPr>
            <a:r>
              <a:rPr b="1" lang="en-US" sz="2800" spc="-1" strike="noStrike">
                <a:solidFill>
                  <a:srgbClr val="000000"/>
                </a:solidFill>
                <a:latin typeface="Calibri"/>
              </a:rPr>
              <a:t>DUMP maxt;</a:t>
            </a:r>
            <a:endParaRPr b="0" lang="en-US" sz="2800" spc="-1" strike="noStrike">
              <a:latin typeface="Arial"/>
            </a:endParaRPr>
          </a:p>
          <a:p>
            <a:pPr marL="343080" indent="-342360">
              <a:lnSpc>
                <a:spcPct val="90000"/>
              </a:lnSpc>
              <a:spcBef>
                <a:spcPts val="561"/>
              </a:spcBef>
            </a:pPr>
            <a:endParaRPr b="0" lang="en-US" sz="2800" spc="-1" strike="noStrike">
              <a:latin typeface="Arial"/>
            </a:endParaRPr>
          </a:p>
        </p:txBody>
      </p:sp>
    </p:spTree>
  </p:cSld>
  <p:timing>
    <p:tnLst>
      <p:par>
        <p:cTn id="51" dur="indefinite" restart="never" nodeType="tmRoot">
          <p:childTnLst>
            <p:seq>
              <p:cTn id="52" dur="indefinite" nodeType="mainSeq"/>
              <p:prevCondLst>
                <p:cond delay="0" evt="onPrev">
                  <p:tgtEl>
                    <p:sldTgt/>
                  </p:tgtEl>
                </p:cond>
              </p:prevCondLst>
              <p:nextCondLst>
                <p:cond delay="0"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0">
  <p:cSld>
    <p:spTree>
      <p:nvGrpSpPr>
        <p:cNvPr id="1" name=""/>
        <p:cNvGrpSpPr/>
        <p:nvPr/>
      </p:nvGrpSpPr>
      <p:grpSpPr>
        <a:xfrm>
          <a:off x="0" y="0"/>
          <a:ext cx="0" cy="0"/>
          <a:chOff x="0" y="0"/>
          <a:chExt cx="0" cy="0"/>
        </a:xfrm>
      </p:grpSpPr>
      <p:sp>
        <p:nvSpPr>
          <p:cNvPr id="146" name="CustomShape 1"/>
          <p:cNvSpPr/>
          <p:nvPr/>
        </p:nvSpPr>
        <p:spPr>
          <a:xfrm>
            <a:off x="685800" y="2130480"/>
            <a:ext cx="7771680" cy="1469160"/>
          </a:xfrm>
          <a:prstGeom prst="rect">
            <a:avLst/>
          </a:prstGeom>
          <a:noFill/>
          <a:ln>
            <a:noFill/>
          </a:ln>
        </p:spPr>
        <p:style>
          <a:lnRef idx="0"/>
          <a:fillRef idx="0"/>
          <a:effectRef idx="0"/>
          <a:fontRef idx="minor"/>
        </p:style>
        <p:txBody>
          <a:bodyPr lIns="90000" rIns="90000" tIns="45000" bIns="45000" anchor="ctr"/>
          <a:p>
            <a:pPr algn="ctr">
              <a:lnSpc>
                <a:spcPct val="100000"/>
              </a:lnSpc>
            </a:pPr>
            <a:r>
              <a:rPr b="0" lang="en-US" sz="4400" spc="-1" strike="noStrike">
                <a:solidFill>
                  <a:srgbClr val="000000"/>
                </a:solidFill>
                <a:latin typeface="Calibri"/>
              </a:rPr>
              <a:t>Advanced pig</a:t>
            </a:r>
            <a:endParaRPr b="0" lang="en-US" sz="4400" spc="-1" strike="noStrike">
              <a:latin typeface="Arial"/>
            </a:endParaRPr>
          </a:p>
        </p:txBody>
      </p:sp>
      <p:pic>
        <p:nvPicPr>
          <p:cNvPr id="147" name="Picture 4" descr=""/>
          <p:cNvPicPr/>
          <p:nvPr/>
        </p:nvPicPr>
        <p:blipFill>
          <a:blip r:embed="rId1"/>
          <a:stretch/>
        </p:blipFill>
        <p:spPr>
          <a:xfrm>
            <a:off x="2819520" y="3962520"/>
            <a:ext cx="3196440" cy="1812240"/>
          </a:xfrm>
          <a:prstGeom prst="rect">
            <a:avLst/>
          </a:prstGeom>
          <a:ln>
            <a:noFill/>
          </a:ln>
        </p:spPr>
      </p:pic>
    </p:spTree>
  </p:cSld>
  <p:timing>
    <p:tnLst>
      <p:par>
        <p:cTn id="53" dur="indefinite" restart="never" nodeType="tmRoot">
          <p:childTnLst>
            <p:seq>
              <p:cTn id="54" dur="indefinite" nodeType="mainSeq"/>
              <p:prevCondLst>
                <p:cond delay="0" evt="onPrev">
                  <p:tgtEl>
                    <p:sldTgt/>
                  </p:tgtEl>
                </p:cond>
              </p:prevCondLst>
              <p:nextCondLst>
                <p:cond delay="0" evt="onNext">
                  <p:tgtEl>
                    <p:sldTgt/>
                  </p:tgtEl>
                </p:cond>
              </p:nextCondLst>
            </p:seq>
          </p:childTnLst>
        </p:cTn>
      </p:par>
    </p:tnLst>
  </p:timing>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8" name="CustomShape 1"/>
          <p:cNvSpPr/>
          <p:nvPr/>
        </p:nvSpPr>
        <p:spPr>
          <a:xfrm>
            <a:off x="457200" y="274680"/>
            <a:ext cx="8228880" cy="1142280"/>
          </a:xfrm>
          <a:prstGeom prst="rect">
            <a:avLst/>
          </a:prstGeom>
          <a:noFill/>
          <a:ln>
            <a:noFill/>
          </a:ln>
        </p:spPr>
        <p:style>
          <a:lnRef idx="0"/>
          <a:fillRef idx="0"/>
          <a:effectRef idx="0"/>
          <a:fontRef idx="minor"/>
        </p:style>
        <p:txBody>
          <a:bodyPr lIns="90000" rIns="90000" tIns="45000" bIns="45000" anchor="ctr"/>
          <a:p>
            <a:pPr algn="ctr">
              <a:lnSpc>
                <a:spcPct val="100000"/>
              </a:lnSpc>
            </a:pPr>
            <a:r>
              <a:rPr b="0" i="1" lang="en-US" sz="4400" spc="-1" strike="noStrike">
                <a:solidFill>
                  <a:srgbClr val="000000"/>
                </a:solidFill>
                <a:latin typeface="Calibri"/>
              </a:rPr>
              <a:t>relational operators</a:t>
            </a:r>
            <a:endParaRPr b="0" lang="en-US" sz="4400" spc="-1" strike="noStrike">
              <a:latin typeface="Arial"/>
            </a:endParaRPr>
          </a:p>
        </p:txBody>
      </p:sp>
      <p:pic>
        <p:nvPicPr>
          <p:cNvPr id="149" name="Picture 6" descr=""/>
          <p:cNvPicPr/>
          <p:nvPr/>
        </p:nvPicPr>
        <p:blipFill>
          <a:blip r:embed="rId1"/>
          <a:stretch/>
        </p:blipFill>
        <p:spPr>
          <a:xfrm>
            <a:off x="457200" y="1600200"/>
            <a:ext cx="7771680" cy="5160240"/>
          </a:xfrm>
          <a:prstGeom prst="rect">
            <a:avLst/>
          </a:prstGeom>
          <a:ln>
            <a:noFill/>
          </a:ln>
        </p:spPr>
      </p:pic>
    </p:spTree>
  </p:cSld>
  <p:timing>
    <p:tnLst>
      <p:par>
        <p:cTn id="55" dur="indefinite" restart="never" nodeType="tmRoot">
          <p:childTnLst>
            <p:seq>
              <p:cTn id="56" dur="indefinite" nodeType="mainSeq"/>
              <p:prevCondLst>
                <p:cond delay="0" evt="onPrev">
                  <p:tgtEl>
                    <p:sldTgt/>
                  </p:tgtEl>
                </p:cond>
              </p:prevCondLst>
              <p:nextCondLst>
                <p:cond delay="0"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 name="CustomShape 1"/>
          <p:cNvSpPr/>
          <p:nvPr/>
        </p:nvSpPr>
        <p:spPr>
          <a:xfrm>
            <a:off x="457200" y="274680"/>
            <a:ext cx="8228880" cy="1142280"/>
          </a:xfrm>
          <a:prstGeom prst="rect">
            <a:avLst/>
          </a:prstGeom>
          <a:noFill/>
          <a:ln>
            <a:noFill/>
          </a:ln>
        </p:spPr>
        <p:style>
          <a:lnRef idx="0"/>
          <a:fillRef idx="0"/>
          <a:effectRef idx="0"/>
          <a:fontRef idx="minor"/>
        </p:style>
        <p:txBody>
          <a:bodyPr lIns="90000" rIns="90000" tIns="45000" bIns="45000" anchor="ctr">
            <a:normAutofit/>
          </a:bodyPr>
          <a:p>
            <a:pPr algn="ctr">
              <a:lnSpc>
                <a:spcPct val="100000"/>
              </a:lnSpc>
            </a:pPr>
            <a:r>
              <a:rPr b="0" i="1" lang="en-US" sz="4000" spc="-1" strike="noStrike">
                <a:solidFill>
                  <a:srgbClr val="000000"/>
                </a:solidFill>
                <a:latin typeface="Calibri"/>
              </a:rPr>
              <a:t>diagnostic operators and </a:t>
            </a:r>
            <a:br/>
            <a:r>
              <a:rPr b="0" i="1" lang="en-US" sz="4000" spc="-1" strike="noStrike">
                <a:solidFill>
                  <a:srgbClr val="000000"/>
                </a:solidFill>
                <a:latin typeface="Calibri"/>
              </a:rPr>
              <a:t>UserDefinedFunction statements</a:t>
            </a:r>
            <a:endParaRPr b="0" lang="en-US" sz="4000" spc="-1" strike="noStrike">
              <a:latin typeface="Arial"/>
            </a:endParaRPr>
          </a:p>
        </p:txBody>
      </p:sp>
      <p:pic>
        <p:nvPicPr>
          <p:cNvPr id="151" name="Picture 4" descr=""/>
          <p:cNvPicPr/>
          <p:nvPr/>
        </p:nvPicPr>
        <p:blipFill>
          <a:blip r:embed="rId1"/>
          <a:stretch/>
        </p:blipFill>
        <p:spPr>
          <a:xfrm>
            <a:off x="609480" y="1884240"/>
            <a:ext cx="8228880" cy="3207600"/>
          </a:xfrm>
          <a:prstGeom prst="rect">
            <a:avLst/>
          </a:prstGeom>
          <a:ln>
            <a:noFill/>
          </a:ln>
        </p:spPr>
      </p:pic>
    </p:spTree>
  </p:cSld>
  <p:timing>
    <p:tnLst>
      <p:par>
        <p:cTn id="57" dur="indefinite" restart="never" nodeType="tmRoot">
          <p:childTnLst>
            <p:seq>
              <p:cTn id="58" dur="indefinite" nodeType="mainSeq"/>
              <p:prevCondLst>
                <p:cond delay="0" evt="onPrev">
                  <p:tgtEl>
                    <p:sldTgt/>
                  </p:tgtEl>
                </p:cond>
              </p:prevCondLst>
              <p:nextCondLst>
                <p:cond delay="0" evt="onNext">
                  <p:tgtEl>
                    <p:sldTgt/>
                  </p:tgtEl>
                </p:cond>
              </p:nextCondLst>
            </p:seq>
          </p:childTnLst>
        </p:cTn>
      </p:par>
    </p:tnLst>
  </p:timing>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2" name="CustomShape 1"/>
          <p:cNvSpPr/>
          <p:nvPr/>
        </p:nvSpPr>
        <p:spPr>
          <a:xfrm>
            <a:off x="457200" y="274680"/>
            <a:ext cx="8228880" cy="1142280"/>
          </a:xfrm>
          <a:prstGeom prst="rect">
            <a:avLst/>
          </a:prstGeom>
          <a:noFill/>
          <a:ln>
            <a:noFill/>
          </a:ln>
        </p:spPr>
        <p:style>
          <a:lnRef idx="0"/>
          <a:fillRef idx="0"/>
          <a:effectRef idx="0"/>
          <a:fontRef idx="minor"/>
        </p:style>
        <p:txBody>
          <a:bodyPr lIns="90000" rIns="90000" tIns="45000" bIns="45000" anchor="ctr"/>
          <a:p>
            <a:pPr algn="ctr">
              <a:lnSpc>
                <a:spcPct val="100000"/>
              </a:lnSpc>
            </a:pPr>
            <a:r>
              <a:rPr b="0" lang="en-US" sz="4400" spc="-1" strike="noStrike">
                <a:solidFill>
                  <a:srgbClr val="000000"/>
                </a:solidFill>
                <a:latin typeface="Calibri"/>
              </a:rPr>
              <a:t>Environment commands</a:t>
            </a:r>
            <a:endParaRPr b="0" lang="en-US" sz="4400" spc="-1" strike="noStrike">
              <a:latin typeface="Arial"/>
            </a:endParaRPr>
          </a:p>
        </p:txBody>
      </p:sp>
      <p:pic>
        <p:nvPicPr>
          <p:cNvPr id="153" name="Picture 5" descr=""/>
          <p:cNvPicPr/>
          <p:nvPr/>
        </p:nvPicPr>
        <p:blipFill>
          <a:blip r:embed="rId1"/>
          <a:stretch/>
        </p:blipFill>
        <p:spPr>
          <a:xfrm>
            <a:off x="762120" y="1295280"/>
            <a:ext cx="7923960" cy="5238000"/>
          </a:xfrm>
          <a:prstGeom prst="rect">
            <a:avLst/>
          </a:prstGeom>
          <a:ln>
            <a:noFill/>
          </a:ln>
        </p:spPr>
      </p:pic>
    </p:spTree>
  </p:cSld>
  <p:timing>
    <p:tnLst>
      <p:par>
        <p:cTn id="59" dur="indefinite" restart="never" nodeType="tmRoot">
          <p:childTnLst>
            <p:seq>
              <p:cTn id="60" dur="indefinite" nodeType="mainSeq"/>
              <p:prevCondLst>
                <p:cond delay="0" evt="onPrev">
                  <p:tgtEl>
                    <p:sldTgt/>
                  </p:tgtEl>
                </p:cond>
              </p:prevCondLst>
              <p:nextCondLst>
                <p:cond delay="0"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4" name="CustomShape 1"/>
          <p:cNvSpPr/>
          <p:nvPr/>
        </p:nvSpPr>
        <p:spPr>
          <a:xfrm>
            <a:off x="457200" y="274680"/>
            <a:ext cx="8228880" cy="1142280"/>
          </a:xfrm>
          <a:prstGeom prst="rect">
            <a:avLst/>
          </a:prstGeom>
          <a:noFill/>
          <a:ln>
            <a:noFill/>
          </a:ln>
        </p:spPr>
        <p:style>
          <a:lnRef idx="0"/>
          <a:fillRef idx="0"/>
          <a:effectRef idx="0"/>
          <a:fontRef idx="minor"/>
        </p:style>
        <p:txBody>
          <a:bodyPr lIns="90000" rIns="90000" tIns="45000" bIns="45000" anchor="ctr"/>
          <a:p>
            <a:pPr algn="ctr">
              <a:lnSpc>
                <a:spcPct val="100000"/>
              </a:lnSpc>
            </a:pPr>
            <a:r>
              <a:rPr b="0" lang="en-US" sz="4400" spc="-1" strike="noStrike">
                <a:solidFill>
                  <a:srgbClr val="000000"/>
                </a:solidFill>
                <a:latin typeface="Calibri"/>
              </a:rPr>
              <a:t>Expressions 1</a:t>
            </a:r>
            <a:endParaRPr b="0" lang="en-US" sz="4400" spc="-1" strike="noStrike">
              <a:latin typeface="Arial"/>
            </a:endParaRPr>
          </a:p>
        </p:txBody>
      </p:sp>
      <p:pic>
        <p:nvPicPr>
          <p:cNvPr id="155" name="Picture 5" descr=""/>
          <p:cNvPicPr/>
          <p:nvPr/>
        </p:nvPicPr>
        <p:blipFill>
          <a:blip r:embed="rId1"/>
          <a:stretch/>
        </p:blipFill>
        <p:spPr>
          <a:xfrm>
            <a:off x="304920" y="1295280"/>
            <a:ext cx="8533800" cy="5064840"/>
          </a:xfrm>
          <a:prstGeom prst="rect">
            <a:avLst/>
          </a:prstGeom>
          <a:ln>
            <a:noFill/>
          </a:ln>
        </p:spPr>
      </p:pic>
    </p:spTree>
  </p:cSld>
  <p:timing>
    <p:tnLst>
      <p:par>
        <p:cTn id="61" dur="indefinite" restart="never" nodeType="tmRoot">
          <p:childTnLst>
            <p:seq>
              <p:cTn id="62" dur="indefinite" nodeType="mainSeq"/>
              <p:prevCondLst>
                <p:cond delay="0" evt="onPrev">
                  <p:tgtEl>
                    <p:sldTgt/>
                  </p:tgtEl>
                </p:cond>
              </p:prevCondLst>
              <p:nextCondLst>
                <p:cond delay="0" evt="onNext">
                  <p:tgtEl>
                    <p:sldTgt/>
                  </p:tgtEl>
                </p:cond>
              </p:nextCondLst>
            </p:seq>
          </p:childTnLst>
        </p:cTn>
      </p:par>
    </p:tnLst>
  </p:timing>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 name="CustomShape 1"/>
          <p:cNvSpPr/>
          <p:nvPr/>
        </p:nvSpPr>
        <p:spPr>
          <a:xfrm>
            <a:off x="457200" y="274680"/>
            <a:ext cx="8228880" cy="1142280"/>
          </a:xfrm>
          <a:prstGeom prst="rect">
            <a:avLst/>
          </a:prstGeom>
          <a:noFill/>
          <a:ln>
            <a:noFill/>
          </a:ln>
        </p:spPr>
        <p:style>
          <a:lnRef idx="0"/>
          <a:fillRef idx="0"/>
          <a:effectRef idx="0"/>
          <a:fontRef idx="minor"/>
        </p:style>
        <p:txBody>
          <a:bodyPr lIns="90000" rIns="90000" tIns="45000" bIns="45000" anchor="ctr"/>
          <a:p>
            <a:pPr algn="ctr">
              <a:lnSpc>
                <a:spcPct val="100000"/>
              </a:lnSpc>
            </a:pPr>
            <a:r>
              <a:rPr b="0" lang="en-US" sz="4400" spc="-1" strike="noStrike">
                <a:solidFill>
                  <a:srgbClr val="000000"/>
                </a:solidFill>
                <a:latin typeface="Calibri"/>
              </a:rPr>
              <a:t>Expressions 2</a:t>
            </a:r>
            <a:endParaRPr b="0" lang="en-US" sz="4400" spc="-1" strike="noStrike">
              <a:latin typeface="Arial"/>
            </a:endParaRPr>
          </a:p>
        </p:txBody>
      </p:sp>
      <p:pic>
        <p:nvPicPr>
          <p:cNvPr id="157" name="Picture 6" descr=""/>
          <p:cNvPicPr/>
          <p:nvPr/>
        </p:nvPicPr>
        <p:blipFill>
          <a:blip r:embed="rId1"/>
          <a:stretch/>
        </p:blipFill>
        <p:spPr>
          <a:xfrm>
            <a:off x="304920" y="1547640"/>
            <a:ext cx="8228880" cy="4806360"/>
          </a:xfrm>
          <a:prstGeom prst="rect">
            <a:avLst/>
          </a:prstGeom>
          <a:ln>
            <a:noFill/>
          </a:ln>
        </p:spPr>
      </p:pic>
    </p:spTree>
  </p:cSld>
  <p:timing>
    <p:tnLst>
      <p:par>
        <p:cTn id="63" dur="indefinite" restart="never" nodeType="tmRoot">
          <p:childTnLst>
            <p:seq>
              <p:cTn id="64" dur="indefinite" nodeType="mainSeq"/>
              <p:prevCondLst>
                <p:cond delay="0" evt="onPrev">
                  <p:tgtEl>
                    <p:sldTgt/>
                  </p:tgtEl>
                </p:cond>
              </p:prevCondLst>
              <p:nextCondLst>
                <p:cond delay="0"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8" name="CustomShape 1"/>
          <p:cNvSpPr/>
          <p:nvPr/>
        </p:nvSpPr>
        <p:spPr>
          <a:xfrm>
            <a:off x="457200" y="274680"/>
            <a:ext cx="8228880" cy="1142280"/>
          </a:xfrm>
          <a:prstGeom prst="rect">
            <a:avLst/>
          </a:prstGeom>
          <a:noFill/>
          <a:ln>
            <a:noFill/>
          </a:ln>
        </p:spPr>
        <p:style>
          <a:lnRef idx="0"/>
          <a:fillRef idx="0"/>
          <a:effectRef idx="0"/>
          <a:fontRef idx="minor"/>
        </p:style>
        <p:txBody>
          <a:bodyPr lIns="90000" rIns="90000" tIns="45000" bIns="45000" anchor="ctr"/>
          <a:p>
            <a:pPr algn="ctr">
              <a:lnSpc>
                <a:spcPct val="100000"/>
              </a:lnSpc>
            </a:pPr>
            <a:r>
              <a:rPr b="0" lang="en-US" sz="4400" spc="-1" strike="noStrike">
                <a:solidFill>
                  <a:srgbClr val="000000"/>
                </a:solidFill>
                <a:latin typeface="Calibri"/>
              </a:rPr>
              <a:t>Type</a:t>
            </a:r>
            <a:endParaRPr b="0" lang="en-US" sz="4400" spc="-1" strike="noStrike">
              <a:latin typeface="Arial"/>
            </a:endParaRPr>
          </a:p>
        </p:txBody>
      </p:sp>
      <p:pic>
        <p:nvPicPr>
          <p:cNvPr id="159" name="Picture 5" descr=""/>
          <p:cNvPicPr/>
          <p:nvPr/>
        </p:nvPicPr>
        <p:blipFill>
          <a:blip r:embed="rId1"/>
          <a:stretch/>
        </p:blipFill>
        <p:spPr>
          <a:xfrm>
            <a:off x="228600" y="1905120"/>
            <a:ext cx="8609760" cy="3825000"/>
          </a:xfrm>
          <a:prstGeom prst="rect">
            <a:avLst/>
          </a:prstGeom>
          <a:ln>
            <a:noFill/>
          </a:ln>
        </p:spPr>
      </p:pic>
    </p:spTree>
  </p:cSld>
  <p:timing>
    <p:tnLst>
      <p:par>
        <p:cTn id="65" dur="indefinite" restart="never" nodeType="tmRoot">
          <p:childTnLst>
            <p:seq>
              <p:cTn id="66" dur="indefinite" nodeType="mainSeq"/>
              <p:prevCondLst>
                <p:cond delay="0" evt="onPrev">
                  <p:tgtEl>
                    <p:sldTgt/>
                  </p:tgtEl>
                </p:cond>
              </p:prevCondLst>
              <p:nextCondLst>
                <p:cond delay="0" evt="onNext">
                  <p:tgtEl>
                    <p:sldTgt/>
                  </p:tgtEl>
                </p:cond>
              </p:nextCondLst>
            </p:seq>
          </p:childTnLst>
        </p:cTn>
      </p:par>
    </p:tnLst>
  </p:timing>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0">
  <p:cSld>
    <p:spTree>
      <p:nvGrpSpPr>
        <p:cNvPr id="1" name=""/>
        <p:cNvGrpSpPr/>
        <p:nvPr/>
      </p:nvGrpSpPr>
      <p:grpSpPr>
        <a:xfrm>
          <a:off x="0" y="0"/>
          <a:ext cx="0" cy="0"/>
          <a:chOff x="0" y="0"/>
          <a:chExt cx="0" cy="0"/>
        </a:xfrm>
      </p:grpSpPr>
      <p:sp>
        <p:nvSpPr>
          <p:cNvPr id="80" name="CustomShape 1"/>
          <p:cNvSpPr/>
          <p:nvPr/>
        </p:nvSpPr>
        <p:spPr>
          <a:xfrm>
            <a:off x="457200" y="274680"/>
            <a:ext cx="8228880" cy="1142280"/>
          </a:xfrm>
          <a:prstGeom prst="rect">
            <a:avLst/>
          </a:prstGeom>
          <a:noFill/>
          <a:ln>
            <a:noFill/>
          </a:ln>
        </p:spPr>
        <p:style>
          <a:lnRef idx="0"/>
          <a:fillRef idx="0"/>
          <a:effectRef idx="0"/>
          <a:fontRef idx="minor"/>
        </p:style>
        <p:txBody>
          <a:bodyPr lIns="90000" rIns="90000" tIns="45000" bIns="45000" anchor="ctr"/>
          <a:p>
            <a:pPr algn="ctr">
              <a:lnSpc>
                <a:spcPct val="100000"/>
              </a:lnSpc>
            </a:pPr>
            <a:r>
              <a:rPr b="0" lang="en-US" sz="4400" spc="-1" strike="noStrike">
                <a:solidFill>
                  <a:srgbClr val="000000"/>
                </a:solidFill>
                <a:latin typeface="Calibri"/>
              </a:rPr>
              <a:t>Pig</a:t>
            </a:r>
            <a:endParaRPr b="0" lang="en-US" sz="4400" spc="-1" strike="noStrike">
              <a:latin typeface="Arial"/>
            </a:endParaRPr>
          </a:p>
        </p:txBody>
      </p:sp>
      <p:sp>
        <p:nvSpPr>
          <p:cNvPr id="81" name="CustomShape 2"/>
          <p:cNvSpPr/>
          <p:nvPr/>
        </p:nvSpPr>
        <p:spPr>
          <a:xfrm>
            <a:off x="457200" y="1600200"/>
            <a:ext cx="8228880" cy="4525200"/>
          </a:xfrm>
          <a:prstGeom prst="rect">
            <a:avLst/>
          </a:prstGeom>
          <a:noFill/>
          <a:ln>
            <a:noFill/>
          </a:ln>
        </p:spPr>
        <p:style>
          <a:lnRef idx="0"/>
          <a:fillRef idx="0"/>
          <a:effectRef idx="0"/>
          <a:fontRef idx="minor"/>
        </p:style>
        <p:txBody>
          <a:bodyPr lIns="90000" rIns="90000" tIns="45000" bIns="45000"/>
          <a:p>
            <a:pPr marL="343080" indent="-342360">
              <a:lnSpc>
                <a:spcPct val="90000"/>
              </a:lnSpc>
              <a:spcBef>
                <a:spcPts val="641"/>
              </a:spcBef>
              <a:buClr>
                <a:srgbClr val="000000"/>
              </a:buClr>
              <a:buFont typeface="Arial"/>
              <a:buChar char="•"/>
            </a:pPr>
            <a:r>
              <a:rPr b="0" lang="en-US" sz="3200" spc="-1" strike="noStrike">
                <a:solidFill>
                  <a:srgbClr val="000000"/>
                </a:solidFill>
                <a:latin typeface="Calibri"/>
              </a:rPr>
              <a:t>Pig is made up of two pieces:</a:t>
            </a:r>
            <a:endParaRPr b="0" lang="en-US" sz="3200" spc="-1" strike="noStrike">
              <a:latin typeface="Arial"/>
            </a:endParaRPr>
          </a:p>
          <a:p>
            <a:pPr lvl="1" marL="743040" indent="-285120">
              <a:lnSpc>
                <a:spcPct val="90000"/>
              </a:lnSpc>
              <a:spcBef>
                <a:spcPts val="561"/>
              </a:spcBef>
              <a:buClr>
                <a:srgbClr val="000000"/>
              </a:buClr>
              <a:buFont typeface="Arial"/>
              <a:buChar char="–"/>
            </a:pPr>
            <a:r>
              <a:rPr b="0" lang="en-US" sz="2800" spc="-1" strike="noStrike" u="sng">
                <a:solidFill>
                  <a:srgbClr val="000000"/>
                </a:solidFill>
                <a:uFillTx/>
                <a:latin typeface="Calibri"/>
              </a:rPr>
              <a:t>The language</a:t>
            </a:r>
            <a:r>
              <a:rPr b="0" lang="en-US" sz="2800" spc="-1" strike="noStrike">
                <a:solidFill>
                  <a:srgbClr val="000000"/>
                </a:solidFill>
                <a:latin typeface="Calibri"/>
              </a:rPr>
              <a:t> used to </a:t>
            </a:r>
            <a:r>
              <a:rPr b="0" lang="en-US" sz="2800" spc="-1" strike="noStrike" u="sng">
                <a:solidFill>
                  <a:srgbClr val="000000"/>
                </a:solidFill>
                <a:uFillTx/>
                <a:latin typeface="Calibri"/>
              </a:rPr>
              <a:t>express data flows</a:t>
            </a:r>
            <a:r>
              <a:rPr b="0" lang="en-US" sz="2800" spc="-1" strike="noStrike">
                <a:solidFill>
                  <a:srgbClr val="000000"/>
                </a:solidFill>
                <a:latin typeface="Calibri"/>
              </a:rPr>
              <a:t>, called </a:t>
            </a:r>
            <a:r>
              <a:rPr b="0" i="1" lang="en-US" sz="2800" spc="-1" strike="noStrike">
                <a:solidFill>
                  <a:srgbClr val="000000"/>
                </a:solidFill>
                <a:latin typeface="Calibri"/>
              </a:rPr>
              <a:t>Pig Latin</a:t>
            </a:r>
            <a:r>
              <a:rPr b="0" lang="en-US" sz="2800" spc="-1" strike="noStrike">
                <a:solidFill>
                  <a:srgbClr val="000000"/>
                </a:solidFill>
                <a:latin typeface="Calibri"/>
              </a:rPr>
              <a:t>.</a:t>
            </a:r>
            <a:endParaRPr b="0" lang="en-US" sz="2800" spc="-1" strike="noStrike">
              <a:latin typeface="Arial"/>
            </a:endParaRPr>
          </a:p>
          <a:p>
            <a:pPr lvl="1" marL="743040" indent="-285120">
              <a:lnSpc>
                <a:spcPct val="90000"/>
              </a:lnSpc>
              <a:spcBef>
                <a:spcPts val="561"/>
              </a:spcBef>
              <a:buClr>
                <a:srgbClr val="000000"/>
              </a:buClr>
              <a:buFont typeface="Arial"/>
              <a:buChar char="–"/>
            </a:pPr>
            <a:r>
              <a:rPr b="0" lang="en-US" sz="2800" spc="-1" strike="noStrike" u="sng">
                <a:solidFill>
                  <a:srgbClr val="000000"/>
                </a:solidFill>
                <a:uFillTx/>
                <a:latin typeface="Calibri"/>
              </a:rPr>
              <a:t>The execution environment</a:t>
            </a:r>
            <a:r>
              <a:rPr b="0" lang="en-US" sz="2800" spc="-1" strike="noStrike">
                <a:solidFill>
                  <a:srgbClr val="000000"/>
                </a:solidFill>
                <a:latin typeface="Calibri"/>
              </a:rPr>
              <a:t> to run Pig Latin programs. </a:t>
            </a:r>
            <a:endParaRPr b="0" lang="en-US" sz="2800" spc="-1" strike="noStrike">
              <a:latin typeface="Arial"/>
            </a:endParaRPr>
          </a:p>
          <a:p>
            <a:pPr marL="343080" indent="-342360">
              <a:lnSpc>
                <a:spcPct val="90000"/>
              </a:lnSpc>
              <a:spcBef>
                <a:spcPts val="641"/>
              </a:spcBef>
              <a:buClr>
                <a:srgbClr val="000000"/>
              </a:buClr>
              <a:buFont typeface="Arial"/>
              <a:buChar char="•"/>
            </a:pPr>
            <a:r>
              <a:rPr b="0" lang="en-US" sz="3200" spc="-1" strike="noStrike">
                <a:solidFill>
                  <a:srgbClr val="000000"/>
                </a:solidFill>
                <a:latin typeface="Calibri"/>
              </a:rPr>
              <a:t>There are currently two environments:</a:t>
            </a:r>
            <a:endParaRPr b="0" lang="en-US" sz="3200" spc="-1" strike="noStrike">
              <a:latin typeface="Arial"/>
            </a:endParaRPr>
          </a:p>
          <a:p>
            <a:pPr lvl="1" marL="743040" indent="-285120">
              <a:lnSpc>
                <a:spcPct val="90000"/>
              </a:lnSpc>
              <a:spcBef>
                <a:spcPts val="561"/>
              </a:spcBef>
              <a:buClr>
                <a:srgbClr val="000000"/>
              </a:buClr>
              <a:buFont typeface="Arial"/>
              <a:buChar char="–"/>
            </a:pPr>
            <a:r>
              <a:rPr b="0" lang="en-US" sz="2800" spc="-1" strike="noStrike">
                <a:solidFill>
                  <a:srgbClr val="000000"/>
                </a:solidFill>
                <a:latin typeface="Calibri"/>
              </a:rPr>
              <a:t>Local execution in a single JVM </a:t>
            </a:r>
            <a:endParaRPr b="0" lang="en-US" sz="2800" spc="-1" strike="noStrike">
              <a:latin typeface="Arial"/>
            </a:endParaRPr>
          </a:p>
          <a:p>
            <a:pPr lvl="1" marL="743040" indent="-285120">
              <a:lnSpc>
                <a:spcPct val="90000"/>
              </a:lnSpc>
              <a:spcBef>
                <a:spcPts val="561"/>
              </a:spcBef>
              <a:buClr>
                <a:srgbClr val="000000"/>
              </a:buClr>
              <a:buFont typeface="Arial"/>
              <a:buChar char="–"/>
            </a:pPr>
            <a:r>
              <a:rPr b="0" lang="en-US" sz="2800" spc="-1" strike="noStrike">
                <a:solidFill>
                  <a:srgbClr val="000000"/>
                </a:solidFill>
                <a:latin typeface="Calibri"/>
              </a:rPr>
              <a:t>Distributed execution on a Hadoop cluster</a:t>
            </a:r>
            <a:endParaRPr b="0" lang="en-US" sz="2800" spc="-1" strike="noStrike">
              <a:latin typeface="Arial"/>
            </a:endParaRPr>
          </a:p>
          <a:p>
            <a:pPr marL="343080" indent="-342360">
              <a:lnSpc>
                <a:spcPct val="90000"/>
              </a:lnSpc>
              <a:spcBef>
                <a:spcPts val="641"/>
              </a:spcBef>
              <a:buClr>
                <a:srgbClr val="000000"/>
              </a:buClr>
              <a:buFont typeface="Arial"/>
              <a:buChar char="•"/>
            </a:pPr>
            <a:r>
              <a:rPr b="0" lang="en-US" sz="3200" spc="-1" strike="noStrike">
                <a:solidFill>
                  <a:srgbClr val="000000"/>
                </a:solidFill>
                <a:latin typeface="Calibri"/>
              </a:rPr>
              <a:t>Pig handles semi-structure data</a:t>
            </a:r>
            <a:endParaRPr b="0" lang="en-US" sz="3200" spc="-1" strike="noStrike">
              <a:latin typeface="Arial"/>
            </a:endParaRPr>
          </a:p>
        </p:txBody>
      </p:sp>
      <p:pic>
        <p:nvPicPr>
          <p:cNvPr id="82" name="筆跡 1" descr=""/>
          <p:cNvPicPr/>
          <p:nvPr/>
        </p:nvPicPr>
        <p:blipFill>
          <a:blip r:embed="rId1"/>
          <a:stretch/>
        </p:blipFill>
        <p:spPr>
          <a:xfrm>
            <a:off x="2892600" y="5241960"/>
            <a:ext cx="3269520" cy="742320"/>
          </a:xfrm>
          <a:prstGeom prst="rect">
            <a:avLst/>
          </a:prstGeom>
          <a:ln>
            <a:noFill/>
          </a:ln>
        </p:spPr>
      </p:pic>
    </p:spTree>
  </p:cSld>
  <p:timing>
    <p:tnLst>
      <p:par>
        <p:cTn id="5" dur="indefinite" restart="never" nodeType="tmRoot">
          <p:childTnLst>
            <p:seq>
              <p:cTn id="6" dur="indefinite" nodeType="mainSeq"/>
              <p:prevCondLst>
                <p:cond delay="0" evt="onPrev">
                  <p:tgtEl>
                    <p:sldTgt/>
                  </p:tgtEl>
                </p:cond>
              </p:prevCondLst>
              <p:nextCondLst>
                <p:cond delay="0" evt="onNext">
                  <p:tgtEl>
                    <p:sldTgt/>
                  </p:tgtEl>
                </p:cond>
              </p:nextCondLst>
            </p:seq>
          </p:childTnLst>
        </p:cTn>
      </p:par>
    </p:tnLst>
  </p:timing>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 name="CustomShape 1"/>
          <p:cNvSpPr/>
          <p:nvPr/>
        </p:nvSpPr>
        <p:spPr>
          <a:xfrm>
            <a:off x="457200" y="274680"/>
            <a:ext cx="8228880" cy="1142280"/>
          </a:xfrm>
          <a:prstGeom prst="rect">
            <a:avLst/>
          </a:prstGeom>
          <a:noFill/>
          <a:ln>
            <a:noFill/>
          </a:ln>
        </p:spPr>
        <p:style>
          <a:lnRef idx="0"/>
          <a:fillRef idx="0"/>
          <a:effectRef idx="0"/>
          <a:fontRef idx="minor"/>
        </p:style>
        <p:txBody>
          <a:bodyPr lIns="90000" rIns="90000" tIns="45000" bIns="45000" anchor="ctr"/>
          <a:p>
            <a:pPr algn="ctr">
              <a:lnSpc>
                <a:spcPct val="100000"/>
              </a:lnSpc>
            </a:pPr>
            <a:r>
              <a:rPr b="0" lang="en-US" sz="4400" spc="-1" strike="noStrike">
                <a:solidFill>
                  <a:srgbClr val="000000"/>
                </a:solidFill>
                <a:latin typeface="Calibri"/>
              </a:rPr>
              <a:t>Handling bad data (1)</a:t>
            </a:r>
            <a:endParaRPr b="0" lang="en-US" sz="4400" spc="-1" strike="noStrike">
              <a:latin typeface="Arial"/>
            </a:endParaRPr>
          </a:p>
        </p:txBody>
      </p:sp>
      <p:sp>
        <p:nvSpPr>
          <p:cNvPr id="161" name="CustomShape 2"/>
          <p:cNvSpPr/>
          <p:nvPr/>
        </p:nvSpPr>
        <p:spPr>
          <a:xfrm>
            <a:off x="533520" y="1451520"/>
            <a:ext cx="8228880" cy="4525200"/>
          </a:xfrm>
          <a:prstGeom prst="rect">
            <a:avLst/>
          </a:prstGeom>
          <a:noFill/>
          <a:ln>
            <a:noFill/>
          </a:ln>
        </p:spPr>
        <p:style>
          <a:lnRef idx="0"/>
          <a:fillRef idx="0"/>
          <a:effectRef idx="0"/>
          <a:fontRef idx="minor"/>
        </p:style>
        <p:txBody>
          <a:bodyPr lIns="90000" rIns="90000" tIns="45000" bIns="45000"/>
          <a:p>
            <a:pPr marL="343080" indent="-342360">
              <a:lnSpc>
                <a:spcPct val="100000"/>
              </a:lnSpc>
              <a:spcBef>
                <a:spcPts val="400"/>
              </a:spcBef>
              <a:buClr>
                <a:srgbClr val="000000"/>
              </a:buClr>
              <a:buFont typeface="Arial"/>
              <a:buChar char="•"/>
            </a:pPr>
            <a:r>
              <a:rPr b="0" lang="en-US" sz="2000" spc="-1" strike="noStrike">
                <a:solidFill>
                  <a:srgbClr val="000000"/>
                </a:solidFill>
                <a:latin typeface="Calibri"/>
              </a:rPr>
              <a:t>$ wget pdc19.csie.ncu.edu.tw/lab2/bad.txt</a:t>
            </a:r>
            <a:endParaRPr b="0" lang="en-US" sz="2000" spc="-1" strike="noStrike">
              <a:latin typeface="Arial"/>
            </a:endParaRPr>
          </a:p>
          <a:p>
            <a:pPr marL="343080" indent="-342360">
              <a:lnSpc>
                <a:spcPct val="100000"/>
              </a:lnSpc>
              <a:spcBef>
                <a:spcPts val="400"/>
              </a:spcBef>
              <a:buClr>
                <a:srgbClr val="000000"/>
              </a:buClr>
              <a:buFont typeface="Arial"/>
              <a:buChar char="•"/>
            </a:pPr>
            <a:r>
              <a:rPr b="0" lang="en-US" sz="2000" spc="-1" strike="noStrike">
                <a:solidFill>
                  <a:srgbClr val="000000"/>
                </a:solidFill>
                <a:latin typeface="Calibri"/>
              </a:rPr>
              <a:t>$ hadoop fs -put bad.txt /user/a000000000/bad.txt</a:t>
            </a:r>
            <a:endParaRPr b="0" lang="en-US" sz="2000" spc="-1" strike="noStrike">
              <a:latin typeface="Arial"/>
            </a:endParaRPr>
          </a:p>
          <a:p>
            <a:pPr marL="343080" indent="-342360">
              <a:lnSpc>
                <a:spcPct val="100000"/>
              </a:lnSpc>
              <a:spcBef>
                <a:spcPts val="400"/>
              </a:spcBef>
              <a:buClr>
                <a:srgbClr val="000000"/>
              </a:buClr>
              <a:buFont typeface="Arial"/>
              <a:buChar char="•"/>
            </a:pPr>
            <a:r>
              <a:rPr b="0" lang="en-US" sz="2000" spc="-1" strike="noStrike">
                <a:solidFill>
                  <a:srgbClr val="000000"/>
                </a:solidFill>
                <a:latin typeface="Calibri"/>
              </a:rPr>
              <a:t>$ pig</a:t>
            </a:r>
            <a:endParaRPr b="0" lang="en-US" sz="2000" spc="-1" strike="noStrike">
              <a:latin typeface="Arial"/>
            </a:endParaRPr>
          </a:p>
        </p:txBody>
      </p:sp>
    </p:spTree>
  </p:cSld>
  <p:timing>
    <p:tnLst>
      <p:par>
        <p:cTn id="67" dur="indefinite" restart="never" nodeType="tmRoot">
          <p:childTnLst>
            <p:seq>
              <p:cTn id="68" dur="indefinite" nodeType="mainSeq"/>
              <p:prevCondLst>
                <p:cond delay="0" evt="onPrev">
                  <p:tgtEl>
                    <p:sldTgt/>
                  </p:tgtEl>
                </p:cond>
              </p:prevCondLst>
              <p:nextCondLst>
                <p:cond delay="0"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2" name="CustomShape 1"/>
          <p:cNvSpPr/>
          <p:nvPr/>
        </p:nvSpPr>
        <p:spPr>
          <a:xfrm>
            <a:off x="457200" y="274680"/>
            <a:ext cx="8228880" cy="1142280"/>
          </a:xfrm>
          <a:prstGeom prst="rect">
            <a:avLst/>
          </a:prstGeom>
          <a:noFill/>
          <a:ln>
            <a:noFill/>
          </a:ln>
        </p:spPr>
        <p:style>
          <a:lnRef idx="0"/>
          <a:fillRef idx="0"/>
          <a:effectRef idx="0"/>
          <a:fontRef idx="minor"/>
        </p:style>
        <p:txBody>
          <a:bodyPr lIns="90000" rIns="90000" tIns="45000" bIns="45000" anchor="ctr"/>
          <a:p>
            <a:pPr algn="ctr">
              <a:lnSpc>
                <a:spcPct val="100000"/>
              </a:lnSpc>
            </a:pPr>
            <a:r>
              <a:rPr b="0" lang="en-US" sz="4400" spc="-1" strike="noStrike">
                <a:solidFill>
                  <a:srgbClr val="000000"/>
                </a:solidFill>
                <a:latin typeface="Calibri"/>
              </a:rPr>
              <a:t>Handling bad data (2)</a:t>
            </a:r>
            <a:endParaRPr b="0" lang="en-US" sz="4400" spc="-1" strike="noStrike">
              <a:latin typeface="Arial"/>
            </a:endParaRPr>
          </a:p>
        </p:txBody>
      </p:sp>
      <p:sp>
        <p:nvSpPr>
          <p:cNvPr id="163" name="CustomShape 2"/>
          <p:cNvSpPr/>
          <p:nvPr/>
        </p:nvSpPr>
        <p:spPr>
          <a:xfrm>
            <a:off x="533520" y="1451520"/>
            <a:ext cx="8228880" cy="4525200"/>
          </a:xfrm>
          <a:prstGeom prst="rect">
            <a:avLst/>
          </a:prstGeom>
          <a:noFill/>
          <a:ln>
            <a:noFill/>
          </a:ln>
        </p:spPr>
        <p:style>
          <a:lnRef idx="0"/>
          <a:fillRef idx="0"/>
          <a:effectRef idx="0"/>
          <a:fontRef idx="minor"/>
        </p:style>
        <p:txBody>
          <a:bodyPr lIns="90000" rIns="90000" tIns="45000" bIns="45000"/>
          <a:p>
            <a:pPr marL="343080" indent="-342360">
              <a:lnSpc>
                <a:spcPct val="100000"/>
              </a:lnSpc>
              <a:spcBef>
                <a:spcPts val="400"/>
              </a:spcBef>
            </a:pPr>
            <a:r>
              <a:rPr b="0" lang="en-US" sz="2000" spc="-1" strike="noStrike">
                <a:solidFill>
                  <a:srgbClr val="000000"/>
                </a:solidFill>
                <a:latin typeface="Calibri"/>
                <a:ea typeface="微軟正黑體"/>
              </a:rPr>
              <a:t>grunt&gt; records = load '/user/a000000000/bad.txt' using PigStorage(' ') as (year:int, temp:int, </a:t>
            </a:r>
            <a:r>
              <a:rPr b="0" lang="en-US" sz="2000" spc="-1" strike="noStrike" u="sng">
                <a:solidFill>
                  <a:srgbClr val="000000"/>
                </a:solidFill>
                <a:uFillTx/>
                <a:latin typeface="Calibri"/>
                <a:ea typeface="微軟正黑體"/>
              </a:rPr>
              <a:t>quality:int</a:t>
            </a:r>
            <a:r>
              <a:rPr b="0" lang="en-US" sz="2000" spc="-1" strike="noStrike">
                <a:solidFill>
                  <a:srgbClr val="000000"/>
                </a:solidFill>
                <a:latin typeface="Calibri"/>
                <a:ea typeface="微軟正黑體"/>
              </a:rPr>
              <a:t>);</a:t>
            </a:r>
            <a:endParaRPr b="0" lang="en-US" sz="2000" spc="-1" strike="noStrike">
              <a:latin typeface="Arial"/>
            </a:endParaRPr>
          </a:p>
          <a:p>
            <a:pPr marL="343080" indent="-342360">
              <a:lnSpc>
                <a:spcPct val="100000"/>
              </a:lnSpc>
              <a:spcBef>
                <a:spcPts val="400"/>
              </a:spcBef>
            </a:pPr>
            <a:r>
              <a:rPr b="0" lang="en-US" sz="2000" spc="-1" strike="noStrike">
                <a:solidFill>
                  <a:srgbClr val="000000"/>
                </a:solidFill>
                <a:latin typeface="Calibri"/>
                <a:ea typeface="微軟正黑體"/>
              </a:rPr>
              <a:t>grunt&gt; dump records;</a:t>
            </a:r>
            <a:endParaRPr b="0" lang="en-US" sz="2000" spc="-1" strike="noStrike">
              <a:latin typeface="Arial"/>
            </a:endParaRPr>
          </a:p>
        </p:txBody>
      </p:sp>
      <p:pic>
        <p:nvPicPr>
          <p:cNvPr id="164" name="圖片 2" descr=""/>
          <p:cNvPicPr/>
          <p:nvPr/>
        </p:nvPicPr>
        <p:blipFill>
          <a:blip r:embed="rId1"/>
          <a:stretch/>
        </p:blipFill>
        <p:spPr>
          <a:xfrm>
            <a:off x="705240" y="2736360"/>
            <a:ext cx="1742400" cy="3743280"/>
          </a:xfrm>
          <a:prstGeom prst="rect">
            <a:avLst/>
          </a:prstGeom>
          <a:ln>
            <a:noFill/>
          </a:ln>
        </p:spPr>
      </p:pic>
      <p:sp>
        <p:nvSpPr>
          <p:cNvPr id="165" name="CustomShape 3"/>
          <p:cNvSpPr/>
          <p:nvPr/>
        </p:nvSpPr>
        <p:spPr>
          <a:xfrm>
            <a:off x="2736000" y="4392000"/>
            <a:ext cx="3815640" cy="364320"/>
          </a:xfrm>
          <a:prstGeom prst="rect">
            <a:avLst/>
          </a:prstGeom>
          <a:noFill/>
          <a:ln>
            <a:noFill/>
          </a:ln>
        </p:spPr>
        <p:style>
          <a:lnRef idx="0"/>
          <a:fillRef idx="0"/>
          <a:effectRef idx="0"/>
          <a:fontRef idx="minor"/>
        </p:style>
        <p:txBody>
          <a:bodyPr lIns="90000" rIns="90000" tIns="45000" bIns="45000"/>
          <a:p>
            <a:pPr>
              <a:lnSpc>
                <a:spcPct val="100000"/>
              </a:lnSpc>
            </a:pPr>
            <a:r>
              <a:rPr b="0" lang="en-US" sz="1800" spc="-1" strike="noStrike">
                <a:solidFill>
                  <a:srgbClr val="000000"/>
                </a:solidFill>
                <a:latin typeface="Calibri"/>
                <a:ea typeface="DejaVu Sans"/>
              </a:rPr>
              <a:t>Null data</a:t>
            </a:r>
            <a:endParaRPr b="0" lang="en-US" sz="1800" spc="-1" strike="noStrike">
              <a:latin typeface="Arial"/>
            </a:endParaRPr>
          </a:p>
        </p:txBody>
      </p:sp>
      <p:sp>
        <p:nvSpPr>
          <p:cNvPr id="166" name="CustomShape 4"/>
          <p:cNvSpPr/>
          <p:nvPr/>
        </p:nvSpPr>
        <p:spPr>
          <a:xfrm flipH="1" flipV="1">
            <a:off x="1955520" y="3527280"/>
            <a:ext cx="635400" cy="1027800"/>
          </a:xfrm>
          <a:custGeom>
            <a:avLst/>
            <a:gdLst/>
            <a:ahLst/>
            <a:rect l="l" t="t" r="r" b="b"/>
            <a:pathLst>
              <a:path w="21600" h="21600">
                <a:moveTo>
                  <a:pt x="0" y="0"/>
                </a:moveTo>
                <a:lnTo>
                  <a:pt x="21600" y="21600"/>
                </a:lnTo>
              </a:path>
            </a:pathLst>
          </a:custGeom>
          <a:noFill/>
          <a:ln w="9360">
            <a:solidFill>
              <a:srgbClr val="ff0000"/>
            </a:solidFill>
            <a:round/>
            <a:tailEnd len="med" type="triangle" w="med"/>
          </a:ln>
        </p:spPr>
        <p:style>
          <a:lnRef idx="0"/>
          <a:fillRef idx="0"/>
          <a:effectRef idx="0"/>
          <a:fontRef idx="minor"/>
        </p:style>
      </p:sp>
      <p:sp>
        <p:nvSpPr>
          <p:cNvPr id="167" name="CustomShape 5"/>
          <p:cNvSpPr/>
          <p:nvPr/>
        </p:nvSpPr>
        <p:spPr>
          <a:xfrm flipH="1" flipV="1">
            <a:off x="1955520" y="4518000"/>
            <a:ext cx="635400" cy="36720"/>
          </a:xfrm>
          <a:custGeom>
            <a:avLst/>
            <a:gdLst/>
            <a:ahLst/>
            <a:rect l="l" t="t" r="r" b="b"/>
            <a:pathLst>
              <a:path w="21600" h="21600">
                <a:moveTo>
                  <a:pt x="0" y="0"/>
                </a:moveTo>
                <a:lnTo>
                  <a:pt x="21600" y="21600"/>
                </a:lnTo>
              </a:path>
            </a:pathLst>
          </a:custGeom>
          <a:noFill/>
          <a:ln w="9360">
            <a:solidFill>
              <a:srgbClr val="ff0000"/>
            </a:solidFill>
            <a:round/>
            <a:tailEnd len="med" type="triangle" w="med"/>
          </a:ln>
        </p:spPr>
        <p:style>
          <a:lnRef idx="0"/>
          <a:fillRef idx="0"/>
          <a:effectRef idx="0"/>
          <a:fontRef idx="minor"/>
        </p:style>
      </p:sp>
      <p:sp>
        <p:nvSpPr>
          <p:cNvPr id="168" name="CustomShape 6"/>
          <p:cNvSpPr/>
          <p:nvPr/>
        </p:nvSpPr>
        <p:spPr>
          <a:xfrm flipH="1">
            <a:off x="1955520" y="4556520"/>
            <a:ext cx="635400" cy="1680120"/>
          </a:xfrm>
          <a:custGeom>
            <a:avLst/>
            <a:gdLst/>
            <a:ahLst/>
            <a:rect l="l" t="t" r="r" b="b"/>
            <a:pathLst>
              <a:path w="21600" h="21600">
                <a:moveTo>
                  <a:pt x="0" y="0"/>
                </a:moveTo>
                <a:lnTo>
                  <a:pt x="21600" y="21600"/>
                </a:lnTo>
              </a:path>
            </a:pathLst>
          </a:custGeom>
          <a:noFill/>
          <a:ln w="9360">
            <a:solidFill>
              <a:srgbClr val="ff0000"/>
            </a:solidFill>
            <a:round/>
            <a:tailEnd len="med" type="triangle" w="med"/>
          </a:ln>
        </p:spPr>
        <p:style>
          <a:lnRef idx="0"/>
          <a:fillRef idx="0"/>
          <a:effectRef idx="0"/>
          <a:fontRef idx="minor"/>
        </p:style>
      </p:sp>
      <p:sp>
        <p:nvSpPr>
          <p:cNvPr id="169" name="CustomShape 7"/>
          <p:cNvSpPr/>
          <p:nvPr/>
        </p:nvSpPr>
        <p:spPr>
          <a:xfrm flipH="1">
            <a:off x="1906560" y="4556520"/>
            <a:ext cx="684360" cy="1085040"/>
          </a:xfrm>
          <a:custGeom>
            <a:avLst/>
            <a:gdLst/>
            <a:ahLst/>
            <a:rect l="l" t="t" r="r" b="b"/>
            <a:pathLst>
              <a:path w="21600" h="21600">
                <a:moveTo>
                  <a:pt x="0" y="0"/>
                </a:moveTo>
                <a:lnTo>
                  <a:pt x="21600" y="21600"/>
                </a:lnTo>
              </a:path>
            </a:pathLst>
          </a:custGeom>
          <a:noFill/>
          <a:ln w="9360">
            <a:solidFill>
              <a:srgbClr val="ff0000"/>
            </a:solidFill>
            <a:round/>
            <a:tailEnd len="med" type="triangle" w="med"/>
          </a:ln>
        </p:spPr>
        <p:style>
          <a:lnRef idx="0"/>
          <a:fillRef idx="0"/>
          <a:effectRef idx="0"/>
          <a:fontRef idx="minor"/>
        </p:style>
      </p:sp>
      <p:sp>
        <p:nvSpPr>
          <p:cNvPr id="170" name="CustomShape 8"/>
          <p:cNvSpPr/>
          <p:nvPr/>
        </p:nvSpPr>
        <p:spPr>
          <a:xfrm flipH="1">
            <a:off x="1906560" y="4556520"/>
            <a:ext cx="684360" cy="490320"/>
          </a:xfrm>
          <a:custGeom>
            <a:avLst/>
            <a:gdLst/>
            <a:ahLst/>
            <a:rect l="l" t="t" r="r" b="b"/>
            <a:pathLst>
              <a:path w="21600" h="21600">
                <a:moveTo>
                  <a:pt x="0" y="0"/>
                </a:moveTo>
                <a:lnTo>
                  <a:pt x="21600" y="21600"/>
                </a:lnTo>
              </a:path>
            </a:pathLst>
          </a:custGeom>
          <a:noFill/>
          <a:ln w="9360">
            <a:solidFill>
              <a:srgbClr val="ff0000"/>
            </a:solidFill>
            <a:round/>
            <a:tailEnd len="med" type="triangle" w="med"/>
          </a:ln>
        </p:spPr>
        <p:style>
          <a:lnRef idx="0"/>
          <a:fillRef idx="0"/>
          <a:effectRef idx="0"/>
          <a:fontRef idx="minor"/>
        </p:style>
      </p:sp>
    </p:spTree>
  </p:cSld>
  <p:timing>
    <p:tnLst>
      <p:par>
        <p:cTn id="69" dur="indefinite" restart="never" nodeType="tmRoot">
          <p:childTnLst>
            <p:seq>
              <p:cTn id="70" dur="indefinite" nodeType="mainSeq"/>
              <p:prevCondLst>
                <p:cond delay="0" evt="onPrev">
                  <p:tgtEl>
                    <p:sldTgt/>
                  </p:tgtEl>
                </p:cond>
              </p:prevCondLst>
              <p:nextCondLst>
                <p:cond delay="0" evt="onNext">
                  <p:tgtEl>
                    <p:sldTgt/>
                  </p:tgtEl>
                </p:cond>
              </p:nextCondLst>
            </p:seq>
          </p:childTnLst>
        </p:cTn>
      </p:par>
    </p:tnLst>
  </p:timing>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1" name="CustomShape 1"/>
          <p:cNvSpPr/>
          <p:nvPr/>
        </p:nvSpPr>
        <p:spPr>
          <a:xfrm>
            <a:off x="457200" y="274680"/>
            <a:ext cx="8228880" cy="1142280"/>
          </a:xfrm>
          <a:prstGeom prst="rect">
            <a:avLst/>
          </a:prstGeom>
          <a:noFill/>
          <a:ln>
            <a:noFill/>
          </a:ln>
        </p:spPr>
        <p:style>
          <a:lnRef idx="0"/>
          <a:fillRef idx="0"/>
          <a:effectRef idx="0"/>
          <a:fontRef idx="minor"/>
        </p:style>
        <p:txBody>
          <a:bodyPr lIns="90000" rIns="90000" tIns="45000" bIns="45000" anchor="ctr"/>
          <a:p>
            <a:pPr algn="ctr">
              <a:lnSpc>
                <a:spcPct val="100000"/>
              </a:lnSpc>
            </a:pPr>
            <a:r>
              <a:rPr b="0" lang="en-US" sz="4400" spc="-1" strike="noStrike">
                <a:solidFill>
                  <a:srgbClr val="000000"/>
                </a:solidFill>
                <a:latin typeface="Calibri"/>
              </a:rPr>
              <a:t>Handling bad data (3)</a:t>
            </a:r>
            <a:endParaRPr b="0" lang="en-US" sz="4400" spc="-1" strike="noStrike">
              <a:latin typeface="Arial"/>
            </a:endParaRPr>
          </a:p>
        </p:txBody>
      </p:sp>
      <p:sp>
        <p:nvSpPr>
          <p:cNvPr id="172" name="CustomShape 2"/>
          <p:cNvSpPr/>
          <p:nvPr/>
        </p:nvSpPr>
        <p:spPr>
          <a:xfrm>
            <a:off x="457200" y="1828800"/>
            <a:ext cx="8228880" cy="837360"/>
          </a:xfrm>
          <a:prstGeom prst="rect">
            <a:avLst/>
          </a:prstGeom>
          <a:noFill/>
          <a:ln>
            <a:noFill/>
          </a:ln>
        </p:spPr>
        <p:style>
          <a:lnRef idx="0"/>
          <a:fillRef idx="0"/>
          <a:effectRef idx="0"/>
          <a:fontRef idx="minor"/>
        </p:style>
        <p:txBody>
          <a:bodyPr lIns="90000" rIns="90000" tIns="45000" bIns="45000"/>
          <a:p>
            <a:pPr marL="343080" indent="-342360">
              <a:lnSpc>
                <a:spcPct val="100000"/>
              </a:lnSpc>
              <a:spcBef>
                <a:spcPts val="400"/>
              </a:spcBef>
            </a:pPr>
            <a:r>
              <a:rPr b="0" lang="en-US" sz="2000" spc="-1" strike="noStrike">
                <a:solidFill>
                  <a:srgbClr val="000000"/>
                </a:solidFill>
                <a:latin typeface="Calibri"/>
              </a:rPr>
              <a:t>grunt&gt; badrec= FILTER records BY temp is null OR quality is null;</a:t>
            </a:r>
            <a:endParaRPr b="0" lang="en-US" sz="2000" spc="-1" strike="noStrike">
              <a:latin typeface="Arial"/>
            </a:endParaRPr>
          </a:p>
          <a:p>
            <a:pPr marL="343080" indent="-342360">
              <a:lnSpc>
                <a:spcPct val="100000"/>
              </a:lnSpc>
              <a:spcBef>
                <a:spcPts val="400"/>
              </a:spcBef>
            </a:pPr>
            <a:r>
              <a:rPr b="0" lang="en-US" sz="2000" spc="-1" strike="noStrike">
                <a:solidFill>
                  <a:srgbClr val="000000"/>
                </a:solidFill>
                <a:latin typeface="Calibri"/>
              </a:rPr>
              <a:t>grunt&gt; DUMP badrec;</a:t>
            </a:r>
            <a:endParaRPr b="0" lang="en-US" sz="2000" spc="-1" strike="noStrike">
              <a:latin typeface="Arial"/>
            </a:endParaRPr>
          </a:p>
        </p:txBody>
      </p:sp>
      <p:sp>
        <p:nvSpPr>
          <p:cNvPr id="173" name="CustomShape 3"/>
          <p:cNvSpPr/>
          <p:nvPr/>
        </p:nvSpPr>
        <p:spPr>
          <a:xfrm>
            <a:off x="647640" y="1447920"/>
            <a:ext cx="1742760" cy="364320"/>
          </a:xfrm>
          <a:prstGeom prst="rect">
            <a:avLst/>
          </a:prstGeom>
          <a:noFill/>
          <a:ln w="9360">
            <a:solidFill>
              <a:srgbClr val="000000"/>
            </a:solidFill>
            <a:miter/>
          </a:ln>
        </p:spPr>
        <p:style>
          <a:lnRef idx="0"/>
          <a:fillRef idx="0"/>
          <a:effectRef idx="0"/>
          <a:fontRef idx="minor"/>
        </p:style>
        <p:txBody>
          <a:bodyPr wrap="none" lIns="90000" rIns="90000" tIns="45000" bIns="45000"/>
          <a:p>
            <a:pPr>
              <a:lnSpc>
                <a:spcPct val="100000"/>
              </a:lnSpc>
            </a:pPr>
            <a:r>
              <a:rPr b="1" lang="en-US" sz="1800" spc="-1" strike="noStrike">
                <a:solidFill>
                  <a:srgbClr val="000000"/>
                </a:solidFill>
                <a:latin typeface="Calibri"/>
                <a:ea typeface="DejaVu Sans"/>
              </a:rPr>
              <a:t>Get all bad data:</a:t>
            </a:r>
            <a:endParaRPr b="0" lang="en-US" sz="1800" spc="-1" strike="noStrike">
              <a:latin typeface="Arial"/>
            </a:endParaRPr>
          </a:p>
        </p:txBody>
      </p:sp>
      <p:sp>
        <p:nvSpPr>
          <p:cNvPr id="174" name="CustomShape 4"/>
          <p:cNvSpPr/>
          <p:nvPr/>
        </p:nvSpPr>
        <p:spPr>
          <a:xfrm>
            <a:off x="673560" y="3186720"/>
            <a:ext cx="1969920" cy="364320"/>
          </a:xfrm>
          <a:prstGeom prst="rect">
            <a:avLst/>
          </a:prstGeom>
          <a:noFill/>
          <a:ln w="9360">
            <a:solidFill>
              <a:srgbClr val="000000"/>
            </a:solidFill>
            <a:miter/>
          </a:ln>
        </p:spPr>
        <p:style>
          <a:lnRef idx="0"/>
          <a:fillRef idx="0"/>
          <a:effectRef idx="0"/>
          <a:fontRef idx="minor"/>
        </p:style>
        <p:txBody>
          <a:bodyPr wrap="none" lIns="90000" rIns="90000" tIns="45000" bIns="45000"/>
          <a:p>
            <a:pPr>
              <a:lnSpc>
                <a:spcPct val="100000"/>
              </a:lnSpc>
            </a:pPr>
            <a:r>
              <a:rPr b="1" lang="en-US" sz="1800" spc="-1" strike="noStrike">
                <a:solidFill>
                  <a:srgbClr val="000000"/>
                </a:solidFill>
                <a:latin typeface="Calibri"/>
                <a:ea typeface="DejaVu Sans"/>
              </a:rPr>
              <a:t>Count all bad data:</a:t>
            </a:r>
            <a:endParaRPr b="0" lang="en-US" sz="1800" spc="-1" strike="noStrike">
              <a:latin typeface="Arial"/>
            </a:endParaRPr>
          </a:p>
        </p:txBody>
      </p:sp>
      <p:sp>
        <p:nvSpPr>
          <p:cNvPr id="175" name="CustomShape 5"/>
          <p:cNvSpPr/>
          <p:nvPr/>
        </p:nvSpPr>
        <p:spPr>
          <a:xfrm>
            <a:off x="457200" y="3562920"/>
            <a:ext cx="8762400" cy="837360"/>
          </a:xfrm>
          <a:prstGeom prst="rect">
            <a:avLst/>
          </a:prstGeom>
          <a:noFill/>
          <a:ln>
            <a:noFill/>
          </a:ln>
        </p:spPr>
        <p:style>
          <a:lnRef idx="0"/>
          <a:fillRef idx="0"/>
          <a:effectRef idx="0"/>
          <a:fontRef idx="minor"/>
        </p:style>
        <p:txBody>
          <a:bodyPr lIns="90000" rIns="90000" tIns="45000" bIns="45000"/>
          <a:p>
            <a:pPr marL="343080" indent="-342360">
              <a:lnSpc>
                <a:spcPct val="100000"/>
              </a:lnSpc>
              <a:spcBef>
                <a:spcPts val="400"/>
              </a:spcBef>
            </a:pPr>
            <a:r>
              <a:rPr b="0" lang="en-US" sz="2000" spc="-1" strike="noStrike">
                <a:solidFill>
                  <a:srgbClr val="000000"/>
                </a:solidFill>
                <a:latin typeface="Calibri"/>
                <a:ea typeface="DejaVu Sans"/>
              </a:rPr>
              <a:t>grunt&gt; badgroup= GROUP badrec ALL;</a:t>
            </a:r>
            <a:endParaRPr b="0" lang="en-US" sz="2000" spc="-1" strike="noStrike">
              <a:latin typeface="Arial"/>
            </a:endParaRPr>
          </a:p>
          <a:p>
            <a:pPr marL="343080" indent="-342360">
              <a:lnSpc>
                <a:spcPct val="100000"/>
              </a:lnSpc>
              <a:spcBef>
                <a:spcPts val="400"/>
              </a:spcBef>
            </a:pPr>
            <a:r>
              <a:rPr b="0" lang="en-US" sz="2000" spc="-1" strike="noStrike">
                <a:solidFill>
                  <a:srgbClr val="000000"/>
                </a:solidFill>
                <a:latin typeface="Calibri"/>
                <a:ea typeface="DejaVu Sans"/>
              </a:rPr>
              <a:t>grunt&gt; counter = FOREACH badgroup GENERATE group, COUNT(badrec);</a:t>
            </a:r>
            <a:endParaRPr b="0" lang="en-US" sz="2000" spc="-1" strike="noStrike">
              <a:latin typeface="Arial"/>
            </a:endParaRPr>
          </a:p>
          <a:p>
            <a:pPr marL="343080" indent="-342360">
              <a:lnSpc>
                <a:spcPct val="100000"/>
              </a:lnSpc>
              <a:spcBef>
                <a:spcPts val="400"/>
              </a:spcBef>
            </a:pPr>
            <a:r>
              <a:rPr b="0" lang="en-US" sz="2000" spc="-1" strike="noStrike">
                <a:solidFill>
                  <a:srgbClr val="000000"/>
                </a:solidFill>
                <a:latin typeface="Calibri"/>
                <a:ea typeface="DejaVu Sans"/>
              </a:rPr>
              <a:t>grunt&gt; DUMP counter;</a:t>
            </a:r>
            <a:endParaRPr b="0" lang="en-US" sz="2000" spc="-1" strike="noStrike">
              <a:latin typeface="Arial"/>
            </a:endParaRPr>
          </a:p>
        </p:txBody>
      </p:sp>
      <p:pic>
        <p:nvPicPr>
          <p:cNvPr id="176" name="圖片 1" descr=""/>
          <p:cNvPicPr/>
          <p:nvPr/>
        </p:nvPicPr>
        <p:blipFill>
          <a:blip r:embed="rId1"/>
          <a:stretch/>
        </p:blipFill>
        <p:spPr>
          <a:xfrm>
            <a:off x="2015640" y="5297040"/>
            <a:ext cx="5645520" cy="886680"/>
          </a:xfrm>
          <a:prstGeom prst="rect">
            <a:avLst/>
          </a:prstGeom>
          <a:ln>
            <a:noFill/>
          </a:ln>
        </p:spPr>
      </p:pic>
    </p:spTree>
  </p:cSld>
  <p:timing>
    <p:tnLst>
      <p:par>
        <p:cTn id="71" dur="indefinite" restart="never" nodeType="tmRoot">
          <p:childTnLst>
            <p:seq>
              <p:cTn id="72" dur="indefinite" nodeType="mainSeq"/>
              <p:prevCondLst>
                <p:cond delay="0" evt="onPrev">
                  <p:tgtEl>
                    <p:sldTgt/>
                  </p:tgtEl>
                </p:cond>
              </p:prevCondLst>
              <p:nextCondLst>
                <p:cond delay="0"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 name="CustomShape 1"/>
          <p:cNvSpPr/>
          <p:nvPr/>
        </p:nvSpPr>
        <p:spPr>
          <a:xfrm>
            <a:off x="457200" y="274680"/>
            <a:ext cx="8228880" cy="1142280"/>
          </a:xfrm>
          <a:prstGeom prst="rect">
            <a:avLst/>
          </a:prstGeom>
          <a:noFill/>
          <a:ln>
            <a:noFill/>
          </a:ln>
        </p:spPr>
        <p:style>
          <a:lnRef idx="0"/>
          <a:fillRef idx="0"/>
          <a:effectRef idx="0"/>
          <a:fontRef idx="minor"/>
        </p:style>
        <p:txBody>
          <a:bodyPr lIns="90000" rIns="90000" tIns="45000" bIns="45000" anchor="ctr"/>
          <a:p>
            <a:pPr algn="ctr">
              <a:lnSpc>
                <a:spcPct val="100000"/>
              </a:lnSpc>
            </a:pPr>
            <a:r>
              <a:rPr b="0" lang="en-US" sz="4400" spc="-1" strike="noStrike">
                <a:solidFill>
                  <a:srgbClr val="000000"/>
                </a:solidFill>
                <a:latin typeface="Calibri"/>
              </a:rPr>
              <a:t>Splitting Data</a:t>
            </a:r>
            <a:endParaRPr b="0" lang="en-US" sz="4400" spc="-1" strike="noStrike">
              <a:latin typeface="Arial"/>
            </a:endParaRPr>
          </a:p>
        </p:txBody>
      </p:sp>
      <p:sp>
        <p:nvSpPr>
          <p:cNvPr id="178" name="CustomShape 2"/>
          <p:cNvSpPr/>
          <p:nvPr/>
        </p:nvSpPr>
        <p:spPr>
          <a:xfrm>
            <a:off x="228600" y="1828800"/>
            <a:ext cx="8686080" cy="3199680"/>
          </a:xfrm>
          <a:prstGeom prst="rect">
            <a:avLst/>
          </a:prstGeom>
          <a:noFill/>
          <a:ln>
            <a:noFill/>
          </a:ln>
        </p:spPr>
        <p:style>
          <a:lnRef idx="0"/>
          <a:fillRef idx="0"/>
          <a:effectRef idx="0"/>
          <a:fontRef idx="minor"/>
        </p:style>
        <p:txBody>
          <a:bodyPr lIns="90000" rIns="90000" tIns="45000" bIns="45000"/>
          <a:p>
            <a:pPr marL="343080" indent="-342360">
              <a:lnSpc>
                <a:spcPct val="100000"/>
              </a:lnSpc>
              <a:spcBef>
                <a:spcPts val="400"/>
              </a:spcBef>
            </a:pPr>
            <a:r>
              <a:rPr b="0" lang="en-US" sz="2000" spc="-1" strike="noStrike">
                <a:solidFill>
                  <a:srgbClr val="000000"/>
                </a:solidFill>
                <a:latin typeface="Calibri"/>
                <a:ea typeface="微軟正黑體"/>
              </a:rPr>
              <a:t>grunt&gt; records = LOAD '/user/a000000000/bad.txt' using </a:t>
            </a:r>
            <a:r>
              <a:rPr b="0" lang="en-US" sz="2000" spc="-1" strike="noStrike">
                <a:solidFill>
                  <a:srgbClr val="000000"/>
                </a:solidFill>
                <a:latin typeface="Calibri"/>
                <a:ea typeface="DejaVu Sans"/>
              </a:rPr>
              <a:t>PigStorage(' ') AS (year:int, temp:int, </a:t>
            </a:r>
            <a:r>
              <a:rPr b="0" lang="en-US" sz="2000" spc="-1" strike="noStrike" u="sng">
                <a:solidFill>
                  <a:srgbClr val="000000"/>
                </a:solidFill>
                <a:uFillTx/>
                <a:latin typeface="Calibri"/>
                <a:ea typeface="DejaVu Sans"/>
              </a:rPr>
              <a:t>quality:chararray</a:t>
            </a:r>
            <a:r>
              <a:rPr b="0" lang="en-US" sz="2000" spc="-1" strike="noStrike">
                <a:solidFill>
                  <a:srgbClr val="000000"/>
                </a:solidFill>
                <a:latin typeface="Calibri"/>
                <a:ea typeface="DejaVu Sans"/>
              </a:rPr>
              <a:t>);</a:t>
            </a:r>
            <a:endParaRPr b="0" lang="en-US" sz="2000" spc="-1" strike="noStrike">
              <a:latin typeface="Arial"/>
            </a:endParaRPr>
          </a:p>
          <a:p>
            <a:pPr marL="343080" indent="-342360">
              <a:lnSpc>
                <a:spcPct val="100000"/>
              </a:lnSpc>
              <a:spcBef>
                <a:spcPts val="400"/>
              </a:spcBef>
            </a:pPr>
            <a:r>
              <a:rPr b="0" lang="en-US" sz="2000" spc="-1" strike="noStrike">
                <a:solidFill>
                  <a:srgbClr val="000000"/>
                </a:solidFill>
                <a:latin typeface="Calibri"/>
                <a:ea typeface="DejaVu Sans"/>
              </a:rPr>
              <a:t>grunt&gt; SPLIT records INTO good IF temp is not null AND quality is not null, bad IF temp is null OR quality is null;</a:t>
            </a:r>
            <a:endParaRPr b="0" lang="en-US" sz="2000" spc="-1" strike="noStrike">
              <a:latin typeface="Arial"/>
            </a:endParaRPr>
          </a:p>
          <a:p>
            <a:pPr marL="343080" indent="-342360">
              <a:lnSpc>
                <a:spcPct val="100000"/>
              </a:lnSpc>
              <a:spcBef>
                <a:spcPts val="400"/>
              </a:spcBef>
            </a:pPr>
            <a:r>
              <a:rPr b="0" lang="en-US" sz="2000" spc="-1" strike="noStrike">
                <a:solidFill>
                  <a:srgbClr val="000000"/>
                </a:solidFill>
                <a:latin typeface="Calibri"/>
                <a:ea typeface="DejaVu Sans"/>
              </a:rPr>
              <a:t>grunt&gt; SPLIT good INTO newdata IF quality matches '[0123456789]', olddata IF not quality matches '[0123456789]';</a:t>
            </a:r>
            <a:endParaRPr b="0" lang="en-US" sz="2000" spc="-1" strike="noStrike">
              <a:latin typeface="Arial"/>
            </a:endParaRPr>
          </a:p>
          <a:p>
            <a:pPr marL="343080" indent="-342360">
              <a:lnSpc>
                <a:spcPct val="100000"/>
              </a:lnSpc>
              <a:spcBef>
                <a:spcPts val="400"/>
              </a:spcBef>
            </a:pPr>
            <a:r>
              <a:rPr b="0" lang="en-US" sz="2000" spc="-1" strike="noStrike">
                <a:solidFill>
                  <a:srgbClr val="000000"/>
                </a:solidFill>
                <a:latin typeface="Calibri"/>
                <a:ea typeface="DejaVu Sans"/>
              </a:rPr>
              <a:t>grunt&gt; DUMP good;</a:t>
            </a:r>
            <a:endParaRPr b="0" lang="en-US" sz="2000" spc="-1" strike="noStrike">
              <a:latin typeface="Arial"/>
            </a:endParaRPr>
          </a:p>
          <a:p>
            <a:pPr marL="343080" indent="-342360">
              <a:lnSpc>
                <a:spcPct val="100000"/>
              </a:lnSpc>
              <a:spcBef>
                <a:spcPts val="400"/>
              </a:spcBef>
            </a:pPr>
            <a:r>
              <a:rPr b="0" lang="en-US" sz="2000" spc="-1" strike="noStrike">
                <a:solidFill>
                  <a:srgbClr val="000000"/>
                </a:solidFill>
                <a:latin typeface="Calibri"/>
                <a:ea typeface="DejaVu Sans"/>
              </a:rPr>
              <a:t>grunt&gt; DUMP bad;</a:t>
            </a:r>
            <a:endParaRPr b="0" lang="en-US" sz="2000" spc="-1" strike="noStrike">
              <a:latin typeface="Arial"/>
            </a:endParaRPr>
          </a:p>
          <a:p>
            <a:pPr marL="343080" indent="-342360">
              <a:lnSpc>
                <a:spcPct val="100000"/>
              </a:lnSpc>
              <a:spcBef>
                <a:spcPts val="400"/>
              </a:spcBef>
            </a:pPr>
            <a:r>
              <a:rPr b="0" lang="en-US" sz="2000" spc="-1" strike="noStrike">
                <a:solidFill>
                  <a:srgbClr val="000000"/>
                </a:solidFill>
                <a:latin typeface="Calibri"/>
                <a:ea typeface="DejaVu Sans"/>
              </a:rPr>
              <a:t>grunt&gt; DUMP newdata;</a:t>
            </a:r>
            <a:endParaRPr b="0" lang="en-US" sz="2000" spc="-1" strike="noStrike">
              <a:latin typeface="Arial"/>
            </a:endParaRPr>
          </a:p>
          <a:p>
            <a:pPr marL="343080" indent="-342360">
              <a:lnSpc>
                <a:spcPct val="100000"/>
              </a:lnSpc>
              <a:spcBef>
                <a:spcPts val="400"/>
              </a:spcBef>
            </a:pPr>
            <a:r>
              <a:rPr b="0" lang="en-US" sz="2000" spc="-1" strike="noStrike">
                <a:solidFill>
                  <a:srgbClr val="000000"/>
                </a:solidFill>
                <a:latin typeface="Calibri"/>
                <a:ea typeface="DejaVu Sans"/>
              </a:rPr>
              <a:t>grunt&gt; DUMP olddata;</a:t>
            </a:r>
            <a:endParaRPr b="0" lang="en-US" sz="2000" spc="-1" strike="noStrike">
              <a:latin typeface="Arial"/>
            </a:endParaRPr>
          </a:p>
        </p:txBody>
      </p:sp>
      <p:sp>
        <p:nvSpPr>
          <p:cNvPr id="179" name="CustomShape 3"/>
          <p:cNvSpPr/>
          <p:nvPr/>
        </p:nvSpPr>
        <p:spPr>
          <a:xfrm>
            <a:off x="1371600" y="5257800"/>
            <a:ext cx="913680" cy="913680"/>
          </a:xfrm>
          <a:prstGeom prst="rect">
            <a:avLst/>
          </a:prstGeom>
          <a:solidFill>
            <a:srgbClr val="4f81bd"/>
          </a:solidFill>
          <a:ln w="9360">
            <a:solidFill>
              <a:srgbClr val="000000"/>
            </a:solidFill>
            <a:miter/>
          </a:ln>
        </p:spPr>
        <p:style>
          <a:lnRef idx="0"/>
          <a:fillRef idx="0"/>
          <a:effectRef idx="0"/>
          <a:fontRef idx="minor"/>
        </p:style>
        <p:txBody>
          <a:bodyPr wrap="none" lIns="90000" rIns="90000" tIns="45000" bIns="45000" anchor="ctr"/>
          <a:p>
            <a:pPr algn="ctr">
              <a:lnSpc>
                <a:spcPct val="100000"/>
              </a:lnSpc>
            </a:pPr>
            <a:r>
              <a:rPr b="0" lang="en-US" sz="1800" spc="-1" strike="noStrike">
                <a:solidFill>
                  <a:srgbClr val="000000"/>
                </a:solidFill>
                <a:latin typeface="Calibri"/>
                <a:ea typeface="DejaVu Sans"/>
              </a:rPr>
              <a:t>records</a:t>
            </a:r>
            <a:endParaRPr b="0" lang="en-US" sz="1800" spc="-1" strike="noStrike">
              <a:latin typeface="Arial"/>
            </a:endParaRPr>
          </a:p>
        </p:txBody>
      </p:sp>
      <p:sp>
        <p:nvSpPr>
          <p:cNvPr id="180" name="Line 4"/>
          <p:cNvSpPr/>
          <p:nvPr/>
        </p:nvSpPr>
        <p:spPr>
          <a:xfrm flipV="1">
            <a:off x="2438280" y="5257800"/>
            <a:ext cx="838080" cy="304560"/>
          </a:xfrm>
          <a:prstGeom prst="line">
            <a:avLst/>
          </a:prstGeom>
          <a:ln w="9360">
            <a:solidFill>
              <a:srgbClr val="000000"/>
            </a:solidFill>
            <a:round/>
            <a:tailEnd len="med" type="triangle" w="med"/>
          </a:ln>
        </p:spPr>
        <p:style>
          <a:lnRef idx="0"/>
          <a:fillRef idx="0"/>
          <a:effectRef idx="0"/>
          <a:fontRef idx="minor"/>
        </p:style>
      </p:sp>
      <p:sp>
        <p:nvSpPr>
          <p:cNvPr id="181" name="Line 5"/>
          <p:cNvSpPr/>
          <p:nvPr/>
        </p:nvSpPr>
        <p:spPr>
          <a:xfrm>
            <a:off x="2438280" y="5715000"/>
            <a:ext cx="838080" cy="380880"/>
          </a:xfrm>
          <a:prstGeom prst="line">
            <a:avLst/>
          </a:prstGeom>
          <a:ln w="9360">
            <a:solidFill>
              <a:srgbClr val="000000"/>
            </a:solidFill>
            <a:round/>
            <a:tailEnd len="med" type="triangle" w="med"/>
          </a:ln>
        </p:spPr>
        <p:style>
          <a:lnRef idx="0"/>
          <a:fillRef idx="0"/>
          <a:effectRef idx="0"/>
          <a:fontRef idx="minor"/>
        </p:style>
      </p:sp>
      <p:sp>
        <p:nvSpPr>
          <p:cNvPr id="182" name="CustomShape 6"/>
          <p:cNvSpPr/>
          <p:nvPr/>
        </p:nvSpPr>
        <p:spPr>
          <a:xfrm>
            <a:off x="3352680" y="5029200"/>
            <a:ext cx="913680" cy="456480"/>
          </a:xfrm>
          <a:prstGeom prst="rect">
            <a:avLst/>
          </a:prstGeom>
          <a:solidFill>
            <a:srgbClr val="4f81bd"/>
          </a:solidFill>
          <a:ln w="9360">
            <a:solidFill>
              <a:srgbClr val="000000"/>
            </a:solidFill>
            <a:miter/>
          </a:ln>
        </p:spPr>
        <p:style>
          <a:lnRef idx="0"/>
          <a:fillRef idx="0"/>
          <a:effectRef idx="0"/>
          <a:fontRef idx="minor"/>
        </p:style>
        <p:txBody>
          <a:bodyPr wrap="none" lIns="90000" rIns="90000" tIns="45000" bIns="45000" anchor="ctr"/>
          <a:p>
            <a:pPr algn="ctr">
              <a:lnSpc>
                <a:spcPct val="100000"/>
              </a:lnSpc>
            </a:pPr>
            <a:r>
              <a:rPr b="0" lang="en-US" sz="1800" spc="-1" strike="noStrike">
                <a:solidFill>
                  <a:srgbClr val="000000"/>
                </a:solidFill>
                <a:latin typeface="Calibri"/>
                <a:ea typeface="DejaVu Sans"/>
              </a:rPr>
              <a:t>bad</a:t>
            </a:r>
            <a:endParaRPr b="0" lang="en-US" sz="1800" spc="-1" strike="noStrike">
              <a:latin typeface="Arial"/>
            </a:endParaRPr>
          </a:p>
        </p:txBody>
      </p:sp>
      <p:sp>
        <p:nvSpPr>
          <p:cNvPr id="183" name="CustomShape 7"/>
          <p:cNvSpPr/>
          <p:nvPr/>
        </p:nvSpPr>
        <p:spPr>
          <a:xfrm>
            <a:off x="3352680" y="5867280"/>
            <a:ext cx="913680" cy="456480"/>
          </a:xfrm>
          <a:prstGeom prst="rect">
            <a:avLst/>
          </a:prstGeom>
          <a:solidFill>
            <a:srgbClr val="4f81bd"/>
          </a:solidFill>
          <a:ln w="9360">
            <a:solidFill>
              <a:srgbClr val="000000"/>
            </a:solidFill>
            <a:miter/>
          </a:ln>
        </p:spPr>
        <p:style>
          <a:lnRef idx="0"/>
          <a:fillRef idx="0"/>
          <a:effectRef idx="0"/>
          <a:fontRef idx="minor"/>
        </p:style>
        <p:txBody>
          <a:bodyPr wrap="none" lIns="90000" rIns="90000" tIns="45000" bIns="45000" anchor="ctr"/>
          <a:p>
            <a:pPr algn="ctr">
              <a:lnSpc>
                <a:spcPct val="100000"/>
              </a:lnSpc>
            </a:pPr>
            <a:r>
              <a:rPr b="0" lang="en-US" sz="1800" spc="-1" strike="noStrike">
                <a:solidFill>
                  <a:srgbClr val="000000"/>
                </a:solidFill>
                <a:latin typeface="Calibri"/>
                <a:ea typeface="DejaVu Sans"/>
              </a:rPr>
              <a:t>good</a:t>
            </a:r>
            <a:endParaRPr b="0" lang="en-US" sz="1800" spc="-1" strike="noStrike">
              <a:latin typeface="Arial"/>
            </a:endParaRPr>
          </a:p>
        </p:txBody>
      </p:sp>
      <p:sp>
        <p:nvSpPr>
          <p:cNvPr id="184" name="Line 8"/>
          <p:cNvSpPr/>
          <p:nvPr/>
        </p:nvSpPr>
        <p:spPr>
          <a:xfrm flipV="1">
            <a:off x="4343400" y="5410080"/>
            <a:ext cx="914400" cy="457200"/>
          </a:xfrm>
          <a:prstGeom prst="line">
            <a:avLst/>
          </a:prstGeom>
          <a:ln w="9360">
            <a:solidFill>
              <a:srgbClr val="000000"/>
            </a:solidFill>
            <a:round/>
            <a:tailEnd len="med" type="triangle" w="med"/>
          </a:ln>
        </p:spPr>
        <p:style>
          <a:lnRef idx="0"/>
          <a:fillRef idx="0"/>
          <a:effectRef idx="0"/>
          <a:fontRef idx="minor"/>
        </p:style>
      </p:sp>
      <p:sp>
        <p:nvSpPr>
          <p:cNvPr id="185" name="Line 9"/>
          <p:cNvSpPr/>
          <p:nvPr/>
        </p:nvSpPr>
        <p:spPr>
          <a:xfrm>
            <a:off x="4343400" y="6019560"/>
            <a:ext cx="914400" cy="152640"/>
          </a:xfrm>
          <a:prstGeom prst="line">
            <a:avLst/>
          </a:prstGeom>
          <a:ln w="9360">
            <a:solidFill>
              <a:srgbClr val="000000"/>
            </a:solidFill>
            <a:round/>
            <a:tailEnd len="med" type="triangle" w="med"/>
          </a:ln>
        </p:spPr>
        <p:style>
          <a:lnRef idx="0"/>
          <a:fillRef idx="0"/>
          <a:effectRef idx="0"/>
          <a:fontRef idx="minor"/>
        </p:style>
      </p:sp>
      <p:sp>
        <p:nvSpPr>
          <p:cNvPr id="186" name="CustomShape 10"/>
          <p:cNvSpPr/>
          <p:nvPr/>
        </p:nvSpPr>
        <p:spPr>
          <a:xfrm>
            <a:off x="5257800" y="5105520"/>
            <a:ext cx="1142280" cy="456480"/>
          </a:xfrm>
          <a:prstGeom prst="rect">
            <a:avLst/>
          </a:prstGeom>
          <a:solidFill>
            <a:srgbClr val="4f81bd"/>
          </a:solidFill>
          <a:ln w="9360">
            <a:solidFill>
              <a:srgbClr val="000000"/>
            </a:solidFill>
            <a:miter/>
          </a:ln>
        </p:spPr>
        <p:style>
          <a:lnRef idx="0"/>
          <a:fillRef idx="0"/>
          <a:effectRef idx="0"/>
          <a:fontRef idx="minor"/>
        </p:style>
        <p:txBody>
          <a:bodyPr wrap="none" lIns="90000" rIns="90000" tIns="45000" bIns="45000" anchor="ctr"/>
          <a:p>
            <a:pPr algn="ctr">
              <a:lnSpc>
                <a:spcPct val="100000"/>
              </a:lnSpc>
            </a:pPr>
            <a:r>
              <a:rPr b="0" lang="en-US" sz="1800" spc="-1" strike="noStrike">
                <a:solidFill>
                  <a:srgbClr val="000000"/>
                </a:solidFill>
                <a:latin typeface="Calibri"/>
                <a:ea typeface="DejaVu Sans"/>
              </a:rPr>
              <a:t>newdata</a:t>
            </a:r>
            <a:endParaRPr b="0" lang="en-US" sz="1800" spc="-1" strike="noStrike">
              <a:latin typeface="Arial"/>
            </a:endParaRPr>
          </a:p>
        </p:txBody>
      </p:sp>
      <p:sp>
        <p:nvSpPr>
          <p:cNvPr id="187" name="CustomShape 11"/>
          <p:cNvSpPr/>
          <p:nvPr/>
        </p:nvSpPr>
        <p:spPr>
          <a:xfrm>
            <a:off x="5257800" y="5943600"/>
            <a:ext cx="1142280" cy="456480"/>
          </a:xfrm>
          <a:prstGeom prst="rect">
            <a:avLst/>
          </a:prstGeom>
          <a:solidFill>
            <a:srgbClr val="4f81bd"/>
          </a:solidFill>
          <a:ln w="9360">
            <a:solidFill>
              <a:srgbClr val="000000"/>
            </a:solidFill>
            <a:miter/>
          </a:ln>
        </p:spPr>
        <p:style>
          <a:lnRef idx="0"/>
          <a:fillRef idx="0"/>
          <a:effectRef idx="0"/>
          <a:fontRef idx="minor"/>
        </p:style>
        <p:txBody>
          <a:bodyPr wrap="none" lIns="90000" rIns="90000" tIns="45000" bIns="45000" anchor="ctr"/>
          <a:p>
            <a:pPr algn="ctr">
              <a:lnSpc>
                <a:spcPct val="100000"/>
              </a:lnSpc>
            </a:pPr>
            <a:r>
              <a:rPr b="0" lang="en-US" sz="1800" spc="-1" strike="noStrike">
                <a:solidFill>
                  <a:srgbClr val="000000"/>
                </a:solidFill>
                <a:latin typeface="Calibri"/>
                <a:ea typeface="DejaVu Sans"/>
              </a:rPr>
              <a:t>olddata</a:t>
            </a:r>
            <a:endParaRPr b="0" lang="en-US" sz="1800" spc="-1" strike="noStrike">
              <a:latin typeface="Arial"/>
            </a:endParaRPr>
          </a:p>
        </p:txBody>
      </p:sp>
      <p:sp>
        <p:nvSpPr>
          <p:cNvPr id="188" name="TextShape 12"/>
          <p:cNvSpPr txBox="1"/>
          <p:nvPr/>
        </p:nvSpPr>
        <p:spPr>
          <a:xfrm>
            <a:off x="6120000" y="4087440"/>
            <a:ext cx="2671200" cy="232560"/>
          </a:xfrm>
          <a:prstGeom prst="rect">
            <a:avLst/>
          </a:prstGeom>
          <a:noFill/>
          <a:ln>
            <a:noFill/>
          </a:ln>
        </p:spPr>
        <p:txBody>
          <a:bodyPr lIns="90000" rIns="90000" tIns="45000" bIns="45000"/>
          <a:p>
            <a:r>
              <a:rPr b="0" lang="en-US" sz="1000" spc="-1" strike="noStrike">
                <a:latin typeface="Arial"/>
              </a:rPr>
              <a:t>Use the Java </a:t>
            </a:r>
            <a:r>
              <a:rPr b="0" lang="en-US" sz="1000" spc="-1" strike="noStrike">
                <a:latin typeface="Arial"/>
                <a:hlinkClick r:id="rId1"/>
              </a:rPr>
              <a:t>format</a:t>
            </a:r>
            <a:r>
              <a:rPr b="0" lang="en-US" sz="1000" spc="-1" strike="noStrike">
                <a:latin typeface="Arial"/>
              </a:rPr>
              <a:t> for regular expressions.</a:t>
            </a:r>
            <a:endParaRPr b="0" lang="en-US" sz="1000" spc="-1" strike="noStrike">
              <a:latin typeface="Arial"/>
            </a:endParaRPr>
          </a:p>
        </p:txBody>
      </p:sp>
      <p:sp>
        <p:nvSpPr>
          <p:cNvPr id="189" name="Line 13"/>
          <p:cNvSpPr/>
          <p:nvPr/>
        </p:nvSpPr>
        <p:spPr>
          <a:xfrm flipH="1" flipV="1">
            <a:off x="6840000" y="3528000"/>
            <a:ext cx="288000" cy="559440"/>
          </a:xfrm>
          <a:prstGeom prst="line">
            <a:avLst/>
          </a:prstGeom>
          <a:ln>
            <a:solidFill>
              <a:srgbClr val="000000"/>
            </a:solidFill>
            <a:tailEnd len="med" type="triangle" w="med"/>
          </a:ln>
        </p:spPr>
        <p:style>
          <a:lnRef idx="0"/>
          <a:fillRef idx="0"/>
          <a:effectRef idx="0"/>
          <a:fontRef idx="minor"/>
        </p:style>
      </p:sp>
    </p:spTree>
  </p:cSld>
  <p:timing>
    <p:tnLst>
      <p:par>
        <p:cTn id="73" dur="indefinite" restart="never" nodeType="tmRoot">
          <p:childTnLst>
            <p:seq>
              <p:cTn id="74" dur="indefinite" nodeType="mainSeq"/>
              <p:prevCondLst>
                <p:cond delay="0" evt="onPrev">
                  <p:tgtEl>
                    <p:sldTgt/>
                  </p:tgtEl>
                </p:cond>
              </p:prevCondLst>
              <p:nextCondLst>
                <p:cond delay="0" evt="onNext">
                  <p:tgtEl>
                    <p:sldTgt/>
                  </p:tgtEl>
                </p:cond>
              </p:nextCondLst>
            </p:seq>
          </p:childTnLst>
        </p:cTn>
      </p:par>
    </p:tnLst>
  </p:timing>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0" name="CustomShape 1"/>
          <p:cNvSpPr/>
          <p:nvPr/>
        </p:nvSpPr>
        <p:spPr>
          <a:xfrm>
            <a:off x="457200" y="274680"/>
            <a:ext cx="8228880" cy="1142280"/>
          </a:xfrm>
          <a:prstGeom prst="rect">
            <a:avLst/>
          </a:prstGeom>
          <a:noFill/>
          <a:ln>
            <a:noFill/>
          </a:ln>
        </p:spPr>
        <p:style>
          <a:lnRef idx="0"/>
          <a:fillRef idx="0"/>
          <a:effectRef idx="0"/>
          <a:fontRef idx="minor"/>
        </p:style>
        <p:txBody>
          <a:bodyPr lIns="90000" rIns="90000" tIns="45000" bIns="45000" anchor="ctr"/>
          <a:p>
            <a:pPr algn="ctr">
              <a:lnSpc>
                <a:spcPct val="100000"/>
              </a:lnSpc>
            </a:pPr>
            <a:r>
              <a:rPr b="0" lang="en-US" sz="4400" spc="-1" strike="noStrike">
                <a:solidFill>
                  <a:srgbClr val="000000"/>
                </a:solidFill>
                <a:latin typeface="Calibri"/>
              </a:rPr>
              <a:t>Storing the Results</a:t>
            </a:r>
            <a:endParaRPr b="0" lang="en-US" sz="4400" spc="-1" strike="noStrike">
              <a:latin typeface="Arial"/>
            </a:endParaRPr>
          </a:p>
        </p:txBody>
      </p:sp>
      <p:sp>
        <p:nvSpPr>
          <p:cNvPr id="191" name="CustomShape 2"/>
          <p:cNvSpPr/>
          <p:nvPr/>
        </p:nvSpPr>
        <p:spPr>
          <a:xfrm>
            <a:off x="457200" y="1828800"/>
            <a:ext cx="8218440" cy="1959480"/>
          </a:xfrm>
          <a:prstGeom prst="rect">
            <a:avLst/>
          </a:prstGeom>
          <a:noFill/>
          <a:ln>
            <a:noFill/>
          </a:ln>
        </p:spPr>
        <p:style>
          <a:lnRef idx="0"/>
          <a:fillRef idx="0"/>
          <a:effectRef idx="0"/>
          <a:fontRef idx="minor"/>
        </p:style>
        <p:txBody>
          <a:bodyPr lIns="90000" rIns="90000" tIns="45000" bIns="45000">
            <a:normAutofit/>
          </a:bodyPr>
          <a:p>
            <a:pPr marL="343080" indent="-342360">
              <a:lnSpc>
                <a:spcPct val="100000"/>
              </a:lnSpc>
              <a:spcBef>
                <a:spcPts val="400"/>
              </a:spcBef>
              <a:buClr>
                <a:srgbClr val="000000"/>
              </a:buClr>
              <a:buFont typeface="Arial"/>
              <a:buChar char="•"/>
            </a:pPr>
            <a:r>
              <a:rPr b="0" lang="en-US" sz="2000" spc="-1" strike="noStrike">
                <a:solidFill>
                  <a:srgbClr val="000000"/>
                </a:solidFill>
                <a:latin typeface="Calibri"/>
                <a:ea typeface="微軟正黑體"/>
              </a:rPr>
              <a:t>grunt&gt; STORE newdata INTO '/user/a000000000/newdata' USING PigStorage('\t');</a:t>
            </a:r>
            <a:endParaRPr b="0" lang="en-US" sz="2000" spc="-1" strike="noStrike">
              <a:latin typeface="Arial"/>
            </a:endParaRPr>
          </a:p>
          <a:p>
            <a:pPr marL="343080" indent="-342360">
              <a:lnSpc>
                <a:spcPct val="100000"/>
              </a:lnSpc>
              <a:spcBef>
                <a:spcPts val="400"/>
              </a:spcBef>
              <a:buClr>
                <a:srgbClr val="000000"/>
              </a:buClr>
              <a:buFont typeface="Arial"/>
              <a:buChar char="•"/>
            </a:pPr>
            <a:r>
              <a:rPr b="0" lang="en-US" sz="2000" spc="-1" strike="noStrike">
                <a:solidFill>
                  <a:srgbClr val="000000"/>
                </a:solidFill>
                <a:latin typeface="Calibri"/>
                <a:ea typeface="微軟正黑體"/>
              </a:rPr>
              <a:t>grunt&gt; quit</a:t>
            </a:r>
            <a:endParaRPr b="0" lang="en-US" sz="2000" spc="-1" strike="noStrike">
              <a:latin typeface="Arial"/>
            </a:endParaRPr>
          </a:p>
          <a:p>
            <a:pPr marL="343080" indent="-342360">
              <a:lnSpc>
                <a:spcPct val="100000"/>
              </a:lnSpc>
              <a:spcBef>
                <a:spcPts val="400"/>
              </a:spcBef>
              <a:buClr>
                <a:srgbClr val="000000"/>
              </a:buClr>
              <a:buFont typeface="Arial"/>
              <a:buChar char="•"/>
            </a:pPr>
            <a:r>
              <a:rPr b="0" lang="en-US" sz="2000" spc="-1" strike="noStrike">
                <a:solidFill>
                  <a:srgbClr val="000000"/>
                </a:solidFill>
                <a:latin typeface="Calibri"/>
                <a:ea typeface="微軟正黑體"/>
              </a:rPr>
              <a:t>$ hadoop fs -lsr newdata</a:t>
            </a:r>
            <a:endParaRPr b="0" lang="en-US" sz="2000" spc="-1" strike="noStrike">
              <a:latin typeface="Arial"/>
            </a:endParaRPr>
          </a:p>
          <a:p>
            <a:pPr marL="343080" indent="-342360">
              <a:lnSpc>
                <a:spcPct val="100000"/>
              </a:lnSpc>
              <a:spcBef>
                <a:spcPts val="400"/>
              </a:spcBef>
              <a:buClr>
                <a:srgbClr val="000000"/>
              </a:buClr>
              <a:buFont typeface="Arial"/>
              <a:buChar char="•"/>
            </a:pPr>
            <a:r>
              <a:rPr b="0" lang="en-US" sz="2000" spc="-1" strike="noStrike">
                <a:solidFill>
                  <a:srgbClr val="000000"/>
                </a:solidFill>
                <a:latin typeface="Calibri"/>
                <a:ea typeface="微軟正黑體"/>
              </a:rPr>
              <a:t>$ hadoop fs -get newdata/part-m-00000 olddata.txt</a:t>
            </a:r>
            <a:endParaRPr b="0" lang="en-US" sz="2000" spc="-1" strike="noStrike">
              <a:latin typeface="Arial"/>
            </a:endParaRPr>
          </a:p>
          <a:p>
            <a:pPr marL="343080" indent="-342360">
              <a:lnSpc>
                <a:spcPct val="100000"/>
              </a:lnSpc>
              <a:spcBef>
                <a:spcPts val="400"/>
              </a:spcBef>
              <a:buClr>
                <a:srgbClr val="000000"/>
              </a:buClr>
              <a:buFont typeface="Arial"/>
              <a:buChar char="•"/>
            </a:pPr>
            <a:r>
              <a:rPr b="0" lang="en-US" sz="2000" spc="-1" strike="noStrike">
                <a:solidFill>
                  <a:srgbClr val="000000"/>
                </a:solidFill>
                <a:latin typeface="Calibri"/>
                <a:ea typeface="微軟正黑體"/>
              </a:rPr>
              <a:t>$ more newdata.txt</a:t>
            </a:r>
            <a:endParaRPr b="0" lang="en-US" sz="2000" spc="-1" strike="noStrike">
              <a:latin typeface="Arial"/>
            </a:endParaRPr>
          </a:p>
          <a:p>
            <a:pPr>
              <a:lnSpc>
                <a:spcPct val="100000"/>
              </a:lnSpc>
              <a:spcBef>
                <a:spcPts val="400"/>
              </a:spcBef>
            </a:pPr>
            <a:endParaRPr b="0" lang="en-US" sz="2000" spc="-1" strike="noStrike">
              <a:latin typeface="Arial"/>
            </a:endParaRPr>
          </a:p>
        </p:txBody>
      </p:sp>
      <p:pic>
        <p:nvPicPr>
          <p:cNvPr id="192" name="圖片 1" descr=""/>
          <p:cNvPicPr/>
          <p:nvPr/>
        </p:nvPicPr>
        <p:blipFill>
          <a:blip r:embed="rId1"/>
          <a:stretch/>
        </p:blipFill>
        <p:spPr>
          <a:xfrm>
            <a:off x="683640" y="3789000"/>
            <a:ext cx="7381080" cy="2666160"/>
          </a:xfrm>
          <a:prstGeom prst="rect">
            <a:avLst/>
          </a:prstGeom>
          <a:ln>
            <a:noFill/>
          </a:ln>
        </p:spPr>
      </p:pic>
    </p:spTree>
  </p:cSld>
  <p:timing>
    <p:tnLst>
      <p:par>
        <p:cTn id="75" dur="indefinite" restart="never" nodeType="tmRoot">
          <p:childTnLst>
            <p:seq>
              <p:cTn id="76" dur="indefinite" nodeType="mainSeq"/>
              <p:prevCondLst>
                <p:cond delay="0" evt="onPrev">
                  <p:tgtEl>
                    <p:sldTgt/>
                  </p:tgtEl>
                </p:cond>
              </p:prevCondLst>
              <p:nextCondLst>
                <p:cond delay="0"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3" name="CustomShape 1"/>
          <p:cNvSpPr/>
          <p:nvPr/>
        </p:nvSpPr>
        <p:spPr>
          <a:xfrm>
            <a:off x="457200" y="274680"/>
            <a:ext cx="8228880" cy="1142280"/>
          </a:xfrm>
          <a:prstGeom prst="rect">
            <a:avLst/>
          </a:prstGeom>
          <a:noFill/>
          <a:ln>
            <a:noFill/>
          </a:ln>
        </p:spPr>
        <p:style>
          <a:lnRef idx="0"/>
          <a:fillRef idx="0"/>
          <a:effectRef idx="0"/>
          <a:fontRef idx="minor"/>
        </p:style>
        <p:txBody>
          <a:bodyPr lIns="90000" rIns="90000" tIns="45000" bIns="45000" anchor="ctr"/>
          <a:p>
            <a:pPr algn="ctr">
              <a:lnSpc>
                <a:spcPct val="100000"/>
              </a:lnSpc>
            </a:pPr>
            <a:r>
              <a:rPr b="0" lang="en-US" sz="4400" spc="-1" strike="noStrike">
                <a:solidFill>
                  <a:srgbClr val="000000"/>
                </a:solidFill>
                <a:latin typeface="Calibri"/>
              </a:rPr>
              <a:t>Practice 2</a:t>
            </a:r>
            <a:endParaRPr b="0" lang="en-US" sz="4400" spc="-1" strike="noStrike">
              <a:latin typeface="Arial"/>
            </a:endParaRPr>
          </a:p>
        </p:txBody>
      </p:sp>
      <p:sp>
        <p:nvSpPr>
          <p:cNvPr id="194" name="CustomShape 2"/>
          <p:cNvSpPr/>
          <p:nvPr/>
        </p:nvSpPr>
        <p:spPr>
          <a:xfrm>
            <a:off x="457200" y="1600200"/>
            <a:ext cx="8228880" cy="4525200"/>
          </a:xfrm>
          <a:prstGeom prst="rect">
            <a:avLst/>
          </a:prstGeom>
          <a:noFill/>
          <a:ln>
            <a:noFill/>
          </a:ln>
        </p:spPr>
        <p:style>
          <a:lnRef idx="0"/>
          <a:fillRef idx="0"/>
          <a:effectRef idx="0"/>
          <a:fontRef idx="minor"/>
        </p:style>
        <p:txBody>
          <a:bodyPr lIns="90000" rIns="90000" tIns="45000" bIns="45000"/>
          <a:p>
            <a:pPr marL="609480" indent="-608760">
              <a:lnSpc>
                <a:spcPct val="100000"/>
              </a:lnSpc>
              <a:spcBef>
                <a:spcPts val="561"/>
              </a:spcBef>
              <a:buClr>
                <a:srgbClr val="000000"/>
              </a:buClr>
              <a:buFont typeface="Arial"/>
              <a:buChar char="•"/>
            </a:pPr>
            <a:r>
              <a:rPr b="0" lang="en-US" sz="2800" spc="-1" strike="noStrike">
                <a:solidFill>
                  <a:srgbClr val="000000"/>
                </a:solidFill>
                <a:latin typeface="Calibri"/>
              </a:rPr>
              <a:t>Write a pig latin script:</a:t>
            </a:r>
            <a:endParaRPr b="0" lang="en-US" sz="2800" spc="-1" strike="noStrike">
              <a:latin typeface="Arial"/>
            </a:endParaRPr>
          </a:p>
          <a:p>
            <a:pPr marL="609480" indent="-608760">
              <a:lnSpc>
                <a:spcPct val="100000"/>
              </a:lnSpc>
              <a:spcBef>
                <a:spcPts val="479"/>
              </a:spcBef>
              <a:buClr>
                <a:srgbClr val="000000"/>
              </a:buClr>
              <a:buFont typeface="Liberation Serif"/>
              <a:buAutoNum type="arabicPeriod"/>
            </a:pPr>
            <a:r>
              <a:rPr b="0" lang="en-US" sz="2400" spc="-1" strike="noStrike">
                <a:solidFill>
                  <a:srgbClr val="000000"/>
                </a:solidFill>
                <a:latin typeface="Calibri"/>
              </a:rPr>
              <a:t>Load p</a:t>
            </a:r>
            <a:r>
              <a:rPr b="0" lang="en-US" sz="2400" spc="-1" strike="noStrike" u="sng">
                <a:solidFill>
                  <a:srgbClr val="000000"/>
                </a:solidFill>
                <a:uFillTx/>
                <a:latin typeface="Calibri"/>
              </a:rPr>
              <a:t>bad.txt</a:t>
            </a:r>
            <a:r>
              <a:rPr b="0" lang="en-US" sz="2400" spc="-1" strike="noStrike">
                <a:solidFill>
                  <a:srgbClr val="000000"/>
                </a:solidFill>
                <a:latin typeface="Calibri"/>
              </a:rPr>
              <a:t>, remove bad data.</a:t>
            </a:r>
            <a:endParaRPr b="0" lang="en-US" sz="2400" spc="-1" strike="noStrike">
              <a:latin typeface="Arial"/>
            </a:endParaRPr>
          </a:p>
          <a:p>
            <a:pPr marL="609480" indent="-608760">
              <a:lnSpc>
                <a:spcPct val="100000"/>
              </a:lnSpc>
              <a:spcBef>
                <a:spcPts val="479"/>
              </a:spcBef>
              <a:buClr>
                <a:srgbClr val="000000"/>
              </a:buClr>
              <a:buFont typeface="Liberation Serif"/>
              <a:buAutoNum type="arabicPeriod"/>
            </a:pPr>
            <a:r>
              <a:rPr b="0" lang="en-US" sz="2400" spc="-1" strike="noStrike">
                <a:solidFill>
                  <a:srgbClr val="000000"/>
                </a:solidFill>
                <a:latin typeface="Calibri"/>
              </a:rPr>
              <a:t>Split </a:t>
            </a:r>
            <a:r>
              <a:rPr b="0" i="1" lang="en-US" sz="2400" spc="-1" strike="noStrike">
                <a:solidFill>
                  <a:srgbClr val="000000"/>
                </a:solidFill>
                <a:latin typeface="Calibri"/>
              </a:rPr>
              <a:t>good data</a:t>
            </a:r>
            <a:r>
              <a:rPr b="0" lang="en-US" sz="2400" spc="-1" strike="noStrike">
                <a:solidFill>
                  <a:srgbClr val="000000"/>
                </a:solidFill>
                <a:latin typeface="Calibri"/>
              </a:rPr>
              <a:t> into </a:t>
            </a:r>
            <a:r>
              <a:rPr b="0" i="1" lang="en-US" sz="2400" spc="-1" strike="noStrike">
                <a:solidFill>
                  <a:srgbClr val="000000"/>
                </a:solidFill>
                <a:latin typeface="Calibri"/>
              </a:rPr>
              <a:t>new data</a:t>
            </a:r>
            <a:r>
              <a:rPr b="0" lang="en-US" sz="2400" spc="-1" strike="noStrike">
                <a:solidFill>
                  <a:srgbClr val="000000"/>
                </a:solidFill>
                <a:latin typeface="Calibri"/>
              </a:rPr>
              <a:t> if quality matches ‘[0123456789]’, and </a:t>
            </a:r>
            <a:r>
              <a:rPr b="0" i="1" lang="en-US" sz="2400" spc="-1" strike="noStrike">
                <a:solidFill>
                  <a:srgbClr val="000000"/>
                </a:solidFill>
                <a:latin typeface="Calibri"/>
              </a:rPr>
              <a:t>old data</a:t>
            </a:r>
            <a:r>
              <a:rPr b="0" lang="en-US" sz="2400" spc="-1" strike="noStrike">
                <a:solidFill>
                  <a:srgbClr val="000000"/>
                </a:solidFill>
                <a:latin typeface="Calibri"/>
              </a:rPr>
              <a:t> if quality does not match ‘[0123456789]’.</a:t>
            </a:r>
            <a:endParaRPr b="0" lang="en-US" sz="2400" spc="-1" strike="noStrike">
              <a:latin typeface="Arial"/>
            </a:endParaRPr>
          </a:p>
          <a:p>
            <a:pPr marL="609480" indent="-608760">
              <a:lnSpc>
                <a:spcPct val="100000"/>
              </a:lnSpc>
              <a:spcBef>
                <a:spcPts val="479"/>
              </a:spcBef>
              <a:buClr>
                <a:srgbClr val="000000"/>
              </a:buClr>
              <a:buFont typeface="Liberation Serif"/>
              <a:buAutoNum type="arabicPeriod"/>
            </a:pPr>
            <a:r>
              <a:rPr b="0" lang="en-US" sz="2400" spc="-1" strike="noStrike">
                <a:solidFill>
                  <a:srgbClr val="000000"/>
                </a:solidFill>
                <a:latin typeface="Calibri"/>
              </a:rPr>
              <a:t>Convert temperature in degrees Celsius (°C) to in degrees Fahrenheit (°F)</a:t>
            </a:r>
            <a:endParaRPr b="0" lang="en-US" sz="2400" spc="-1" strike="noStrike">
              <a:latin typeface="Arial"/>
            </a:endParaRPr>
          </a:p>
          <a:p>
            <a:pPr marL="609480" indent="-608760">
              <a:lnSpc>
                <a:spcPct val="100000"/>
              </a:lnSpc>
              <a:spcBef>
                <a:spcPts val="479"/>
              </a:spcBef>
              <a:buClr>
                <a:srgbClr val="000000"/>
              </a:buClr>
              <a:buFont typeface="Liberation Serif"/>
              <a:buAutoNum type="arabicPeriod"/>
            </a:pPr>
            <a:r>
              <a:rPr b="0" lang="en-US" sz="2400" spc="-1" strike="noStrike">
                <a:solidFill>
                  <a:srgbClr val="000000"/>
                </a:solidFill>
                <a:latin typeface="Calibri"/>
              </a:rPr>
              <a:t>Use dump to show the maximum temperature with decimal fraction for each year in the </a:t>
            </a:r>
            <a:r>
              <a:rPr b="0" i="1" lang="en-US" sz="2400" spc="-1" strike="noStrike">
                <a:solidFill>
                  <a:srgbClr val="000000"/>
                </a:solidFill>
                <a:latin typeface="Calibri"/>
              </a:rPr>
              <a:t>old data</a:t>
            </a:r>
            <a:endParaRPr b="0" lang="en-US" sz="2400" spc="-1" strike="noStrike">
              <a:latin typeface="Arial"/>
            </a:endParaRPr>
          </a:p>
        </p:txBody>
      </p:sp>
    </p:spTree>
  </p:cSld>
  <p:timing>
    <p:tnLst>
      <p:par>
        <p:cTn id="77" dur="indefinite" restart="never" nodeType="tmRoot">
          <p:childTnLst>
            <p:seq>
              <p:cTn id="78" dur="indefinite" nodeType="mainSeq"/>
              <p:prevCondLst>
                <p:cond delay="0" evt="onPrev">
                  <p:tgtEl>
                    <p:sldTgt/>
                  </p:tgtEl>
                </p:cond>
              </p:prevCondLst>
              <p:nextCondLst>
                <p:cond delay="0" evt="onNext">
                  <p:tgtEl>
                    <p:sldTgt/>
                  </p:tgtEl>
                </p:cond>
              </p:nextCondLst>
            </p:seq>
          </p:childTnLst>
        </p:cTn>
      </p:par>
    </p:tnLst>
  </p:timing>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0">
  <p:cSld>
    <p:spTree>
      <p:nvGrpSpPr>
        <p:cNvPr id="1" name=""/>
        <p:cNvGrpSpPr/>
        <p:nvPr/>
      </p:nvGrpSpPr>
      <p:grpSpPr>
        <a:xfrm>
          <a:off x="0" y="0"/>
          <a:ext cx="0" cy="0"/>
          <a:chOff x="0" y="0"/>
          <a:chExt cx="0" cy="0"/>
        </a:xfrm>
      </p:grpSpPr>
      <p:sp>
        <p:nvSpPr>
          <p:cNvPr id="195" name="CustomShape 1"/>
          <p:cNvSpPr/>
          <p:nvPr/>
        </p:nvSpPr>
        <p:spPr>
          <a:xfrm>
            <a:off x="457200" y="152280"/>
            <a:ext cx="8228880" cy="1142280"/>
          </a:xfrm>
          <a:prstGeom prst="rect">
            <a:avLst/>
          </a:prstGeom>
          <a:noFill/>
          <a:ln>
            <a:noFill/>
          </a:ln>
        </p:spPr>
        <p:style>
          <a:lnRef idx="0"/>
          <a:fillRef idx="0"/>
          <a:effectRef idx="0"/>
          <a:fontRef idx="minor"/>
        </p:style>
        <p:txBody>
          <a:bodyPr lIns="90000" rIns="90000" tIns="45000" bIns="45000" anchor="ctr"/>
          <a:p>
            <a:pPr algn="ctr">
              <a:lnSpc>
                <a:spcPct val="100000"/>
              </a:lnSpc>
            </a:pPr>
            <a:r>
              <a:rPr b="0" lang="en-US" sz="4400" spc="-1" strike="noStrike">
                <a:solidFill>
                  <a:srgbClr val="000000"/>
                </a:solidFill>
                <a:latin typeface="Calibri"/>
              </a:rPr>
              <a:t>Pig Functions (1)</a:t>
            </a:r>
            <a:endParaRPr b="0" lang="en-US" sz="4400" spc="-1" strike="noStrike">
              <a:latin typeface="Arial"/>
            </a:endParaRPr>
          </a:p>
        </p:txBody>
      </p:sp>
      <p:pic>
        <p:nvPicPr>
          <p:cNvPr id="196" name="Picture 5" descr=""/>
          <p:cNvPicPr/>
          <p:nvPr/>
        </p:nvPicPr>
        <p:blipFill>
          <a:blip r:embed="rId1"/>
          <a:stretch/>
        </p:blipFill>
        <p:spPr>
          <a:xfrm>
            <a:off x="609480" y="1752480"/>
            <a:ext cx="7906680" cy="2531520"/>
          </a:xfrm>
          <a:prstGeom prst="rect">
            <a:avLst/>
          </a:prstGeom>
          <a:ln>
            <a:noFill/>
          </a:ln>
        </p:spPr>
      </p:pic>
    </p:spTree>
  </p:cSld>
  <p:timing>
    <p:tnLst>
      <p:par>
        <p:cTn id="79" dur="indefinite" restart="never" nodeType="tmRoot">
          <p:childTnLst>
            <p:seq>
              <p:cTn id="80" dur="indefinite" nodeType="mainSeq"/>
              <p:prevCondLst>
                <p:cond delay="0" evt="onPrev">
                  <p:tgtEl>
                    <p:sldTgt/>
                  </p:tgtEl>
                </p:cond>
              </p:prevCondLst>
              <p:nextCondLst>
                <p:cond delay="0"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0">
  <p:cSld>
    <p:spTree>
      <p:nvGrpSpPr>
        <p:cNvPr id="1" name=""/>
        <p:cNvGrpSpPr/>
        <p:nvPr/>
      </p:nvGrpSpPr>
      <p:grpSpPr>
        <a:xfrm>
          <a:off x="0" y="0"/>
          <a:ext cx="0" cy="0"/>
          <a:chOff x="0" y="0"/>
          <a:chExt cx="0" cy="0"/>
        </a:xfrm>
      </p:grpSpPr>
      <p:sp>
        <p:nvSpPr>
          <p:cNvPr id="197" name="CustomShape 1"/>
          <p:cNvSpPr/>
          <p:nvPr/>
        </p:nvSpPr>
        <p:spPr>
          <a:xfrm>
            <a:off x="457200" y="274680"/>
            <a:ext cx="8228880" cy="1142280"/>
          </a:xfrm>
          <a:prstGeom prst="rect">
            <a:avLst/>
          </a:prstGeom>
          <a:noFill/>
          <a:ln>
            <a:noFill/>
          </a:ln>
        </p:spPr>
        <p:style>
          <a:lnRef idx="0"/>
          <a:fillRef idx="0"/>
          <a:effectRef idx="0"/>
          <a:fontRef idx="minor"/>
        </p:style>
        <p:txBody>
          <a:bodyPr lIns="90000" rIns="90000" tIns="45000" bIns="45000" anchor="ctr"/>
          <a:p>
            <a:pPr algn="ctr">
              <a:lnSpc>
                <a:spcPct val="100000"/>
              </a:lnSpc>
            </a:pPr>
            <a:r>
              <a:rPr b="0" lang="en-US" sz="4400" spc="-1" strike="noStrike">
                <a:solidFill>
                  <a:srgbClr val="000000"/>
                </a:solidFill>
                <a:latin typeface="Calibri"/>
              </a:rPr>
              <a:t>Pig Functions (2)</a:t>
            </a:r>
            <a:endParaRPr b="0" lang="en-US" sz="4400" spc="-1" strike="noStrike">
              <a:latin typeface="Arial"/>
            </a:endParaRPr>
          </a:p>
        </p:txBody>
      </p:sp>
      <p:pic>
        <p:nvPicPr>
          <p:cNvPr id="198" name="Picture 4" descr=""/>
          <p:cNvPicPr/>
          <p:nvPr/>
        </p:nvPicPr>
        <p:blipFill>
          <a:blip r:embed="rId1"/>
          <a:stretch/>
        </p:blipFill>
        <p:spPr>
          <a:xfrm>
            <a:off x="609480" y="1447920"/>
            <a:ext cx="7794000" cy="5228640"/>
          </a:xfrm>
          <a:prstGeom prst="rect">
            <a:avLst/>
          </a:prstGeom>
          <a:ln>
            <a:noFill/>
          </a:ln>
        </p:spPr>
      </p:pic>
    </p:spTree>
  </p:cSld>
  <p:timing>
    <p:tnLst>
      <p:par>
        <p:cTn id="81" dur="indefinite" restart="never" nodeType="tmRoot">
          <p:childTnLst>
            <p:seq>
              <p:cTn id="82" dur="indefinite" nodeType="mainSeq"/>
              <p:prevCondLst>
                <p:cond delay="0" evt="onPrev">
                  <p:tgtEl>
                    <p:sldTgt/>
                  </p:tgtEl>
                </p:cond>
              </p:prevCondLst>
              <p:nextCondLst>
                <p:cond delay="0" evt="onNext">
                  <p:tgtEl>
                    <p:sldTgt/>
                  </p:tgtEl>
                </p:cond>
              </p:nextCondLst>
            </p:seq>
          </p:childTnLst>
        </p:cTn>
      </p:par>
    </p:tnLst>
  </p:timing>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0">
  <p:cSld>
    <p:spTree>
      <p:nvGrpSpPr>
        <p:cNvPr id="1" name=""/>
        <p:cNvGrpSpPr/>
        <p:nvPr/>
      </p:nvGrpSpPr>
      <p:grpSpPr>
        <a:xfrm>
          <a:off x="0" y="0"/>
          <a:ext cx="0" cy="0"/>
          <a:chOff x="0" y="0"/>
          <a:chExt cx="0" cy="0"/>
        </a:xfrm>
      </p:grpSpPr>
      <p:sp>
        <p:nvSpPr>
          <p:cNvPr id="199" name="CustomShape 1"/>
          <p:cNvSpPr/>
          <p:nvPr/>
        </p:nvSpPr>
        <p:spPr>
          <a:xfrm>
            <a:off x="457200" y="274680"/>
            <a:ext cx="8228880" cy="1142280"/>
          </a:xfrm>
          <a:prstGeom prst="rect">
            <a:avLst/>
          </a:prstGeom>
          <a:noFill/>
          <a:ln>
            <a:noFill/>
          </a:ln>
        </p:spPr>
        <p:style>
          <a:lnRef idx="0"/>
          <a:fillRef idx="0"/>
          <a:effectRef idx="0"/>
          <a:fontRef idx="minor"/>
        </p:style>
        <p:txBody>
          <a:bodyPr lIns="90000" rIns="90000" tIns="45000" bIns="45000" anchor="ctr"/>
          <a:p>
            <a:pPr algn="ctr">
              <a:lnSpc>
                <a:spcPct val="100000"/>
              </a:lnSpc>
            </a:pPr>
            <a:r>
              <a:rPr b="0" lang="en-US" sz="4400" spc="-1" strike="noStrike">
                <a:solidFill>
                  <a:srgbClr val="000000"/>
                </a:solidFill>
                <a:latin typeface="Calibri"/>
              </a:rPr>
              <a:t>SIZE operator</a:t>
            </a:r>
            <a:endParaRPr b="0" lang="en-US" sz="4400" spc="-1" strike="noStrike">
              <a:latin typeface="Arial"/>
            </a:endParaRPr>
          </a:p>
        </p:txBody>
      </p:sp>
      <p:sp>
        <p:nvSpPr>
          <p:cNvPr id="200" name="CustomShape 2"/>
          <p:cNvSpPr/>
          <p:nvPr/>
        </p:nvSpPr>
        <p:spPr>
          <a:xfrm>
            <a:off x="457200" y="1828800"/>
            <a:ext cx="8244720" cy="1167480"/>
          </a:xfrm>
          <a:prstGeom prst="rect">
            <a:avLst/>
          </a:prstGeom>
          <a:noFill/>
          <a:ln>
            <a:noFill/>
          </a:ln>
        </p:spPr>
        <p:style>
          <a:lnRef idx="0"/>
          <a:fillRef idx="0"/>
          <a:effectRef idx="0"/>
          <a:fontRef idx="minor"/>
        </p:style>
        <p:txBody>
          <a:bodyPr lIns="90000" rIns="90000" tIns="45000" bIns="45000">
            <a:normAutofit/>
          </a:bodyPr>
          <a:p>
            <a:pPr marL="343080" indent="-342360">
              <a:lnSpc>
                <a:spcPct val="90000"/>
              </a:lnSpc>
              <a:spcBef>
                <a:spcPts val="400"/>
              </a:spcBef>
            </a:pPr>
            <a:r>
              <a:rPr b="0" lang="en-US" sz="2000" spc="-1" strike="noStrike">
                <a:solidFill>
                  <a:srgbClr val="000000"/>
                </a:solidFill>
                <a:latin typeface="Calibri"/>
              </a:rPr>
              <a:t>grunt&gt; groupold = GROUP olddata BY year; </a:t>
            </a:r>
            <a:endParaRPr b="0" lang="en-US" sz="2000" spc="-1" strike="noStrike">
              <a:latin typeface="Arial"/>
            </a:endParaRPr>
          </a:p>
          <a:p>
            <a:pPr marL="343080" indent="-342360">
              <a:lnSpc>
                <a:spcPct val="90000"/>
              </a:lnSpc>
              <a:spcBef>
                <a:spcPts val="400"/>
              </a:spcBef>
            </a:pPr>
            <a:r>
              <a:rPr b="0" lang="en-US" sz="2000" spc="-1" strike="noStrike">
                <a:solidFill>
                  <a:srgbClr val="000000"/>
                </a:solidFill>
                <a:latin typeface="Calibri"/>
              </a:rPr>
              <a:t>grunt&gt; x = FILTER groupold BY SIZE(olddata) &gt; 1;</a:t>
            </a:r>
            <a:endParaRPr b="0" lang="en-US" sz="2000" spc="-1" strike="noStrike">
              <a:latin typeface="Arial"/>
            </a:endParaRPr>
          </a:p>
          <a:p>
            <a:pPr marL="343080" indent="-342360">
              <a:lnSpc>
                <a:spcPct val="90000"/>
              </a:lnSpc>
              <a:spcBef>
                <a:spcPts val="400"/>
              </a:spcBef>
            </a:pPr>
            <a:r>
              <a:rPr b="0" lang="en-US" sz="2000" spc="-1" strike="noStrike">
                <a:solidFill>
                  <a:srgbClr val="000000"/>
                </a:solidFill>
                <a:latin typeface="Calibri"/>
              </a:rPr>
              <a:t>grunt&gt; DUMP x;</a:t>
            </a:r>
            <a:endParaRPr b="0" lang="en-US" sz="2000" spc="-1" strike="noStrike">
              <a:latin typeface="Arial"/>
            </a:endParaRPr>
          </a:p>
          <a:p>
            <a:pPr marL="343080" indent="-342360">
              <a:lnSpc>
                <a:spcPct val="90000"/>
              </a:lnSpc>
              <a:spcBef>
                <a:spcPts val="400"/>
              </a:spcBef>
            </a:pPr>
            <a:endParaRPr b="0" lang="en-US" sz="2000" spc="-1" strike="noStrike">
              <a:latin typeface="Arial"/>
            </a:endParaRPr>
          </a:p>
          <a:p>
            <a:pPr marL="343080" indent="-342360">
              <a:lnSpc>
                <a:spcPct val="90000"/>
              </a:lnSpc>
              <a:spcBef>
                <a:spcPts val="400"/>
              </a:spcBef>
            </a:pPr>
            <a:endParaRPr b="0" lang="en-US" sz="2000" spc="-1" strike="noStrike">
              <a:latin typeface="Arial"/>
            </a:endParaRPr>
          </a:p>
        </p:txBody>
      </p:sp>
      <p:sp>
        <p:nvSpPr>
          <p:cNvPr id="201" name="CustomShape 3"/>
          <p:cNvSpPr/>
          <p:nvPr/>
        </p:nvSpPr>
        <p:spPr>
          <a:xfrm>
            <a:off x="934560" y="1447920"/>
            <a:ext cx="5854680" cy="364320"/>
          </a:xfrm>
          <a:prstGeom prst="rect">
            <a:avLst/>
          </a:prstGeom>
          <a:noFill/>
          <a:ln w="9360">
            <a:solidFill>
              <a:srgbClr val="000000"/>
            </a:solidFill>
            <a:miter/>
          </a:ln>
        </p:spPr>
        <p:style>
          <a:lnRef idx="0"/>
          <a:fillRef idx="0"/>
          <a:effectRef idx="0"/>
          <a:fontRef idx="minor"/>
        </p:style>
        <p:txBody>
          <a:bodyPr wrap="none" lIns="90000" rIns="90000" tIns="45000" bIns="45000"/>
          <a:p>
            <a:pPr>
              <a:lnSpc>
                <a:spcPct val="100000"/>
              </a:lnSpc>
            </a:pPr>
            <a:r>
              <a:rPr b="1" lang="en-US" sz="1800" spc="-1" strike="noStrike">
                <a:solidFill>
                  <a:srgbClr val="000000"/>
                </a:solidFill>
                <a:latin typeface="Calibri"/>
                <a:ea typeface="DejaVu Sans"/>
              </a:rPr>
              <a:t>Find the year that has more than one record in the old data:</a:t>
            </a:r>
            <a:endParaRPr b="0" lang="en-US" sz="1800" spc="-1" strike="noStrike">
              <a:latin typeface="Arial"/>
            </a:endParaRPr>
          </a:p>
        </p:txBody>
      </p:sp>
      <p:sp>
        <p:nvSpPr>
          <p:cNvPr id="202" name="Line 4"/>
          <p:cNvSpPr/>
          <p:nvPr/>
        </p:nvSpPr>
        <p:spPr>
          <a:xfrm flipH="1" flipV="1">
            <a:off x="5333760" y="2514600"/>
            <a:ext cx="609840" cy="685800"/>
          </a:xfrm>
          <a:prstGeom prst="line">
            <a:avLst/>
          </a:prstGeom>
          <a:ln w="9360">
            <a:solidFill>
              <a:srgbClr val="000000"/>
            </a:solidFill>
            <a:round/>
            <a:tailEnd len="med" type="triangle" w="med"/>
          </a:ln>
        </p:spPr>
        <p:style>
          <a:lnRef idx="0"/>
          <a:fillRef idx="0"/>
          <a:effectRef idx="0"/>
          <a:fontRef idx="minor"/>
        </p:style>
      </p:sp>
      <p:sp>
        <p:nvSpPr>
          <p:cNvPr id="203" name="CustomShape 5"/>
          <p:cNvSpPr/>
          <p:nvPr/>
        </p:nvSpPr>
        <p:spPr>
          <a:xfrm>
            <a:off x="5796360" y="3313080"/>
            <a:ext cx="2808000" cy="638640"/>
          </a:xfrm>
          <a:prstGeom prst="rect">
            <a:avLst/>
          </a:prstGeom>
          <a:noFill/>
          <a:ln>
            <a:noFill/>
          </a:ln>
        </p:spPr>
        <p:style>
          <a:lnRef idx="0"/>
          <a:fillRef idx="0"/>
          <a:effectRef idx="0"/>
          <a:fontRef idx="minor"/>
        </p:style>
        <p:txBody>
          <a:bodyPr wrap="none" lIns="90000" rIns="90000" tIns="45000" bIns="45000"/>
          <a:p>
            <a:pPr>
              <a:lnSpc>
                <a:spcPct val="100000"/>
              </a:lnSpc>
            </a:pPr>
            <a:r>
              <a:rPr b="0" lang="en-US" sz="1800" spc="-1" strike="noStrike">
                <a:solidFill>
                  <a:srgbClr val="000000"/>
                </a:solidFill>
                <a:latin typeface="Calibri"/>
                <a:ea typeface="DejaVu Sans"/>
              </a:rPr>
              <a:t>Count the number of tuples </a:t>
            </a:r>
            <a:endParaRPr b="0" lang="en-US" sz="1800" spc="-1" strike="noStrike">
              <a:latin typeface="Arial"/>
            </a:endParaRPr>
          </a:p>
          <a:p>
            <a:pPr>
              <a:lnSpc>
                <a:spcPct val="100000"/>
              </a:lnSpc>
            </a:pPr>
            <a:r>
              <a:rPr b="0" lang="en-US" sz="1800" spc="-1" strike="noStrike">
                <a:solidFill>
                  <a:srgbClr val="000000"/>
                </a:solidFill>
                <a:latin typeface="Calibri"/>
                <a:ea typeface="DejaVu Sans"/>
              </a:rPr>
              <a:t>in a bag</a:t>
            </a:r>
            <a:endParaRPr b="0" lang="en-US" sz="1800" spc="-1" strike="noStrike">
              <a:latin typeface="Arial"/>
            </a:endParaRPr>
          </a:p>
        </p:txBody>
      </p:sp>
      <p:pic>
        <p:nvPicPr>
          <p:cNvPr id="204" name="Picture 2" descr=""/>
          <p:cNvPicPr/>
          <p:nvPr/>
        </p:nvPicPr>
        <p:blipFill>
          <a:blip r:embed="rId1"/>
          <a:stretch/>
        </p:blipFill>
        <p:spPr>
          <a:xfrm>
            <a:off x="683640" y="4149000"/>
            <a:ext cx="8014320" cy="1007280"/>
          </a:xfrm>
          <a:prstGeom prst="rect">
            <a:avLst/>
          </a:prstGeom>
          <a:ln>
            <a:noFill/>
          </a:ln>
        </p:spPr>
      </p:pic>
    </p:spTree>
  </p:cSld>
  <p:timing>
    <p:tnLst>
      <p:par>
        <p:cTn id="83" dur="indefinite" restart="never" nodeType="tmRoot">
          <p:childTnLst>
            <p:seq>
              <p:cTn id="84" dur="indefinite" nodeType="mainSeq"/>
              <p:prevCondLst>
                <p:cond delay="0" evt="onPrev">
                  <p:tgtEl>
                    <p:sldTgt/>
                  </p:tgtEl>
                </p:cond>
              </p:prevCondLst>
              <p:nextCondLst>
                <p:cond delay="0"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0">
  <p:cSld>
    <p:spTree>
      <p:nvGrpSpPr>
        <p:cNvPr id="1" name=""/>
        <p:cNvGrpSpPr/>
        <p:nvPr/>
      </p:nvGrpSpPr>
      <p:grpSpPr>
        <a:xfrm>
          <a:off x="0" y="0"/>
          <a:ext cx="0" cy="0"/>
          <a:chOff x="0" y="0"/>
          <a:chExt cx="0" cy="0"/>
        </a:xfrm>
      </p:grpSpPr>
      <p:sp>
        <p:nvSpPr>
          <p:cNvPr id="205" name="CustomShape 1"/>
          <p:cNvSpPr/>
          <p:nvPr/>
        </p:nvSpPr>
        <p:spPr>
          <a:xfrm>
            <a:off x="457200" y="274680"/>
            <a:ext cx="8228880" cy="1142280"/>
          </a:xfrm>
          <a:prstGeom prst="rect">
            <a:avLst/>
          </a:prstGeom>
          <a:noFill/>
          <a:ln>
            <a:noFill/>
          </a:ln>
        </p:spPr>
        <p:style>
          <a:lnRef idx="0"/>
          <a:fillRef idx="0"/>
          <a:effectRef idx="0"/>
          <a:fontRef idx="minor"/>
        </p:style>
        <p:txBody>
          <a:bodyPr lIns="90000" rIns="90000" tIns="45000" bIns="45000" anchor="ctr"/>
          <a:p>
            <a:pPr algn="ctr">
              <a:lnSpc>
                <a:spcPct val="100000"/>
              </a:lnSpc>
            </a:pPr>
            <a:r>
              <a:rPr b="0" lang="en-US" sz="4400" spc="-1" strike="noStrike">
                <a:solidFill>
                  <a:srgbClr val="000000"/>
                </a:solidFill>
                <a:latin typeface="Calibri"/>
              </a:rPr>
              <a:t>User-Defined Functions</a:t>
            </a:r>
            <a:endParaRPr b="0" lang="en-US" sz="4400" spc="-1" strike="noStrike">
              <a:latin typeface="Arial"/>
            </a:endParaRPr>
          </a:p>
        </p:txBody>
      </p:sp>
      <p:sp>
        <p:nvSpPr>
          <p:cNvPr id="206" name="CustomShape 2"/>
          <p:cNvSpPr/>
          <p:nvPr/>
        </p:nvSpPr>
        <p:spPr>
          <a:xfrm>
            <a:off x="457200" y="1600200"/>
            <a:ext cx="8228880" cy="4525200"/>
          </a:xfrm>
          <a:prstGeom prst="rect">
            <a:avLst/>
          </a:prstGeom>
          <a:noFill/>
          <a:ln>
            <a:noFill/>
          </a:ln>
        </p:spPr>
        <p:style>
          <a:lnRef idx="0"/>
          <a:fillRef idx="0"/>
          <a:effectRef idx="0"/>
          <a:fontRef idx="minor"/>
        </p:style>
        <p:txBody>
          <a:bodyPr lIns="90000" rIns="90000" tIns="45000" bIns="45000"/>
          <a:p>
            <a:pPr marL="609480" indent="-608760">
              <a:lnSpc>
                <a:spcPct val="90000"/>
              </a:lnSpc>
              <a:spcBef>
                <a:spcPts val="561"/>
              </a:spcBef>
              <a:buClr>
                <a:srgbClr val="000000"/>
              </a:buClr>
              <a:buFont typeface="Arial"/>
              <a:buChar char="•"/>
            </a:pPr>
            <a:r>
              <a:rPr b="0" lang="en-US" sz="2800" spc="-1" strike="noStrike">
                <a:solidFill>
                  <a:srgbClr val="000000"/>
                </a:solidFill>
                <a:latin typeface="Calibri"/>
              </a:rPr>
              <a:t>A user can define his/her pig function using Java</a:t>
            </a:r>
            <a:endParaRPr b="0" lang="en-US" sz="2800" spc="-1" strike="noStrike">
              <a:latin typeface="Arial"/>
            </a:endParaRPr>
          </a:p>
          <a:p>
            <a:pPr marL="609480" indent="-608760">
              <a:lnSpc>
                <a:spcPct val="90000"/>
              </a:lnSpc>
              <a:spcBef>
                <a:spcPts val="561"/>
              </a:spcBef>
              <a:buClr>
                <a:srgbClr val="000000"/>
              </a:buClr>
              <a:buFont typeface="Arial"/>
              <a:buChar char="•"/>
            </a:pPr>
            <a:r>
              <a:rPr b="0" lang="en-US" sz="2800" spc="-1" strike="noStrike">
                <a:solidFill>
                  <a:srgbClr val="000000"/>
                </a:solidFill>
                <a:latin typeface="Calibri"/>
              </a:rPr>
              <a:t>To use user-defined functions,</a:t>
            </a:r>
            <a:endParaRPr b="0" lang="en-US" sz="2800" spc="-1" strike="noStrike">
              <a:latin typeface="Arial"/>
            </a:endParaRPr>
          </a:p>
          <a:p>
            <a:pPr lvl="1" marL="990720" indent="-532800">
              <a:lnSpc>
                <a:spcPct val="90000"/>
              </a:lnSpc>
              <a:spcBef>
                <a:spcPts val="479"/>
              </a:spcBef>
              <a:buClr>
                <a:srgbClr val="000000"/>
              </a:buClr>
              <a:buFont typeface="StarSymbol"/>
              <a:buAutoNum type="arabicPeriod"/>
            </a:pPr>
            <a:r>
              <a:rPr b="0" lang="en-US" sz="2400" spc="-1" strike="noStrike">
                <a:solidFill>
                  <a:srgbClr val="000000"/>
                </a:solidFill>
                <a:latin typeface="Calibri"/>
              </a:rPr>
              <a:t>Write a Java class that extends a pig function class</a:t>
            </a:r>
            <a:endParaRPr b="0" lang="en-US" sz="2400" spc="-1" strike="noStrike">
              <a:latin typeface="Arial"/>
            </a:endParaRPr>
          </a:p>
          <a:p>
            <a:pPr lvl="1" marL="990720" indent="-532800">
              <a:lnSpc>
                <a:spcPct val="90000"/>
              </a:lnSpc>
              <a:spcBef>
                <a:spcPts val="479"/>
              </a:spcBef>
              <a:buClr>
                <a:srgbClr val="000000"/>
              </a:buClr>
              <a:buFont typeface="StarSymbol"/>
              <a:buAutoNum type="arabicPeriod"/>
            </a:pPr>
            <a:r>
              <a:rPr b="0" lang="en-US" sz="2400" spc="-1" strike="noStrike">
                <a:solidFill>
                  <a:srgbClr val="000000"/>
                </a:solidFill>
                <a:latin typeface="Calibri"/>
              </a:rPr>
              <a:t>Overwrite related functions</a:t>
            </a:r>
            <a:endParaRPr b="0" lang="en-US" sz="2400" spc="-1" strike="noStrike">
              <a:latin typeface="Arial"/>
            </a:endParaRPr>
          </a:p>
          <a:p>
            <a:pPr lvl="1" marL="990720" indent="-532800">
              <a:lnSpc>
                <a:spcPct val="90000"/>
              </a:lnSpc>
              <a:spcBef>
                <a:spcPts val="479"/>
              </a:spcBef>
              <a:buClr>
                <a:srgbClr val="000000"/>
              </a:buClr>
              <a:buFont typeface="StarSymbol"/>
              <a:buAutoNum type="arabicPeriod"/>
            </a:pPr>
            <a:r>
              <a:rPr b="0" lang="en-US" sz="2400" spc="-1" strike="noStrike">
                <a:solidFill>
                  <a:srgbClr val="000000"/>
                </a:solidFill>
                <a:latin typeface="Calibri"/>
              </a:rPr>
              <a:t>Compile the java source files, and pack the .class files into a .jar file</a:t>
            </a:r>
            <a:endParaRPr b="0" lang="en-US" sz="2400" spc="-1" strike="noStrike">
              <a:latin typeface="Arial"/>
            </a:endParaRPr>
          </a:p>
          <a:p>
            <a:pPr lvl="1" marL="990720" indent="-532800">
              <a:lnSpc>
                <a:spcPct val="90000"/>
              </a:lnSpc>
              <a:spcBef>
                <a:spcPts val="479"/>
              </a:spcBef>
              <a:buClr>
                <a:srgbClr val="000000"/>
              </a:buClr>
              <a:buFont typeface="StarSymbol"/>
              <a:buAutoNum type="arabicPeriod"/>
            </a:pPr>
            <a:r>
              <a:rPr b="0" lang="en-US" sz="2400" spc="-1" strike="noStrike">
                <a:solidFill>
                  <a:srgbClr val="000000"/>
                </a:solidFill>
                <a:latin typeface="Calibri"/>
              </a:rPr>
              <a:t>Put the jar file in a reachable directory</a:t>
            </a:r>
            <a:endParaRPr b="0" lang="en-US" sz="2400" spc="-1" strike="noStrike">
              <a:latin typeface="Arial"/>
            </a:endParaRPr>
          </a:p>
          <a:p>
            <a:pPr lvl="1" marL="990720" indent="-532800">
              <a:lnSpc>
                <a:spcPct val="90000"/>
              </a:lnSpc>
              <a:spcBef>
                <a:spcPts val="479"/>
              </a:spcBef>
              <a:buClr>
                <a:srgbClr val="000000"/>
              </a:buClr>
              <a:buFont typeface="StarSymbol"/>
              <a:buAutoNum type="arabicPeriod"/>
            </a:pPr>
            <a:r>
              <a:rPr b="0" lang="en-US" sz="2400" spc="-1" strike="noStrike">
                <a:solidFill>
                  <a:srgbClr val="000000"/>
                </a:solidFill>
                <a:latin typeface="Calibri"/>
              </a:rPr>
              <a:t>Register the jar file by the command REGISTER</a:t>
            </a:r>
            <a:endParaRPr b="0" lang="en-US" sz="2400" spc="-1" strike="noStrike">
              <a:latin typeface="Arial"/>
            </a:endParaRPr>
          </a:p>
          <a:p>
            <a:pPr lvl="1" marL="990720" indent="-532800">
              <a:lnSpc>
                <a:spcPct val="90000"/>
              </a:lnSpc>
              <a:spcBef>
                <a:spcPts val="479"/>
              </a:spcBef>
              <a:buClr>
                <a:srgbClr val="000000"/>
              </a:buClr>
              <a:buFont typeface="StarSymbol"/>
              <a:buAutoNum type="arabicPeriod"/>
            </a:pPr>
            <a:r>
              <a:rPr b="0" lang="en-US" sz="2400" spc="-1" strike="noStrike">
                <a:solidFill>
                  <a:srgbClr val="000000"/>
                </a:solidFill>
                <a:latin typeface="Calibri"/>
              </a:rPr>
              <a:t>For convenience, the user can rename the function name in pig to a shorter name. </a:t>
            </a:r>
            <a:endParaRPr b="0" lang="en-US" sz="2400" spc="-1" strike="noStrike">
              <a:latin typeface="Arial"/>
            </a:endParaRPr>
          </a:p>
        </p:txBody>
      </p:sp>
    </p:spTree>
  </p:cSld>
  <p:timing>
    <p:tnLst>
      <p:par>
        <p:cTn id="85" dur="indefinite" restart="never" nodeType="tmRoot">
          <p:childTnLst>
            <p:seq>
              <p:cTn id="86" dur="indefinite" nodeType="mainSeq"/>
              <p:prevCondLst>
                <p:cond delay="0" evt="onPrev">
                  <p:tgtEl>
                    <p:sldTgt/>
                  </p:tgtEl>
                </p:cond>
              </p:prevCondLst>
              <p:nextCondLst>
                <p:cond delay="0" evt="onNext">
                  <p:tgtEl>
                    <p:sldTgt/>
                  </p:tgtEl>
                </p:cond>
              </p:nextCondLst>
            </p:seq>
          </p:childTnLst>
        </p:cTn>
      </p:par>
    </p:tnLst>
  </p:timing>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0">
  <p:cSld>
    <p:spTree>
      <p:nvGrpSpPr>
        <p:cNvPr id="1" name=""/>
        <p:cNvGrpSpPr/>
        <p:nvPr/>
      </p:nvGrpSpPr>
      <p:grpSpPr>
        <a:xfrm>
          <a:off x="0" y="0"/>
          <a:ext cx="0" cy="0"/>
          <a:chOff x="0" y="0"/>
          <a:chExt cx="0" cy="0"/>
        </a:xfrm>
      </p:grpSpPr>
      <p:sp>
        <p:nvSpPr>
          <p:cNvPr id="83" name="CustomShape 1"/>
          <p:cNvSpPr/>
          <p:nvPr/>
        </p:nvSpPr>
        <p:spPr>
          <a:xfrm>
            <a:off x="457200" y="274680"/>
            <a:ext cx="8228880" cy="1142280"/>
          </a:xfrm>
          <a:prstGeom prst="rect">
            <a:avLst/>
          </a:prstGeom>
          <a:noFill/>
          <a:ln>
            <a:noFill/>
          </a:ln>
        </p:spPr>
        <p:style>
          <a:lnRef idx="0"/>
          <a:fillRef idx="0"/>
          <a:effectRef idx="0"/>
          <a:fontRef idx="minor"/>
        </p:style>
      </p:sp>
      <p:sp>
        <p:nvSpPr>
          <p:cNvPr id="84" name="CustomShape 2"/>
          <p:cNvSpPr/>
          <p:nvPr/>
        </p:nvSpPr>
        <p:spPr>
          <a:xfrm>
            <a:off x="457200" y="1412640"/>
            <a:ext cx="8228880" cy="4712760"/>
          </a:xfrm>
          <a:prstGeom prst="rect">
            <a:avLst/>
          </a:prstGeom>
          <a:noFill/>
          <a:ln>
            <a:noFill/>
          </a:ln>
        </p:spPr>
        <p:style>
          <a:lnRef idx="0"/>
          <a:fillRef idx="0"/>
          <a:effectRef idx="0"/>
          <a:fontRef idx="minor"/>
        </p:style>
        <p:txBody>
          <a:bodyPr lIns="90000" rIns="90000" tIns="45000" bIns="45000">
            <a:normAutofit/>
          </a:bodyPr>
          <a:p>
            <a:pPr marL="343080" indent="-342360">
              <a:lnSpc>
                <a:spcPct val="100000"/>
              </a:lnSpc>
              <a:spcBef>
                <a:spcPts val="641"/>
              </a:spcBef>
            </a:pPr>
            <a:r>
              <a:rPr b="0" lang="en-US" sz="3200" spc="-1" strike="noStrike">
                <a:solidFill>
                  <a:srgbClr val="000000"/>
                </a:solidFill>
                <a:latin typeface="Calibri"/>
              </a:rPr>
              <a:t>has the following key properties:</a:t>
            </a:r>
            <a:endParaRPr b="0" lang="en-US" sz="3200" spc="-1" strike="noStrike">
              <a:latin typeface="Arial"/>
            </a:endParaRPr>
          </a:p>
          <a:p>
            <a:pPr marL="343080" indent="-342360">
              <a:lnSpc>
                <a:spcPct val="100000"/>
              </a:lnSpc>
              <a:spcBef>
                <a:spcPts val="641"/>
              </a:spcBef>
              <a:buClr>
                <a:srgbClr val="000000"/>
              </a:buClr>
              <a:buFont typeface="Arial"/>
              <a:buChar char="•"/>
            </a:pPr>
            <a:r>
              <a:rPr b="1" lang="en-US" sz="3200" spc="-1" strike="noStrike">
                <a:solidFill>
                  <a:srgbClr val="000000"/>
                </a:solidFill>
                <a:latin typeface="Calibri"/>
              </a:rPr>
              <a:t>Ease of programming.</a:t>
            </a:r>
            <a:r>
              <a:rPr b="0" lang="en-US" sz="3200" spc="-1" strike="noStrike">
                <a:solidFill>
                  <a:srgbClr val="000000"/>
                </a:solidFill>
                <a:latin typeface="Calibri"/>
              </a:rPr>
              <a:t> It is trivial to achieve parallel execution of simple, "embarrassingly parallel" data analysis tasks. Complex tasks comprised of multiple interrelated data transformations are explicitly encoded as data flow sequences, making them easy to write, understand, and maintain.</a:t>
            </a:r>
            <a:endParaRPr b="0" lang="en-US" sz="3200" spc="-1" strike="noStrike">
              <a:latin typeface="Arial"/>
            </a:endParaRPr>
          </a:p>
          <a:p>
            <a:pPr marL="343080" indent="-342360">
              <a:lnSpc>
                <a:spcPct val="100000"/>
              </a:lnSpc>
              <a:spcBef>
                <a:spcPts val="641"/>
              </a:spcBef>
              <a:buClr>
                <a:srgbClr val="000000"/>
              </a:buClr>
              <a:buFont typeface="Arial"/>
              <a:buChar char="•"/>
            </a:pPr>
            <a:r>
              <a:rPr b="1" lang="en-US" sz="3200" spc="-1" strike="noStrike">
                <a:solidFill>
                  <a:srgbClr val="000000"/>
                </a:solidFill>
                <a:latin typeface="Calibri"/>
              </a:rPr>
              <a:t>Optimization opportunities.</a:t>
            </a:r>
            <a:r>
              <a:rPr b="0" lang="en-US" sz="3200" spc="-1" strike="noStrike">
                <a:solidFill>
                  <a:srgbClr val="000000"/>
                </a:solidFill>
                <a:latin typeface="Calibri"/>
              </a:rPr>
              <a:t> The way in which tasks are encoded permits the system to optimize their execution automatically, allowing the user to focus on semantics rather than efficiency.</a:t>
            </a:r>
            <a:endParaRPr b="0" lang="en-US" sz="3200" spc="-1" strike="noStrike">
              <a:latin typeface="Arial"/>
            </a:endParaRPr>
          </a:p>
          <a:p>
            <a:pPr marL="343080" indent="-342360">
              <a:lnSpc>
                <a:spcPct val="100000"/>
              </a:lnSpc>
              <a:spcBef>
                <a:spcPts val="641"/>
              </a:spcBef>
              <a:buClr>
                <a:srgbClr val="000000"/>
              </a:buClr>
              <a:buFont typeface="Arial"/>
              <a:buChar char="•"/>
            </a:pPr>
            <a:r>
              <a:rPr b="1" lang="en-US" sz="3200" spc="-1" strike="noStrike">
                <a:solidFill>
                  <a:srgbClr val="000000"/>
                </a:solidFill>
                <a:latin typeface="Calibri"/>
              </a:rPr>
              <a:t>Extensibility.</a:t>
            </a:r>
            <a:r>
              <a:rPr b="0" lang="en-US" sz="3200" spc="-1" strike="noStrike">
                <a:solidFill>
                  <a:srgbClr val="000000"/>
                </a:solidFill>
                <a:latin typeface="Calibri"/>
              </a:rPr>
              <a:t> Users can create their own functions to do special-purpose processing.</a:t>
            </a:r>
            <a:endParaRPr b="0" lang="en-US" sz="3200" spc="-1" strike="noStrike">
              <a:latin typeface="Arial"/>
            </a:endParaRPr>
          </a:p>
          <a:p>
            <a:pPr>
              <a:lnSpc>
                <a:spcPct val="100000"/>
              </a:lnSpc>
              <a:spcBef>
                <a:spcPts val="641"/>
              </a:spcBef>
            </a:pPr>
            <a:endParaRPr b="0" lang="en-US" sz="3200" spc="-1" strike="noStrike">
              <a:latin typeface="Arial"/>
            </a:endParaRPr>
          </a:p>
        </p:txBody>
      </p:sp>
      <p:pic>
        <p:nvPicPr>
          <p:cNvPr id="85" name="筆跡 3" descr=""/>
          <p:cNvPicPr/>
          <p:nvPr/>
        </p:nvPicPr>
        <p:blipFill>
          <a:blip r:embed="rId1"/>
          <a:stretch/>
        </p:blipFill>
        <p:spPr>
          <a:xfrm>
            <a:off x="841680" y="1870200"/>
            <a:ext cx="3847320" cy="3720600"/>
          </a:xfrm>
          <a:prstGeom prst="rect">
            <a:avLst/>
          </a:prstGeom>
          <a:ln>
            <a:noFill/>
          </a:ln>
        </p:spPr>
      </p:pic>
    </p:spTree>
  </p:cSld>
  <p:timing>
    <p:tnLst>
      <p:par>
        <p:cTn id="7" dur="indefinite" restart="never" nodeType="tmRoot">
          <p:childTnLst>
            <p:seq>
              <p:cTn id="8" dur="indefinite" nodeType="mainSeq"/>
              <p:prevCondLst>
                <p:cond delay="0" evt="onPrev">
                  <p:tgtEl>
                    <p:sldTgt/>
                  </p:tgtEl>
                </p:cond>
              </p:prevCondLst>
              <p:nextCondLst>
                <p:cond delay="0"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0">
  <p:cSld>
    <p:spTree>
      <p:nvGrpSpPr>
        <p:cNvPr id="1" name=""/>
        <p:cNvGrpSpPr/>
        <p:nvPr/>
      </p:nvGrpSpPr>
      <p:grpSpPr>
        <a:xfrm>
          <a:off x="0" y="0"/>
          <a:ext cx="0" cy="0"/>
          <a:chOff x="0" y="0"/>
          <a:chExt cx="0" cy="0"/>
        </a:xfrm>
      </p:grpSpPr>
      <p:sp>
        <p:nvSpPr>
          <p:cNvPr id="207" name="CustomShape 1"/>
          <p:cNvSpPr/>
          <p:nvPr/>
        </p:nvSpPr>
        <p:spPr>
          <a:xfrm>
            <a:off x="457200" y="274680"/>
            <a:ext cx="8228880" cy="1142280"/>
          </a:xfrm>
          <a:prstGeom prst="rect">
            <a:avLst/>
          </a:prstGeom>
          <a:noFill/>
          <a:ln>
            <a:noFill/>
          </a:ln>
        </p:spPr>
        <p:style>
          <a:lnRef idx="0"/>
          <a:fillRef idx="0"/>
          <a:effectRef idx="0"/>
          <a:fontRef idx="minor"/>
        </p:style>
        <p:txBody>
          <a:bodyPr lIns="90000" rIns="90000" tIns="45000" bIns="45000" anchor="ctr"/>
          <a:p>
            <a:pPr algn="ctr">
              <a:lnSpc>
                <a:spcPct val="100000"/>
              </a:lnSpc>
            </a:pPr>
            <a:r>
              <a:rPr b="0" lang="en-US" sz="4400" spc="-1" strike="noStrike">
                <a:solidFill>
                  <a:srgbClr val="000000"/>
                </a:solidFill>
                <a:latin typeface="Calibri"/>
              </a:rPr>
              <a:t>JOIN</a:t>
            </a:r>
            <a:endParaRPr b="0" lang="en-US" sz="4400" spc="-1" strike="noStrike">
              <a:latin typeface="Arial"/>
            </a:endParaRPr>
          </a:p>
        </p:txBody>
      </p:sp>
      <p:pic>
        <p:nvPicPr>
          <p:cNvPr id="208" name="Picture 4" descr=""/>
          <p:cNvPicPr/>
          <p:nvPr/>
        </p:nvPicPr>
        <p:blipFill>
          <a:blip r:embed="rId1"/>
          <a:stretch/>
        </p:blipFill>
        <p:spPr>
          <a:xfrm>
            <a:off x="304920" y="1066680"/>
            <a:ext cx="8436960" cy="5485680"/>
          </a:xfrm>
          <a:prstGeom prst="rect">
            <a:avLst/>
          </a:prstGeom>
          <a:ln>
            <a:noFill/>
          </a:ln>
        </p:spPr>
      </p:pic>
    </p:spTree>
  </p:cSld>
  <p:timing>
    <p:tnLst>
      <p:par>
        <p:cTn id="87" dur="indefinite" restart="never" nodeType="tmRoot">
          <p:childTnLst>
            <p:seq>
              <p:cTn id="88" dur="indefinite" nodeType="mainSeq"/>
              <p:prevCondLst>
                <p:cond delay="0" evt="onPrev">
                  <p:tgtEl>
                    <p:sldTgt/>
                  </p:tgtEl>
                </p:cond>
              </p:prevCondLst>
              <p:nextCondLst>
                <p:cond delay="0" evt="onNext">
                  <p:tgtEl>
                    <p:sldTgt/>
                  </p:tgtEl>
                </p:cond>
              </p:nextCondLst>
            </p:seq>
          </p:childTnLst>
        </p:cTn>
      </p:par>
    </p:tnLst>
  </p:timing>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0">
  <p:cSld>
    <p:spTree>
      <p:nvGrpSpPr>
        <p:cNvPr id="1" name=""/>
        <p:cNvGrpSpPr/>
        <p:nvPr/>
      </p:nvGrpSpPr>
      <p:grpSpPr>
        <a:xfrm>
          <a:off x="0" y="0"/>
          <a:ext cx="0" cy="0"/>
          <a:chOff x="0" y="0"/>
          <a:chExt cx="0" cy="0"/>
        </a:xfrm>
      </p:grpSpPr>
      <p:sp>
        <p:nvSpPr>
          <p:cNvPr id="86" name="CustomShape 1"/>
          <p:cNvSpPr/>
          <p:nvPr/>
        </p:nvSpPr>
        <p:spPr>
          <a:xfrm>
            <a:off x="539640" y="2442600"/>
            <a:ext cx="8208360" cy="3866040"/>
          </a:xfrm>
          <a:prstGeom prst="rect">
            <a:avLst/>
          </a:prstGeom>
          <a:solidFill>
            <a:srgbClr val="ffffff"/>
          </a:solidFill>
          <a:ln w="25560">
            <a:solidFill>
              <a:srgbClr val="8064a2"/>
            </a:solidFill>
            <a:round/>
          </a:ln>
        </p:spPr>
        <p:style>
          <a:lnRef idx="0"/>
          <a:fillRef idx="0"/>
          <a:effectRef idx="0"/>
          <a:fontRef idx="minor"/>
        </p:style>
      </p:sp>
      <p:sp>
        <p:nvSpPr>
          <p:cNvPr id="87" name="CustomShape 2"/>
          <p:cNvSpPr/>
          <p:nvPr/>
        </p:nvSpPr>
        <p:spPr>
          <a:xfrm>
            <a:off x="457200" y="274680"/>
            <a:ext cx="8228880" cy="1142280"/>
          </a:xfrm>
          <a:prstGeom prst="rect">
            <a:avLst/>
          </a:prstGeom>
          <a:noFill/>
          <a:ln>
            <a:noFill/>
          </a:ln>
        </p:spPr>
        <p:style>
          <a:lnRef idx="0"/>
          <a:fillRef idx="0"/>
          <a:effectRef idx="0"/>
          <a:fontRef idx="minor"/>
        </p:style>
        <p:txBody>
          <a:bodyPr lIns="90000" rIns="90000" tIns="45000" bIns="45000" anchor="ctr"/>
          <a:p>
            <a:pPr algn="ctr">
              <a:lnSpc>
                <a:spcPct val="100000"/>
              </a:lnSpc>
            </a:pPr>
            <a:r>
              <a:rPr b="0" lang="en-US" sz="4400" spc="-1" strike="noStrike">
                <a:solidFill>
                  <a:srgbClr val="000000"/>
                </a:solidFill>
                <a:latin typeface="Calibri"/>
              </a:rPr>
              <a:t>Execution Types</a:t>
            </a:r>
            <a:endParaRPr b="0" lang="en-US" sz="4400" spc="-1" strike="noStrike">
              <a:latin typeface="Arial"/>
            </a:endParaRPr>
          </a:p>
        </p:txBody>
      </p:sp>
      <p:sp>
        <p:nvSpPr>
          <p:cNvPr id="88" name="CustomShape 3"/>
          <p:cNvSpPr/>
          <p:nvPr/>
        </p:nvSpPr>
        <p:spPr>
          <a:xfrm>
            <a:off x="457200" y="1600200"/>
            <a:ext cx="8228880" cy="4525200"/>
          </a:xfrm>
          <a:prstGeom prst="rect">
            <a:avLst/>
          </a:prstGeom>
          <a:noFill/>
          <a:ln>
            <a:noFill/>
          </a:ln>
        </p:spPr>
        <p:style>
          <a:lnRef idx="0"/>
          <a:fillRef idx="0"/>
          <a:effectRef idx="0"/>
          <a:fontRef idx="minor"/>
        </p:style>
        <p:txBody>
          <a:bodyPr lIns="90000" rIns="90000" tIns="45000" bIns="45000"/>
          <a:p>
            <a:pPr marL="343080" indent="-342360">
              <a:lnSpc>
                <a:spcPct val="100000"/>
              </a:lnSpc>
              <a:spcBef>
                <a:spcPts val="561"/>
              </a:spcBef>
              <a:buClr>
                <a:srgbClr val="000000"/>
              </a:buClr>
              <a:buFont typeface="Arial"/>
              <a:buChar char="•"/>
            </a:pPr>
            <a:r>
              <a:rPr b="0" lang="en-US" sz="2800" spc="-1" strike="noStrike">
                <a:solidFill>
                  <a:srgbClr val="000000"/>
                </a:solidFill>
                <a:latin typeface="Calibri"/>
              </a:rPr>
              <a:t>Local mode:</a:t>
            </a:r>
            <a:endParaRPr b="0" lang="en-US" sz="2800" spc="-1" strike="noStrike">
              <a:latin typeface="Arial"/>
            </a:endParaRPr>
          </a:p>
          <a:p>
            <a:pPr lvl="2" marL="1143000" indent="-227880">
              <a:lnSpc>
                <a:spcPct val="100000"/>
              </a:lnSpc>
              <a:spcBef>
                <a:spcPts val="400"/>
              </a:spcBef>
              <a:buClr>
                <a:srgbClr val="000000"/>
              </a:buClr>
              <a:buFont typeface="Arial"/>
              <a:buChar char="•"/>
            </a:pPr>
            <a:r>
              <a:rPr b="1" lang="en-US" sz="2000" spc="-1" strike="noStrike">
                <a:solidFill>
                  <a:srgbClr val="000000"/>
                </a:solidFill>
                <a:latin typeface="Calibri"/>
              </a:rPr>
              <a:t>/usr/local/pig/bin/pig -x local</a:t>
            </a:r>
            <a:endParaRPr b="0" lang="en-US" sz="2000" spc="-1" strike="noStrike">
              <a:latin typeface="Arial"/>
            </a:endParaRPr>
          </a:p>
          <a:p>
            <a:pPr marL="343080" indent="-342360">
              <a:lnSpc>
                <a:spcPct val="100000"/>
              </a:lnSpc>
              <a:spcBef>
                <a:spcPts val="561"/>
              </a:spcBef>
              <a:buClr>
                <a:srgbClr val="000000"/>
              </a:buClr>
              <a:buFont typeface="Arial"/>
              <a:buChar char="•"/>
            </a:pPr>
            <a:r>
              <a:rPr b="0" lang="en-US" sz="2800" spc="-1" strike="noStrike">
                <a:solidFill>
                  <a:srgbClr val="000000"/>
                </a:solidFill>
                <a:latin typeface="Calibri"/>
              </a:rPr>
              <a:t>Hadoop mode: </a:t>
            </a:r>
            <a:endParaRPr b="0" lang="en-US" sz="2800" spc="-1" strike="noStrike">
              <a:latin typeface="Arial"/>
            </a:endParaRPr>
          </a:p>
          <a:p>
            <a:pPr lvl="1" marL="743040" indent="-285120">
              <a:lnSpc>
                <a:spcPct val="100000"/>
              </a:lnSpc>
              <a:spcBef>
                <a:spcPts val="479"/>
              </a:spcBef>
              <a:buClr>
                <a:srgbClr val="000000"/>
              </a:buClr>
              <a:buFont typeface="Arial"/>
              <a:buChar char="–"/>
            </a:pPr>
            <a:r>
              <a:rPr b="0" lang="en-US" sz="2400" spc="-1" strike="noStrike">
                <a:solidFill>
                  <a:srgbClr val="000000"/>
                </a:solidFill>
                <a:latin typeface="Calibri"/>
              </a:rPr>
              <a:t>Hadoop mode is the default</a:t>
            </a:r>
            <a:endParaRPr b="0" lang="en-US" sz="2400" spc="-1" strike="noStrike">
              <a:latin typeface="Arial"/>
            </a:endParaRPr>
          </a:p>
          <a:p>
            <a:pPr lvl="1" marL="743040" indent="-285120">
              <a:lnSpc>
                <a:spcPct val="100000"/>
              </a:lnSpc>
              <a:spcBef>
                <a:spcPts val="479"/>
              </a:spcBef>
              <a:buClr>
                <a:srgbClr val="000000"/>
              </a:buClr>
              <a:buFont typeface="Arial"/>
              <a:buChar char="–"/>
            </a:pPr>
            <a:r>
              <a:rPr b="0" lang="en-US" sz="2400" spc="-1" strike="noStrike">
                <a:solidFill>
                  <a:srgbClr val="000000"/>
                </a:solidFill>
                <a:latin typeface="Calibri"/>
              </a:rPr>
              <a:t>Pig translates queries into MapReduce jobs and runs them on a Hadoop cluster.</a:t>
            </a:r>
            <a:endParaRPr b="0" lang="en-US" sz="2400" spc="-1" strike="noStrike">
              <a:latin typeface="Arial"/>
            </a:endParaRPr>
          </a:p>
          <a:p>
            <a:pPr lvl="1" marL="743040" indent="-285120">
              <a:lnSpc>
                <a:spcPct val="100000"/>
              </a:lnSpc>
              <a:spcBef>
                <a:spcPts val="479"/>
              </a:spcBef>
              <a:buClr>
                <a:srgbClr val="000000"/>
              </a:buClr>
              <a:buFont typeface="Arial"/>
              <a:buChar char="–"/>
            </a:pPr>
            <a:r>
              <a:rPr b="0" lang="en-US" sz="2400" spc="-1" strike="noStrike">
                <a:solidFill>
                  <a:srgbClr val="000000"/>
                </a:solidFill>
                <a:latin typeface="Calibri"/>
              </a:rPr>
              <a:t>Tell Pig which version of Hadoop you are using and where your cluster is running by setting the following environment variables</a:t>
            </a:r>
            <a:endParaRPr b="0" lang="en-US" sz="2400" spc="-1" strike="noStrike">
              <a:latin typeface="Arial"/>
            </a:endParaRPr>
          </a:p>
          <a:p>
            <a:pPr lvl="2" marL="1143000" indent="-227880">
              <a:lnSpc>
                <a:spcPct val="100000"/>
              </a:lnSpc>
              <a:spcBef>
                <a:spcPts val="360"/>
              </a:spcBef>
              <a:buClr>
                <a:srgbClr val="000000"/>
              </a:buClr>
              <a:buFont typeface="Arial"/>
              <a:buChar char="•"/>
            </a:pPr>
            <a:r>
              <a:rPr b="1" lang="en-US" sz="1800" spc="-1" strike="noStrike">
                <a:solidFill>
                  <a:srgbClr val="000000"/>
                </a:solidFill>
                <a:latin typeface="Calibri"/>
              </a:rPr>
              <a:t>export PIG_HADOOP_VERSION=20</a:t>
            </a:r>
            <a:endParaRPr b="0" lang="en-US" sz="1800" spc="-1" strike="noStrike">
              <a:latin typeface="Arial"/>
            </a:endParaRPr>
          </a:p>
          <a:p>
            <a:pPr lvl="2" marL="1143000" indent="-227880">
              <a:lnSpc>
                <a:spcPct val="100000"/>
              </a:lnSpc>
              <a:spcBef>
                <a:spcPts val="360"/>
              </a:spcBef>
              <a:buClr>
                <a:srgbClr val="000000"/>
              </a:buClr>
              <a:buFont typeface="Arial"/>
              <a:buChar char="•"/>
            </a:pPr>
            <a:r>
              <a:rPr b="1" lang="en-US" sz="1800" spc="-1" strike="noStrike">
                <a:solidFill>
                  <a:srgbClr val="000000"/>
                </a:solidFill>
                <a:latin typeface="Calibri"/>
              </a:rPr>
              <a:t>export PIG_CLASSPATH=$HADOOP_INSTALL/conf/</a:t>
            </a:r>
            <a:endParaRPr b="0" lang="en-US" sz="1800" spc="-1" strike="noStrike">
              <a:latin typeface="Arial"/>
            </a:endParaRPr>
          </a:p>
        </p:txBody>
      </p:sp>
      <p:sp>
        <p:nvSpPr>
          <p:cNvPr id="89" name="CustomShape 4"/>
          <p:cNvSpPr/>
          <p:nvPr/>
        </p:nvSpPr>
        <p:spPr>
          <a:xfrm flipV="1">
            <a:off x="5792040" y="2099880"/>
            <a:ext cx="1371240" cy="340560"/>
          </a:xfrm>
          <a:custGeom>
            <a:avLst/>
            <a:gdLst/>
            <a:ahLst/>
            <a:rect l="l" t="t" r="r" b="b"/>
            <a:pathLst>
              <a:path w="21600" h="21600">
                <a:moveTo>
                  <a:pt x="0" y="0"/>
                </a:moveTo>
                <a:lnTo>
                  <a:pt x="21600" y="21600"/>
                </a:lnTo>
              </a:path>
            </a:pathLst>
          </a:custGeom>
          <a:noFill/>
          <a:ln w="9360">
            <a:solidFill>
              <a:srgbClr val="4a7ebb"/>
            </a:solidFill>
            <a:round/>
            <a:tailEnd len="med" type="triangle" w="med"/>
          </a:ln>
        </p:spPr>
        <p:style>
          <a:lnRef idx="0"/>
          <a:fillRef idx="0"/>
          <a:effectRef idx="0"/>
          <a:fontRef idx="minor"/>
        </p:style>
      </p:sp>
      <p:sp>
        <p:nvSpPr>
          <p:cNvPr id="90" name="CustomShape 5"/>
          <p:cNvSpPr/>
          <p:nvPr/>
        </p:nvSpPr>
        <p:spPr>
          <a:xfrm>
            <a:off x="7171200" y="1917000"/>
            <a:ext cx="1186560" cy="364320"/>
          </a:xfrm>
          <a:prstGeom prst="rect">
            <a:avLst/>
          </a:prstGeom>
          <a:noFill/>
          <a:ln>
            <a:noFill/>
          </a:ln>
        </p:spPr>
        <p:style>
          <a:lnRef idx="0"/>
          <a:fillRef idx="0"/>
          <a:effectRef idx="0"/>
          <a:fontRef idx="minor"/>
        </p:style>
        <p:txBody>
          <a:bodyPr wrap="none" lIns="90000" rIns="90000" tIns="45000" bIns="45000"/>
          <a:p>
            <a:pPr>
              <a:lnSpc>
                <a:spcPct val="100000"/>
              </a:lnSpc>
            </a:pPr>
            <a:r>
              <a:rPr b="0" lang="en-US" sz="1800" spc="-1" strike="noStrike">
                <a:solidFill>
                  <a:srgbClr val="000000"/>
                </a:solidFill>
                <a:latin typeface="Calibri"/>
                <a:ea typeface="DejaVu Sans"/>
              </a:rPr>
              <a:t>Our Focus!</a:t>
            </a:r>
            <a:endParaRPr b="0" lang="en-US" sz="1800" spc="-1" strike="noStrike">
              <a:latin typeface="Arial"/>
            </a:endParaRPr>
          </a:p>
        </p:txBody>
      </p:sp>
      <p:pic>
        <p:nvPicPr>
          <p:cNvPr id="91" name="筆跡 1" descr=""/>
          <p:cNvPicPr/>
          <p:nvPr/>
        </p:nvPicPr>
        <p:blipFill>
          <a:blip r:embed="rId1"/>
          <a:stretch/>
        </p:blipFill>
        <p:spPr>
          <a:xfrm>
            <a:off x="492120" y="2441880"/>
            <a:ext cx="5886000" cy="3643920"/>
          </a:xfrm>
          <a:prstGeom prst="rect">
            <a:avLst/>
          </a:prstGeom>
          <a:ln>
            <a:noFill/>
          </a:ln>
        </p:spPr>
      </p:pic>
    </p:spTree>
  </p:cSld>
  <p:timing>
    <p:tnLst>
      <p:par>
        <p:cTn id="9" dur="indefinite" restart="never" nodeType="tmRoot">
          <p:childTnLst>
            <p:seq>
              <p:cTn id="10" dur="indefinite" nodeType="mainSeq">
                <p:childTnLst>
                  <p:par>
                    <p:cTn id="11" fill="hold">
                      <p:stCondLst>
                        <p:cond delay="indefinite"/>
                      </p:stCondLst>
                      <p:childTnLst>
                        <p:par>
                          <p:cTn id="12" fill="hold">
                            <p:stCondLst>
                              <p:cond delay="0"/>
                            </p:stCondLst>
                            <p:childTnLst>
                              <p:par>
                                <p:cTn id="13" nodeType="clickEffect" fill="hold" presetClass="entr" presetID="1">
                                  <p:stCondLst>
                                    <p:cond delay="0"/>
                                  </p:stCondLst>
                                  <p:childTnLst>
                                    <p:set>
                                      <p:cBhvr>
                                        <p:cTn id="14" dur="1" fill="hold">
                                          <p:stCondLst>
                                            <p:cond delay="0"/>
                                          </p:stCondLst>
                                        </p:cTn>
                                        <p:tgtEl>
                                          <p:spTgt spid="86"/>
                                        </p:tgtEl>
                                        <p:attrNameLst>
                                          <p:attrName>style.visibility</p:attrName>
                                        </p:attrNameLst>
                                      </p:cBhvr>
                                      <p:to>
                                        <p:strVal val="visible"/>
                                      </p:to>
                                    </p:set>
                                  </p:childTnLst>
                                </p:cTn>
                              </p:par>
                              <p:par>
                                <p:cTn id="15" nodeType="withEffect" fill="hold" presetClass="entr" presetID="1">
                                  <p:stCondLst>
                                    <p:cond delay="0"/>
                                  </p:stCondLst>
                                  <p:childTnLst>
                                    <p:set>
                                      <p:cBhvr>
                                        <p:cTn id="16" dur="1" fill="hold">
                                          <p:stCondLst>
                                            <p:cond delay="0"/>
                                          </p:stCondLst>
                                        </p:cTn>
                                        <p:tgtEl>
                                          <p:spTgt spid="89"/>
                                        </p:tgtEl>
                                        <p:attrNameLst>
                                          <p:attrName>style.visibility</p:attrName>
                                        </p:attrNameLst>
                                      </p:cBhvr>
                                      <p:to>
                                        <p:strVal val="visible"/>
                                      </p:to>
                                    </p:set>
                                  </p:childTnLst>
                                </p:cTn>
                              </p:par>
                              <p:par>
                                <p:cTn id="17" nodeType="withEffect" fill="hold" presetClass="entr" presetID="1">
                                  <p:stCondLst>
                                    <p:cond delay="0"/>
                                  </p:stCondLst>
                                  <p:childTnLst>
                                    <p:set>
                                      <p:cBhvr>
                                        <p:cTn id="18" dur="1" fill="hold">
                                          <p:stCondLst>
                                            <p:cond delay="0"/>
                                          </p:stCondLst>
                                        </p:cTn>
                                        <p:tgtEl>
                                          <p:spTgt spid="90"/>
                                        </p:tgtEl>
                                        <p:attrNameLst>
                                          <p:attrName>style.visibility</p:attrName>
                                        </p:attrNameLst>
                                      </p:cBhvr>
                                      <p:to>
                                        <p:strVal val="visible"/>
                                      </p:to>
                                    </p:set>
                                  </p:childTnLst>
                                </p:cTn>
                              </p:par>
                            </p:childTnLst>
                          </p:cTn>
                        </p:par>
                      </p:childTnLst>
                    </p:cTn>
                  </p:par>
                </p:childTnLst>
              </p:cTn>
              <p:prevCondLst>
                <p:cond delay="0" evt="onPrev">
                  <p:tgtEl>
                    <p:sldTgt/>
                  </p:tgtEl>
                </p:cond>
              </p:prevCondLst>
              <p:nextCondLst>
                <p:cond delay="0" evt="onNext">
                  <p:tgtEl>
                    <p:sldTgt/>
                  </p:tgtEl>
                </p:cond>
              </p:nextCondLst>
            </p:seq>
          </p:childTnLst>
        </p:cTn>
      </p:par>
    </p:tnLst>
  </p:timing>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0">
  <p:cSld>
    <p:spTree>
      <p:nvGrpSpPr>
        <p:cNvPr id="1" name=""/>
        <p:cNvGrpSpPr/>
        <p:nvPr/>
      </p:nvGrpSpPr>
      <p:grpSpPr>
        <a:xfrm>
          <a:off x="0" y="0"/>
          <a:ext cx="0" cy="0"/>
          <a:chOff x="0" y="0"/>
          <a:chExt cx="0" cy="0"/>
        </a:xfrm>
      </p:grpSpPr>
      <p:sp>
        <p:nvSpPr>
          <p:cNvPr id="92" name="CustomShape 1"/>
          <p:cNvSpPr/>
          <p:nvPr/>
        </p:nvSpPr>
        <p:spPr>
          <a:xfrm>
            <a:off x="457200" y="274680"/>
            <a:ext cx="8228880" cy="1142280"/>
          </a:xfrm>
          <a:prstGeom prst="rect">
            <a:avLst/>
          </a:prstGeom>
          <a:noFill/>
          <a:ln>
            <a:noFill/>
          </a:ln>
        </p:spPr>
        <p:style>
          <a:lnRef idx="0"/>
          <a:fillRef idx="0"/>
          <a:effectRef idx="0"/>
          <a:fontRef idx="minor"/>
        </p:style>
        <p:txBody>
          <a:bodyPr lIns="90000" rIns="90000" tIns="45000" bIns="45000" anchor="ctr"/>
          <a:p>
            <a:pPr algn="ctr">
              <a:lnSpc>
                <a:spcPct val="100000"/>
              </a:lnSpc>
            </a:pPr>
            <a:r>
              <a:rPr b="0" lang="en-US" sz="4400" spc="-1" strike="noStrike">
                <a:solidFill>
                  <a:srgbClr val="000000"/>
                </a:solidFill>
                <a:latin typeface="Calibri"/>
              </a:rPr>
              <a:t>Running Pig Programs</a:t>
            </a:r>
            <a:endParaRPr b="0" lang="en-US" sz="4400" spc="-1" strike="noStrike">
              <a:latin typeface="Arial"/>
            </a:endParaRPr>
          </a:p>
        </p:txBody>
      </p:sp>
      <p:sp>
        <p:nvSpPr>
          <p:cNvPr id="93" name="CustomShape 2"/>
          <p:cNvSpPr/>
          <p:nvPr/>
        </p:nvSpPr>
        <p:spPr>
          <a:xfrm>
            <a:off x="457200" y="1600200"/>
            <a:ext cx="8228880" cy="4525200"/>
          </a:xfrm>
          <a:prstGeom prst="rect">
            <a:avLst/>
          </a:prstGeom>
          <a:noFill/>
          <a:ln>
            <a:noFill/>
          </a:ln>
        </p:spPr>
        <p:style>
          <a:lnRef idx="0"/>
          <a:fillRef idx="0"/>
          <a:effectRef idx="0"/>
          <a:fontRef idx="minor"/>
        </p:style>
        <p:txBody>
          <a:bodyPr lIns="90000" rIns="90000" tIns="45000" bIns="45000"/>
          <a:p>
            <a:pPr marL="343080" indent="-342360">
              <a:lnSpc>
                <a:spcPct val="100000"/>
              </a:lnSpc>
              <a:spcBef>
                <a:spcPts val="561"/>
              </a:spcBef>
              <a:buClr>
                <a:srgbClr val="000000"/>
              </a:buClr>
              <a:buFont typeface="Arial"/>
              <a:buChar char="•"/>
            </a:pPr>
            <a:r>
              <a:rPr b="0" lang="en-US" sz="2800" spc="-1" strike="noStrike">
                <a:solidFill>
                  <a:srgbClr val="000000"/>
                </a:solidFill>
                <a:latin typeface="Calibri"/>
              </a:rPr>
              <a:t>There are three ways of executing Pig programs, all of which work in both local and Hadoop mode:</a:t>
            </a:r>
            <a:endParaRPr b="0" lang="en-US" sz="2800" spc="-1" strike="noStrike">
              <a:latin typeface="Arial"/>
            </a:endParaRPr>
          </a:p>
          <a:p>
            <a:pPr lvl="1" marL="743040" indent="-285120">
              <a:lnSpc>
                <a:spcPct val="100000"/>
              </a:lnSpc>
              <a:spcBef>
                <a:spcPts val="479"/>
              </a:spcBef>
              <a:buClr>
                <a:srgbClr val="000000"/>
              </a:buClr>
              <a:buFont typeface="Arial"/>
              <a:buChar char="–"/>
            </a:pPr>
            <a:r>
              <a:rPr b="0" i="1" lang="en-US" sz="2400" spc="-1" strike="noStrike">
                <a:solidFill>
                  <a:srgbClr val="000000"/>
                </a:solidFill>
                <a:latin typeface="Calibri"/>
              </a:rPr>
              <a:t>Script</a:t>
            </a:r>
            <a:endParaRPr b="0" lang="en-US" sz="2400" spc="-1" strike="noStrike">
              <a:latin typeface="Arial"/>
            </a:endParaRPr>
          </a:p>
          <a:p>
            <a:pPr lvl="2" marL="1143000" indent="-227880">
              <a:lnSpc>
                <a:spcPct val="100000"/>
              </a:lnSpc>
              <a:spcBef>
                <a:spcPts val="400"/>
              </a:spcBef>
              <a:buClr>
                <a:srgbClr val="000000"/>
              </a:buClr>
              <a:buFont typeface="Arial"/>
              <a:buChar char="•"/>
            </a:pPr>
            <a:r>
              <a:rPr b="0" lang="en-US" sz="2000" spc="-1" strike="noStrike">
                <a:solidFill>
                  <a:srgbClr val="000000"/>
                </a:solidFill>
                <a:latin typeface="Calibri"/>
              </a:rPr>
              <a:t>Pig can run a script file that contains Pig commands. </a:t>
            </a:r>
            <a:endParaRPr b="0" lang="en-US" sz="2000" spc="-1" strike="noStrike">
              <a:latin typeface="Arial"/>
            </a:endParaRPr>
          </a:p>
          <a:p>
            <a:pPr lvl="1" marL="743040" indent="-285120">
              <a:lnSpc>
                <a:spcPct val="100000"/>
              </a:lnSpc>
              <a:spcBef>
                <a:spcPts val="479"/>
              </a:spcBef>
              <a:buClr>
                <a:srgbClr val="000000"/>
              </a:buClr>
              <a:buFont typeface="Arial"/>
              <a:buChar char="–"/>
            </a:pPr>
            <a:r>
              <a:rPr b="0" lang="en-US" sz="2400" spc="-1" strike="noStrike">
                <a:solidFill>
                  <a:srgbClr val="000000"/>
                </a:solidFill>
                <a:latin typeface="Calibri"/>
              </a:rPr>
              <a:t>Grunt </a:t>
            </a:r>
            <a:endParaRPr b="0" lang="en-US" sz="2400" spc="-1" strike="noStrike">
              <a:latin typeface="Arial"/>
            </a:endParaRPr>
          </a:p>
          <a:p>
            <a:pPr lvl="2" marL="1143000" indent="-227880">
              <a:lnSpc>
                <a:spcPct val="100000"/>
              </a:lnSpc>
              <a:spcBef>
                <a:spcPts val="400"/>
              </a:spcBef>
              <a:buClr>
                <a:srgbClr val="000000"/>
              </a:buClr>
              <a:buFont typeface="Arial"/>
              <a:buChar char="•"/>
            </a:pPr>
            <a:r>
              <a:rPr b="0" lang="en-US" sz="2000" spc="-1" strike="noStrike">
                <a:solidFill>
                  <a:srgbClr val="000000"/>
                </a:solidFill>
                <a:latin typeface="Calibri"/>
              </a:rPr>
              <a:t>an interactive shell for running Pig commands. </a:t>
            </a:r>
            <a:endParaRPr b="0" lang="en-US" sz="2000" spc="-1" strike="noStrike">
              <a:latin typeface="Arial"/>
            </a:endParaRPr>
          </a:p>
          <a:p>
            <a:pPr lvl="2" marL="1143000" indent="-227880">
              <a:lnSpc>
                <a:spcPct val="100000"/>
              </a:lnSpc>
              <a:spcBef>
                <a:spcPts val="400"/>
              </a:spcBef>
              <a:buClr>
                <a:srgbClr val="000000"/>
              </a:buClr>
              <a:buFont typeface="Arial"/>
              <a:buChar char="•"/>
            </a:pPr>
            <a:r>
              <a:rPr b="0" lang="en-US" sz="2000" spc="-1" strike="noStrike">
                <a:solidFill>
                  <a:srgbClr val="000000"/>
                </a:solidFill>
                <a:latin typeface="Calibri"/>
              </a:rPr>
              <a:t>It is also possible to run Pig scripts from within Grunt using run and exec.</a:t>
            </a:r>
            <a:endParaRPr b="0" lang="en-US" sz="2000" spc="-1" strike="noStrike">
              <a:latin typeface="Arial"/>
            </a:endParaRPr>
          </a:p>
          <a:p>
            <a:pPr lvl="1" marL="743040" indent="-285120">
              <a:lnSpc>
                <a:spcPct val="100000"/>
              </a:lnSpc>
              <a:spcBef>
                <a:spcPts val="479"/>
              </a:spcBef>
              <a:buClr>
                <a:srgbClr val="000000"/>
              </a:buClr>
              <a:buFont typeface="Arial"/>
              <a:buChar char="–"/>
            </a:pPr>
            <a:r>
              <a:rPr b="0" i="1" lang="en-US" sz="2400" spc="-1" strike="noStrike">
                <a:solidFill>
                  <a:srgbClr val="000000"/>
                </a:solidFill>
                <a:latin typeface="Calibri"/>
              </a:rPr>
              <a:t>Embedded</a:t>
            </a:r>
            <a:endParaRPr b="0" lang="en-US" sz="2400" spc="-1" strike="noStrike">
              <a:latin typeface="Arial"/>
            </a:endParaRPr>
          </a:p>
          <a:p>
            <a:pPr lvl="2" marL="1143000" indent="-227880">
              <a:lnSpc>
                <a:spcPct val="100000"/>
              </a:lnSpc>
              <a:spcBef>
                <a:spcPts val="400"/>
              </a:spcBef>
              <a:buClr>
                <a:srgbClr val="000000"/>
              </a:buClr>
              <a:buFont typeface="Arial"/>
              <a:buChar char="•"/>
            </a:pPr>
            <a:r>
              <a:rPr b="0" lang="en-US" sz="2000" spc="-1" strike="noStrike">
                <a:solidFill>
                  <a:srgbClr val="000000"/>
                </a:solidFill>
                <a:latin typeface="Calibri"/>
              </a:rPr>
              <a:t>You can run Pig programs from Java, much like you can use JDBC to run SQL programs from Java.</a:t>
            </a:r>
            <a:endParaRPr b="0" lang="en-US" sz="2000" spc="-1" strike="noStrike">
              <a:latin typeface="Arial"/>
            </a:endParaRPr>
          </a:p>
        </p:txBody>
      </p:sp>
      <p:pic>
        <p:nvPicPr>
          <p:cNvPr id="94" name="筆跡 1" descr=""/>
          <p:cNvPicPr/>
          <p:nvPr/>
        </p:nvPicPr>
        <p:blipFill>
          <a:blip r:embed="rId1"/>
          <a:stretch/>
        </p:blipFill>
        <p:spPr>
          <a:xfrm>
            <a:off x="1082880" y="2644920"/>
            <a:ext cx="2634480" cy="1510560"/>
          </a:xfrm>
          <a:prstGeom prst="rect">
            <a:avLst/>
          </a:prstGeom>
          <a:ln>
            <a:noFill/>
          </a:ln>
        </p:spPr>
      </p:pic>
    </p:spTree>
  </p:cSld>
  <p:timing>
    <p:tnLst>
      <p:par>
        <p:cTn id="19" dur="indefinite" restart="never" nodeType="tmRoot">
          <p:childTnLst>
            <p:seq>
              <p:cTn id="20" dur="indefinite" nodeType="mainSeq"/>
              <p:prevCondLst>
                <p:cond delay="0" evt="onPrev">
                  <p:tgtEl>
                    <p:sldTgt/>
                  </p:tgtEl>
                </p:cond>
              </p:prevCondLst>
              <p:nextCondLst>
                <p:cond delay="0" evt="onNext">
                  <p:tgtEl>
                    <p:sldTgt/>
                  </p:tgtEl>
                </p:cond>
              </p:nextCondLst>
            </p:seq>
          </p:childTnLst>
        </p:cTn>
      </p:par>
    </p:tnLst>
  </p:timing>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0">
  <p:cSld>
    <p:spTree>
      <p:nvGrpSpPr>
        <p:cNvPr id="1" name=""/>
        <p:cNvGrpSpPr/>
        <p:nvPr/>
      </p:nvGrpSpPr>
      <p:grpSpPr>
        <a:xfrm>
          <a:off x="0" y="0"/>
          <a:ext cx="0" cy="0"/>
          <a:chOff x="0" y="0"/>
          <a:chExt cx="0" cy="0"/>
        </a:xfrm>
      </p:grpSpPr>
      <p:sp>
        <p:nvSpPr>
          <p:cNvPr id="95" name="CustomShape 1"/>
          <p:cNvSpPr/>
          <p:nvPr/>
        </p:nvSpPr>
        <p:spPr>
          <a:xfrm>
            <a:off x="457200" y="274680"/>
            <a:ext cx="8228880" cy="1142280"/>
          </a:xfrm>
          <a:prstGeom prst="rect">
            <a:avLst/>
          </a:prstGeom>
          <a:noFill/>
          <a:ln>
            <a:noFill/>
          </a:ln>
        </p:spPr>
        <p:style>
          <a:lnRef idx="0"/>
          <a:fillRef idx="0"/>
          <a:effectRef idx="0"/>
          <a:fontRef idx="minor"/>
        </p:style>
        <p:txBody>
          <a:bodyPr lIns="90000" rIns="90000" tIns="45000" bIns="45000" anchor="ctr"/>
          <a:p>
            <a:pPr algn="ctr">
              <a:lnSpc>
                <a:spcPct val="100000"/>
              </a:lnSpc>
            </a:pPr>
            <a:r>
              <a:rPr b="0" lang="en-US" sz="4400" spc="-1" strike="noStrike">
                <a:solidFill>
                  <a:srgbClr val="000000"/>
                </a:solidFill>
                <a:latin typeface="Calibri"/>
              </a:rPr>
              <a:t>Copy test data</a:t>
            </a:r>
            <a:endParaRPr b="0" lang="en-US" sz="4400" spc="-1" strike="noStrike">
              <a:latin typeface="Arial"/>
            </a:endParaRPr>
          </a:p>
        </p:txBody>
      </p:sp>
      <p:sp>
        <p:nvSpPr>
          <p:cNvPr id="96" name="CustomShape 2"/>
          <p:cNvSpPr/>
          <p:nvPr/>
        </p:nvSpPr>
        <p:spPr>
          <a:xfrm>
            <a:off x="457200" y="1600200"/>
            <a:ext cx="8228880" cy="4525200"/>
          </a:xfrm>
          <a:prstGeom prst="rect">
            <a:avLst/>
          </a:prstGeom>
          <a:noFill/>
          <a:ln>
            <a:noFill/>
          </a:ln>
        </p:spPr>
        <p:style>
          <a:lnRef idx="0"/>
          <a:fillRef idx="0"/>
          <a:effectRef idx="0"/>
          <a:fontRef idx="minor"/>
        </p:style>
        <p:txBody>
          <a:bodyPr lIns="90000" rIns="90000" tIns="45000" bIns="45000"/>
          <a:p>
            <a:pPr marL="343080" indent="-342360">
              <a:lnSpc>
                <a:spcPct val="100000"/>
              </a:lnSpc>
              <a:spcBef>
                <a:spcPts val="561"/>
              </a:spcBef>
              <a:buClr>
                <a:srgbClr val="000000"/>
              </a:buClr>
              <a:buFont typeface="Arial"/>
              <a:buChar char="•"/>
            </a:pPr>
            <a:r>
              <a:rPr b="0" lang="en-US" sz="2800" spc="-1" strike="noStrike">
                <a:solidFill>
                  <a:srgbClr val="000000"/>
                </a:solidFill>
                <a:latin typeface="Calibri"/>
              </a:rPr>
              <a:t>$ cd ~</a:t>
            </a:r>
            <a:endParaRPr b="0" lang="en-US" sz="2800" spc="-1" strike="noStrike">
              <a:latin typeface="Arial"/>
            </a:endParaRPr>
          </a:p>
          <a:p>
            <a:pPr marL="343080" indent="-342360">
              <a:lnSpc>
                <a:spcPct val="100000"/>
              </a:lnSpc>
              <a:spcBef>
                <a:spcPts val="561"/>
              </a:spcBef>
              <a:buClr>
                <a:srgbClr val="000000"/>
              </a:buClr>
              <a:buFont typeface="Arial"/>
              <a:buChar char="•"/>
            </a:pPr>
            <a:r>
              <a:rPr b="0" lang="en-US" sz="2800" spc="-1" strike="noStrike">
                <a:solidFill>
                  <a:srgbClr val="000000"/>
                </a:solidFill>
                <a:latin typeface="Calibri"/>
              </a:rPr>
              <a:t>$ mkdir mypig</a:t>
            </a:r>
            <a:endParaRPr b="0" lang="en-US" sz="2800" spc="-1" strike="noStrike">
              <a:latin typeface="Arial"/>
            </a:endParaRPr>
          </a:p>
          <a:p>
            <a:pPr marL="343080" indent="-342360">
              <a:lnSpc>
                <a:spcPct val="100000"/>
              </a:lnSpc>
              <a:spcBef>
                <a:spcPts val="561"/>
              </a:spcBef>
              <a:buClr>
                <a:srgbClr val="000000"/>
              </a:buClr>
              <a:buFont typeface="Arial"/>
              <a:buChar char="•"/>
            </a:pPr>
            <a:r>
              <a:rPr b="0" lang="en-US" sz="2800" spc="-1" strike="noStrike">
                <a:solidFill>
                  <a:srgbClr val="000000"/>
                </a:solidFill>
                <a:latin typeface="Calibri"/>
              </a:rPr>
              <a:t>$ cp /usr/local/pig/examples/test.txt ~/mypig</a:t>
            </a:r>
            <a:endParaRPr b="0" lang="en-US" sz="2800" spc="-1" strike="noStrike">
              <a:latin typeface="Arial"/>
            </a:endParaRPr>
          </a:p>
          <a:p>
            <a:pPr marL="343080" indent="-342360">
              <a:lnSpc>
                <a:spcPct val="100000"/>
              </a:lnSpc>
              <a:spcBef>
                <a:spcPts val="561"/>
              </a:spcBef>
              <a:buClr>
                <a:srgbClr val="000000"/>
              </a:buClr>
              <a:buFont typeface="Arial"/>
              <a:buChar char="•"/>
            </a:pPr>
            <a:r>
              <a:rPr b="0" lang="en-US" sz="2800" spc="-1" strike="noStrike">
                <a:solidFill>
                  <a:srgbClr val="000000"/>
                </a:solidFill>
                <a:latin typeface="Calibri"/>
              </a:rPr>
              <a:t>$ cd mypig</a:t>
            </a:r>
            <a:endParaRPr b="0" lang="en-US" sz="2800" spc="-1" strike="noStrike">
              <a:latin typeface="Arial"/>
            </a:endParaRPr>
          </a:p>
          <a:p>
            <a:pPr marL="343080" indent="-342360">
              <a:lnSpc>
                <a:spcPct val="100000"/>
              </a:lnSpc>
              <a:spcBef>
                <a:spcPts val="641"/>
              </a:spcBef>
            </a:pPr>
            <a:r>
              <a:rPr b="0" lang="en-US" sz="3200" spc="-1" strike="noStrike">
                <a:solidFill>
                  <a:srgbClr val="000000"/>
                </a:solidFill>
                <a:latin typeface="Calibri"/>
              </a:rPr>
              <a:t> </a:t>
            </a:r>
            <a:endParaRPr b="0" lang="en-US" sz="3200" spc="-1" strike="noStrike">
              <a:latin typeface="Arial"/>
            </a:endParaRPr>
          </a:p>
        </p:txBody>
      </p:sp>
    </p:spTree>
  </p:cSld>
  <p:timing>
    <p:tnLst>
      <p:par>
        <p:cTn id="21" dur="indefinite" restart="never" nodeType="tmRoot">
          <p:childTnLst>
            <p:seq>
              <p:cTn id="22" dur="indefinite" nodeType="mainSeq"/>
              <p:prevCondLst>
                <p:cond delay="0" evt="onPrev">
                  <p:tgtEl>
                    <p:sldTgt/>
                  </p:tgtEl>
                </p:cond>
              </p:prevCondLst>
              <p:nextCondLst>
                <p:cond delay="0" evt="onNext">
                  <p:tgtEl>
                    <p:sldTgt/>
                  </p:tgtEl>
                </p:cond>
              </p:nextCondLst>
            </p:seq>
          </p:childTnLst>
        </p:cTn>
      </p:par>
    </p:tnLst>
  </p:timing>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0">
  <p:cSld>
    <p:spTree>
      <p:nvGrpSpPr>
        <p:cNvPr id="1" name=""/>
        <p:cNvGrpSpPr/>
        <p:nvPr/>
      </p:nvGrpSpPr>
      <p:grpSpPr>
        <a:xfrm>
          <a:off x="0" y="0"/>
          <a:ext cx="0" cy="0"/>
          <a:chOff x="0" y="0"/>
          <a:chExt cx="0" cy="0"/>
        </a:xfrm>
      </p:grpSpPr>
      <p:sp>
        <p:nvSpPr>
          <p:cNvPr id="97" name="CustomShape 1"/>
          <p:cNvSpPr/>
          <p:nvPr/>
        </p:nvSpPr>
        <p:spPr>
          <a:xfrm>
            <a:off x="457200" y="274680"/>
            <a:ext cx="8228880" cy="1142280"/>
          </a:xfrm>
          <a:prstGeom prst="rect">
            <a:avLst/>
          </a:prstGeom>
          <a:noFill/>
          <a:ln>
            <a:noFill/>
          </a:ln>
        </p:spPr>
        <p:style>
          <a:lnRef idx="0"/>
          <a:fillRef idx="0"/>
          <a:effectRef idx="0"/>
          <a:fontRef idx="minor"/>
        </p:style>
        <p:txBody>
          <a:bodyPr lIns="90000" rIns="90000" tIns="45000" bIns="45000" anchor="ctr"/>
          <a:p>
            <a:pPr algn="ctr">
              <a:lnSpc>
                <a:spcPct val="100000"/>
              </a:lnSpc>
            </a:pPr>
            <a:r>
              <a:rPr b="0" lang="en-US" sz="4400" spc="-1" strike="noStrike">
                <a:solidFill>
                  <a:srgbClr val="000000"/>
                </a:solidFill>
                <a:latin typeface="Calibri"/>
              </a:rPr>
              <a:t>test.txt</a:t>
            </a:r>
            <a:endParaRPr b="0" lang="en-US" sz="4400" spc="-1" strike="noStrike">
              <a:latin typeface="Arial"/>
            </a:endParaRPr>
          </a:p>
        </p:txBody>
      </p:sp>
      <p:sp>
        <p:nvSpPr>
          <p:cNvPr id="98" name="CustomShape 2"/>
          <p:cNvSpPr/>
          <p:nvPr/>
        </p:nvSpPr>
        <p:spPr>
          <a:xfrm>
            <a:off x="457200" y="1600200"/>
            <a:ext cx="8228880" cy="4525200"/>
          </a:xfrm>
          <a:prstGeom prst="rect">
            <a:avLst/>
          </a:prstGeom>
          <a:noFill/>
          <a:ln>
            <a:noFill/>
          </a:ln>
        </p:spPr>
        <p:style>
          <a:lnRef idx="0"/>
          <a:fillRef idx="0"/>
          <a:effectRef idx="0"/>
          <a:fontRef idx="minor"/>
        </p:style>
      </p:sp>
      <p:pic>
        <p:nvPicPr>
          <p:cNvPr id="99" name="圖片 2" descr=""/>
          <p:cNvPicPr/>
          <p:nvPr/>
        </p:nvPicPr>
        <p:blipFill>
          <a:blip r:embed="rId1"/>
          <a:stretch/>
        </p:blipFill>
        <p:spPr>
          <a:xfrm>
            <a:off x="457200" y="1413720"/>
            <a:ext cx="8228880" cy="5081400"/>
          </a:xfrm>
          <a:prstGeom prst="rect">
            <a:avLst/>
          </a:prstGeom>
          <a:ln>
            <a:noFill/>
          </a:ln>
        </p:spPr>
      </p:pic>
      <p:pic>
        <p:nvPicPr>
          <p:cNvPr id="100" name="筆跡 3" descr=""/>
          <p:cNvPicPr/>
          <p:nvPr/>
        </p:nvPicPr>
        <p:blipFill>
          <a:blip r:embed="rId2"/>
          <a:stretch/>
        </p:blipFill>
        <p:spPr>
          <a:xfrm>
            <a:off x="460440" y="416160"/>
            <a:ext cx="5130360" cy="1593000"/>
          </a:xfrm>
          <a:prstGeom prst="rect">
            <a:avLst/>
          </a:prstGeom>
          <a:ln>
            <a:noFill/>
          </a:ln>
        </p:spPr>
      </p:pic>
    </p:spTree>
  </p:cSld>
  <p:timing>
    <p:tnLst>
      <p:par>
        <p:cTn id="23" dur="indefinite" restart="never" nodeType="tmRoot">
          <p:childTnLst>
            <p:seq>
              <p:cTn id="24" dur="indefinite" nodeType="mainSeq"/>
              <p:prevCondLst>
                <p:cond delay="0" evt="onPrev">
                  <p:tgtEl>
                    <p:sldTgt/>
                  </p:tgtEl>
                </p:cond>
              </p:prevCondLst>
              <p:nextCondLst>
                <p:cond delay="0" evt="onNext">
                  <p:tgtEl>
                    <p:sldTgt/>
                  </p:tgtEl>
                </p:cond>
              </p:nextCondLst>
            </p:seq>
          </p:childTnLst>
        </p:cTn>
      </p:par>
    </p:tnLst>
  </p:timing>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0">
  <p:cSld>
    <p:spTree>
      <p:nvGrpSpPr>
        <p:cNvPr id="1" name=""/>
        <p:cNvGrpSpPr/>
        <p:nvPr/>
      </p:nvGrpSpPr>
      <p:grpSpPr>
        <a:xfrm>
          <a:off x="0" y="0"/>
          <a:ext cx="0" cy="0"/>
          <a:chOff x="0" y="0"/>
          <a:chExt cx="0" cy="0"/>
        </a:xfrm>
      </p:grpSpPr>
      <p:sp>
        <p:nvSpPr>
          <p:cNvPr id="101" name="CustomShape 1"/>
          <p:cNvSpPr/>
          <p:nvPr/>
        </p:nvSpPr>
        <p:spPr>
          <a:xfrm>
            <a:off x="457200" y="274680"/>
            <a:ext cx="8228880" cy="1142280"/>
          </a:xfrm>
          <a:prstGeom prst="rect">
            <a:avLst/>
          </a:prstGeom>
          <a:noFill/>
          <a:ln>
            <a:noFill/>
          </a:ln>
        </p:spPr>
        <p:style>
          <a:lnRef idx="0"/>
          <a:fillRef idx="0"/>
          <a:effectRef idx="0"/>
          <a:fontRef idx="minor"/>
        </p:style>
        <p:txBody>
          <a:bodyPr lIns="90000" rIns="90000" tIns="45000" bIns="45000" anchor="ctr"/>
          <a:p>
            <a:pPr algn="ctr">
              <a:lnSpc>
                <a:spcPct val="100000"/>
              </a:lnSpc>
            </a:pPr>
            <a:r>
              <a:rPr b="0" lang="en-US" sz="4400" spc="-1" strike="noStrike">
                <a:solidFill>
                  <a:srgbClr val="000000"/>
                </a:solidFill>
                <a:latin typeface="Calibri"/>
              </a:rPr>
              <a:t>Executing pig</a:t>
            </a:r>
            <a:endParaRPr b="0" lang="en-US" sz="4400" spc="-1" strike="noStrike">
              <a:latin typeface="Arial"/>
            </a:endParaRPr>
          </a:p>
        </p:txBody>
      </p:sp>
      <p:sp>
        <p:nvSpPr>
          <p:cNvPr id="102" name="CustomShape 2"/>
          <p:cNvSpPr/>
          <p:nvPr/>
        </p:nvSpPr>
        <p:spPr>
          <a:xfrm>
            <a:off x="457200" y="1556640"/>
            <a:ext cx="8434440" cy="4525200"/>
          </a:xfrm>
          <a:prstGeom prst="rect">
            <a:avLst/>
          </a:prstGeom>
          <a:noFill/>
          <a:ln>
            <a:noFill/>
          </a:ln>
        </p:spPr>
        <p:style>
          <a:lnRef idx="0"/>
          <a:fillRef idx="0"/>
          <a:effectRef idx="0"/>
          <a:fontRef idx="minor"/>
        </p:style>
        <p:txBody>
          <a:bodyPr lIns="90000" rIns="90000" tIns="45000" bIns="45000"/>
          <a:p>
            <a:pPr marL="343080" indent="-342360">
              <a:lnSpc>
                <a:spcPct val="100000"/>
              </a:lnSpc>
              <a:spcBef>
                <a:spcPts val="561"/>
              </a:spcBef>
              <a:buClr>
                <a:srgbClr val="000000"/>
              </a:buClr>
              <a:buFont typeface="Arial"/>
              <a:buChar char="•"/>
            </a:pPr>
            <a:r>
              <a:rPr b="0" lang="en-US" sz="2800" spc="-1" strike="noStrike">
                <a:solidFill>
                  <a:srgbClr val="000000"/>
                </a:solidFill>
                <a:latin typeface="Calibri"/>
              </a:rPr>
              <a:t>$ hadoop fs -put test.txt input/test.txt</a:t>
            </a:r>
            <a:endParaRPr b="0" lang="en-US" sz="2800" spc="-1" strike="noStrike">
              <a:latin typeface="Arial"/>
            </a:endParaRPr>
          </a:p>
          <a:p>
            <a:pPr marL="343080" indent="-342360">
              <a:lnSpc>
                <a:spcPct val="100000"/>
              </a:lnSpc>
              <a:spcBef>
                <a:spcPts val="561"/>
              </a:spcBef>
              <a:buClr>
                <a:srgbClr val="000000"/>
              </a:buClr>
              <a:buFont typeface="Arial"/>
              <a:buChar char="•"/>
            </a:pPr>
            <a:r>
              <a:rPr b="0" lang="en-US" sz="2800" spc="-1" strike="noStrike">
                <a:solidFill>
                  <a:srgbClr val="000000"/>
                </a:solidFill>
                <a:latin typeface="Calibri"/>
              </a:rPr>
              <a:t>$ /usr/local/pig/bin/pig</a:t>
            </a:r>
            <a:endParaRPr b="0" lang="en-US" sz="2800" spc="-1" strike="noStrike">
              <a:latin typeface="Arial"/>
            </a:endParaRPr>
          </a:p>
        </p:txBody>
      </p:sp>
      <p:pic>
        <p:nvPicPr>
          <p:cNvPr id="103" name="圖片 1" descr=""/>
          <p:cNvPicPr/>
          <p:nvPr/>
        </p:nvPicPr>
        <p:blipFill>
          <a:blip r:embed="rId1"/>
          <a:stretch/>
        </p:blipFill>
        <p:spPr>
          <a:xfrm>
            <a:off x="191880" y="3285000"/>
            <a:ext cx="8688600" cy="984240"/>
          </a:xfrm>
          <a:prstGeom prst="rect">
            <a:avLst/>
          </a:prstGeom>
          <a:ln>
            <a:noFill/>
          </a:ln>
        </p:spPr>
      </p:pic>
    </p:spTree>
  </p:cSld>
  <p:timing>
    <p:tnLst>
      <p:par>
        <p:cTn id="25" dur="indefinite" restart="never" nodeType="tmRoot">
          <p:childTnLst>
            <p:seq>
              <p:cTn id="26" dur="indefinite" nodeType="mainSeq"/>
              <p:prevCondLst>
                <p:cond delay="0" evt="onPrev">
                  <p:tgtEl>
                    <p:sldTgt/>
                  </p:tgtEl>
                </p:cond>
              </p:prevCondLst>
              <p:nextCondLst>
                <p:cond delay="0" evt="onNext">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app.xml><?xml version="1.0" encoding="utf-8"?>
<Properties xmlns="http://schemas.openxmlformats.org/officeDocument/2006/extended-properties" xmlns:vt="http://schemas.openxmlformats.org/officeDocument/2006/docPropsVTypes">
  <Template/>
  <TotalTime>2294</TotalTime>
  <Application>LibreOffice/6.0.7.3$Linux_X86_64 LibreOffice_project/00m0$Build-3</Applicat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2011-11-28T07:57:24Z</dcterms:created>
  <dc:creator>gary78123</dc:creator>
  <dc:description/>
  <dc:language>zh-TW</dc:language>
  <cp:lastModifiedBy/>
  <dcterms:modified xsi:type="dcterms:W3CDTF">2019-04-13T14:08:10Z</dcterms:modified>
  <cp:revision>238</cp:revision>
  <dc:subject/>
  <dc:title>投影片 1</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ppVersion">
    <vt:lpwstr>14.0000</vt:lpwstr>
  </property>
  <property fmtid="{D5CDD505-2E9C-101B-9397-08002B2CF9AE}" pid="3" name="HiddenSlides">
    <vt:i4>0</vt:i4>
  </property>
  <property fmtid="{D5CDD505-2E9C-101B-9397-08002B2CF9AE}" pid="4" name="HyperlinksChanged">
    <vt:bool>0</vt:bool>
  </property>
  <property fmtid="{D5CDD505-2E9C-101B-9397-08002B2CF9AE}" pid="5" name="LinksUpToDate">
    <vt:bool>0</vt:bool>
  </property>
  <property fmtid="{D5CDD505-2E9C-101B-9397-08002B2CF9AE}" pid="6" name="MMClips">
    <vt:i4>0</vt:i4>
  </property>
  <property fmtid="{D5CDD505-2E9C-101B-9397-08002B2CF9AE}" pid="7" name="Notes">
    <vt:i4>0</vt:i4>
  </property>
  <property fmtid="{D5CDD505-2E9C-101B-9397-08002B2CF9AE}" pid="8" name="PresentationFormat">
    <vt:lpwstr>如螢幕大小 (4:3)</vt:lpwstr>
  </property>
  <property fmtid="{D5CDD505-2E9C-101B-9397-08002B2CF9AE}" pid="9" name="ScaleCrop">
    <vt:bool>0</vt:bool>
  </property>
  <property fmtid="{D5CDD505-2E9C-101B-9397-08002B2CF9AE}" pid="10" name="ShareDoc">
    <vt:bool>0</vt:bool>
  </property>
  <property fmtid="{D5CDD505-2E9C-101B-9397-08002B2CF9AE}" pid="11" name="Slides">
    <vt:i4>40</vt:i4>
  </property>
</Properties>
</file>