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5"/>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8" r:id="rId34"/>
    <p:sldId id="299" r:id="rId35"/>
    <p:sldId id="300" r:id="rId36"/>
    <p:sldId id="301" r:id="rId37"/>
    <p:sldId id="302" r:id="rId38"/>
    <p:sldId id="303" r:id="rId39"/>
    <p:sldId id="304" r:id="rId40"/>
    <p:sldId id="305" r:id="rId41"/>
    <p:sldId id="306" r:id="rId42"/>
    <p:sldId id="307" r:id="rId43"/>
    <p:sldId id="326" r:id="rId44"/>
    <p:sldId id="335" r:id="rId45"/>
    <p:sldId id="334" r:id="rId46"/>
    <p:sldId id="329" r:id="rId47"/>
    <p:sldId id="330" r:id="rId48"/>
    <p:sldId id="331" r:id="rId49"/>
    <p:sldId id="332" r:id="rId50"/>
    <p:sldId id="336" r:id="rId51"/>
    <p:sldId id="337" r:id="rId52"/>
    <p:sldId id="338" r:id="rId53"/>
    <p:sldId id="328" r:id="rId54"/>
  </p:sldIdLst>
  <p:sldSz cx="9144000" cy="5143500" type="screen16x9"/>
  <p:notesSz cx="6799263" cy="9929813"/>
  <p:embeddedFontLst>
    <p:embeddedFont>
      <p:font typeface="Arial Narrow" panose="020B0606020202030204"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hetJtctsu/bm1WSGiYe1eKCQl/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2627" y="6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84"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113.3877" units="1/cm"/>
          <inkml:channelProperty channel="Y" name="resolution" value="1979.87915" units="1/cm"/>
          <inkml:channelProperty channel="F" name="resolution" value="11.375" units="1/deg"/>
          <inkml:channelProperty channel="T" name="resolution" value="1" units="1/dev"/>
        </inkml:channelProperties>
      </inkml:inkSource>
      <inkml:timestamp xml:id="ts0" timeString="2022-11-29T00:28:16.513"/>
    </inkml:context>
    <inkml:brush xml:id="br0">
      <inkml:brushProperty name="width" value="0.05292" units="cm"/>
      <inkml:brushProperty name="height" value="0.05292" units="cm"/>
      <inkml:brushProperty name="color" value="#FF0000"/>
    </inkml:brush>
  </inkml:definitions>
  <inkml:trace contextRef="#ctx0" brushRef="#br0">4273 2277 0 0,'0'0'0'16,"0"0"0"-16,0 0 0 0,0 0 0 0,0 0 0 15,0 0 0-15,0 0 0 0,0 0 0 16,0 0 0-16,0 0 97 0,0 0 43 0,0 0 11 16,0-3 6-16,0 3 1 0,0 0-17 0,0-1 0 15,0 1 5-15,0-1-9 0,0-4-8 16,0 4-25-16,0-1-33 0,0 0-22 0,0-1-16 15,0 1-7-15,0 1-5 0,0-2 0 0,0 3 2 16,0-2-1-16,0 1-1 0,0 1-3 0,0 0-1 16,0 0-2-16,0 0 1 0,0 0 1 0,0 0 3 15,0 0 1-15,0 0-1 0,0 0 1 0,0 0 2 16,0 0 6-16,0 0 5 0,0 0 10 16,0 0 5-16,0 0 5 0,0 0 4 0,0 0 1 15,0 0 1-15,0 0 1 0,0 0-5 0,0 0 0 16,0 0-7-16,0 0-5 0,0 0-5 15,0 0-6-15,0 0-6 0,0 0-4 0,0 0-5 16,0 0-3-16,0 0 1 0,0 0-4 0,0 0 0 16,0 0-1-16,0 0-3 0,0 0 2 0,0 0 0 15,0 0 1-15,0 0 0 0,0 0-1 0,0 0 3 16,0 0-1-16,0 0 1 0,0 0 1 16,0 0-3-16,0 0 2 0,0 0 1 0,0 0 1 15,0 0 1-15,0 0-2 0,0 0 1 16,0 0-3-16,0 0-1 0,0 0-1 0,0 0 1 15,0 0-4-15,0 0-2 0,0 0-2 0,0 0-2 16,0 0-1-16,0 0 0 0,0 0-1 0,0 0 0 16,0 0 1-16,0 0 1 0,0 0 1 0,0 0 1 15,0 0 1-15,0 0-2 0,0 0 2 0,0 0-4 16,0 0 2-16,0 0 0 0,0 0-2 16,0 0 3-16,0 0-3 0,0 0 0 0,0 1-2 15,0-1-2-15,0 0-3 0,0 0-1 0,0 0-4 16,0 2-1-16,0-2-2 0,0 0 0 0,0 0-3 15,0 0-1-15,0 3-2 0,0-3 1 16,0 0 3-16,0 1 4 0,0 2 7 0,0 1 6 16,0 4 4-16,0-3 2 0,0 4-1 0,0-1-4 15,0-1-1-15,0 1-1 0,0 0 2 0,0-1-1 16,0 3 0-16,0-3 2 0,0 2-1 16,0 2 1-16,0-3 0 0,0 2-2 0,0-2 0 15,0 3 1-15,0 0 1 0,0 1 1 0,0-2-1 16,0 0 1-16,0 0-2 0,0 1 0 15,0-2 1-15,0 1 0 0,0-1-2 0,0-1 2 16,0 1 0-16,3 0-2 0,-3 0 3 0,0 0 1 16,0-1 1-16,0 2-1 0,0-1-1 0,0 3 0 15,0-3 0-15,0 1-1 0,0 0 2 0,0-1 0 16,0 1-3-16,0 0 2 0,0 0-2 16,0 3 1-16,0-1-3 0,0-2 3 0,0 1-3 15,0-2 2-15,0 1 0 0,0-2-2 0,0 1 1 16,0-1-1-16,0 2 1 0,0-4-1 0,0 4 1 15,0-3 1-15,0 2 4 0,0 0-5 16,0 0 1-16,0 0-1 0,0 2-1 0,0 1 3 16,0-3-2-16,0 3 2 0,0-2-1 0,0 0 2 15,0 0 0-15,0 1-1 0,0 0-2 0,0-3 2 16,0 1 1-16,0-2-1 0,0 1 1 16,0 1-1-16,0-2-1 0,0 2 1 0,0-1 0 15,0 0-2-15,3 1-1 0,-3 0 1 0,0 0 3 16,0-2-2-16,0 1 0 0,0-1-2 15,0 0 4-15,0 0-3 0,0-1 0 0,0 2 2 16,0-2-7-16,0-1 5 0,0 3 1 0,0 0-1 16,0-1 0-16,0 0 2 0,0 0-2 0,0 1 0 15,0-2 1-15,0 1-2 0,0 0 0 0,0 0 0 16,0-3 1-16,0 2 2 0,0 1-2 0,0 0-1 16,0-1 6-16,0 1-5 0,0 0-1 15,0 0 1-15,0 0-1 0,0 0 2 0,0 2-1 16,0-3 3-16,0 3-4 0,0 0 1 0,0-2 1 15,0 0-1-15,0 0-2 0,0 0 4 0,0-1-2 16,0-2 1-16,0 2 0 0,0 0 0 16,0 1 0-16,0-2 0 0,0 2 1 0,0 0-2 15,0-1 0-15,0 4 0 0,0-4 0 0,0 2 1 16,0 2 0-16,0-2-1 0,0 1 0 16,0-1 0-16,0 2-2 0,0-2 3 0,0 0-2 15,0 1 1-15,9-1 2 0,-9 1-2 0,0 0 2 16,0-2-2-16,0-2 0 0,0 0 0 0,0 0 1 15,0-1 0-15,0 0-3 0,0-2 3 16,0 3 0-16,0-4-1 0,0 3 2 0,0-2-2 16,0-1 1-16,0 3-1 0,0-2 1 0,0 4 1 15,0 1 1-15,0 1 3 0,0 0 0 0,0 4 1 16,0 0-2-16,0-1-1 0,0 2-1 16,0-2 2-16,0 0 2 0,0 1 1 0,0 0 1 15,0-1-4-15,0 1 0 0,0-2-3 0,0 1 0 16,0-3 1-16,0 5 0 0,0-3 1 0,0-2-1 15,0 3 0-15,0-3-1 0,0-1-1 0,0 2-1 16,0-2 0-16,0-1-1 0,0 0 2 16,0 2 0-16,0-1-1 0,0 0 1 0,0-2-1 15,0 2 0-15,3-1 2 0,-3 1-3 0,0-3 0 16,0 2 2-16,0 1-1 0,0-2 1 0,0 1 0 16,0 0-2-16,0-1-1 0,0 0 4 15,0 0-5-15,0 0 1 0,0 1 1 0,0-1 1 16,0 1 0-16,0 0 1 0,0 1 0 0,0-2-5 15,0 4 4-15,0 0 0 0,0-1 0 16,0 1 2-16,0 3 0 0,0-2 0 0,0 2-1 16,0 0 0-16,0 2 0 0,0 1 1 0,3-1 0 15,-3 2 1-15,0 3-2 0,0 0-1 0,0 0 0 16,0 0 1-16,0 0-1 0,0 0 1 0,0-1-2 16,0-3 0-16,0 1-1 0,0-1-2 15,0-3-3-15,0-2-8 0,0-1-6 0,0-4-16 16,4 1-25-16,-4-3-53 0,0-1-98 0,0 0-193 15,0 1-421-15,0-1-661 0</inkml:trace>
  <inkml:trace contextRef="#ctx0" brushRef="#br0" timeOffset="4471.505">3997 4618 0 0,'0'0'0'0,"0"0"0"0,0 0 0 15,0 0 0-15,0 0 0 0,0 0 0 0,0 0 149 16,0 0 91-16,0 0-8 0,0 0 1 0,0 0-19 16,0 0-22-16,0-7-29 0,0 7-29 0,0 0-15 15,0-3-15-15,0 0-11 0,0 3-15 16,0 0-13-16,0 0-10 0,0 0-7 0,0 0-5 15,0 0-4-15,0 0-1 0,0 0-1 0,0 0-3 16,0 0 0-16,0 0-4 0,0 0-2 16,0 0-4-16,0 0-3 0,0 0-3 0,0 0-3 15,0 0-2-15,0 0-2 0,0 0-3 0,0 3-3 16,0-3-3-16,0 0-4 0,0 3-2 0,0-3-1 16,0 0-3-16,0 0-2 0,0 0-1 15,-3 0-2-15,3 4-1 0,0-2 3 0,-3 1 4 0,3 1-1 16,-4 2 3-16,4-2-1 0,-3 0-2 15,3-2 3-15,-9 4-1 0,9 0 1 0,-3-3 1 16,3 1-1-16,-3 2 3 0,3-4 0 16,0 4 0-16,0-4 0 0,0 2 0 0,0-1-1 15,-3 1-1-15,3 1 1 0,0-2-2 0,0 1 3 16,0-1-1-16,-3 3-1 0,3-3 0 0,0 2 0 16,0-2-5-16,0 2 0 0,0-2 0 0,0 0 3 15,0 1 0-15,0-3 1 0,0 2 0 16,0 0 1-16,0 0-1 0,0-1 1 0,0 1 1 15,0-1 1-15,0 0 1 0,0 1-1 0,0 1 1 16,0-1 0-16,0 1 0 0,0-2 0 0,0 0 1 16,0 2-1-16,3-1 1 0,-3-1 0 15,0 1 0-15,0 1 1 0,0-2-2 0,0-1 0 16,3 1-1-16,-3 0-1 0,0 0 1 0,0-2 0 16,0 3 0-16,0 0-1 0,3-3-2 15,-3 1-1-15,0-1 0 0,3 0 3 0,-3 1 1 16,9-1 2-16,-9 2 1 0,3-2 0 0,-3 2 3 15,4-2 0-15,-4 2 2 0,3-2-1 0,0 1 0 16,-3 0 0-16,3-1 1 0,0 3-2 0,0-3 3 16,6 1 0-16,-6-1 1 0,1 0 3 15,-1 0-3-15,0 0 0 0,-3 0-2 0,3 0 2 16,0 0 1-16,3 0 0 0,0 0 0 0,-3 0-1 16,1-1 1-16,-1-2 0 0,0 2-1 0,-3 1-1 15,6-3-1-15,3 1-1 0,-6 0 3 0,0 1-3 16,1 0 2-16,-4-5 0 0,3 6 0 15,0-4-2-15,-3 1 3 0,3 0 1 0,0-3 0 16,6 4 1-16,-9-3-1 0,3 1-2 0,1-1-1 16,-4 1-2-16,3 0-1 0,-3-1-3 15,3 0-1-15,0 0 2 0,-3-1-1 0,0 1 2 16,0 0 0-16,0 1 0 0,3 1-1 0,-3 0 0 16,0-1-1-16,0 2-3 0,0-1 3 0,0 0 1 15,0 2 1-15,0 1 1 0,0-2 2 16,3 2 3-16,-3 0 0 0,0 0 1 0,0 0 0 15,0 0-3-15,0 0-3 0,0 0-6 0,0 0-6 16,0 0-7-16,0 2-7 0,0-2-3 0,0 0-8 16,-3 0-5-16,3 1-2 0,0-1-1 15,0 3-1-15,0-3 4 0,0 0 11 0,0 3 8 16,0-3 14-16,0 4 6 0,0-1-2 0,0-1 0 16,3 1 1-16,-3 0-1 0,0 0 3 0,9 0 0 15,-9 1 0-15,3-1 0 0,-3 1 0 0,4-1 1 16,-4 1 0-16,3-1 2 0,0 2-2 0,-3-1 4 15,3-1-4-15,-3 2-1 0,0-2-1 16,3 1-2-16,0 1 4 0,6-2 0 0,-6 1 0 16,1 1 0-16,-1-3 0 0,0 0-1 0,-3 4 0 15,3-4 1-15,0 0-1 0,0 0 2 16,6 0-1-16,-6-1-1 0,1 0 4 0,-1-1 0 16,0 3 2-16,-3-3 1 0,6 1-2 0,3-1 0 15,-6 0-3-15,0 0 3 0,1 2 1 16,-1-2-1-16,0 0 1 0,-3 0-1 0,3 0-1 15,0 0 1-15,6 0 2 0,-6 0 1 0,0-2 4 16,1 1 2-16,-1-3 3 0,0 3-1 0,0-3-2 16,0 1 0-16,6-1-2 0,-6 1-2 0,0-3 0 15,1 2 1-15,-4-2-2 0,3 2 3 16,0-1-2-16,-3 2 3 0,0-2 6 0,3 2 3 16,-3-1 3-16,3-1 3 0,-3 0-1 0,0 0 0 15,0-2 1-15,0 0-1 0,9-1 0 0,-9 2 0 16,0-1 0-16,-9-4-1 0,9 5 1 0,0-3-1 15,-3 1 6-15,3-1 5 0,-3 0 2 16,0-1 1-16,0 1-4 0,-1 1 1 0,-2 0 6 16,-3 1-1-16,6 4-4 0,0-2-9 0,3 1-13 15,-3 3-9-15,0-2-4 0,-1 0-5 0,4 1-3 16,-3 2-3-16,3 0-7 0,0 0-13 16,0 0-23-16,0 0-38 0,0 0-76 0,0-2-156 15,0 2-140-15,0 0-374 0,3 0-515 0</inkml:trace>
  <inkml:trace contextRef="#ctx0" brushRef="#br0" timeOffset="4984.212">4425 4698 528 0,'0'0'494'0,"0"0"-152"15,0 0-87-15,0 0-52 0,0 0-74 0,0 0-42 16,0 0-31-16,0 0-32 0,0 0-23 0,0 0-13 15,0 0 1-15,0 0 11 0,0 0 13 16,0 0 13-16,-7 54 9 0,7-43 6 0,0 1 10 16,0-1 3-16,0-2-2 0,0-1-3 0,0 0-6 15,0-2-3-15,0 0-6 0,0-3-8 0,0 1-6 16,0-4-6-16,0 3-2 0,4-3-1 0,-4 0-1 16,0 0-5-16,0 0-11 0,0 0-23 15,3 0-47-15,-3-3-52 0,0 3-111 0,0-2-511 16,3 2-654-16</inkml:trace>
  <inkml:trace contextRef="#ctx0" brushRef="#br0" timeOffset="15835.139">7032 2273 0 0,'0'0'0'15,"0"0"0"-15,0 0 0 0,0 0 0 0,0 0 0 16,0 0 144-16,0 0 6 0,0 0-12 0,0 0-6 16,0 0 0-16,0 0 3 0,0 0 0 0,-12-11 7 15,9 9 15-15,3 2-10 0,0-1-3 16,0 1-7-16,-3-2-28 0,3 1-14 0,-3-2-18 15,3 3-20-15,-3-2-7 0,3 2-2 0,-4-1 5 16,4 1 1-16,0 0-3 0,0 0-14 0,0 0-11 16,0 0-9-16,0 0-3 0,0 0 1 15,0 0 0-15,0 0 2 0,0 0 5 0,0 0 13 16,0 0 6-16,0 0 10 0,0 0 7 0,-3 0 4 16,3 0 3-16,0 0 0 0,0 0-3 15,0 0-2-15,0 0-5 0,0 0-3 0,0 0-8 16,0 0-5-16,0 0-7 0,0 0-4 0,-9 0 0 15,9 0-10-15,0 0-2 0,0 0-4 0,0 0-6 16,0 0 2-16,0 0-1 0,0 0 0 16,0 0 0-16,0 0 4 0,0 0 1 0,0 0-1 15,0 0 3-15,0 0 1 0,0 1-2 0,0-1 2 16,0 0-5-16,0 0 1 0,0 0-2 0,0 0-2 16,0 0 2-16,0 0-7 0,0 2-1 0,0-2-3 15,0 0 2-15,0 0-5 0,0 0-1 16,0 0 0-16,0 0-3 0,0 0 1 0,0 0-2 15,0 0-4-15,0 3-3 0,0-3-4 0,0 1-2 16,0-1-3-16,0 2-3 0,0 1 6 0,0 4 9 16,0 1 11-16,0 2 3 0,0 3 6 0,0 2-3 15,0-2-4-15,0-1 3 0,0-2-3 16,0 2 1-16,0 0-1 0,0 0 2 0,0 2-1 16,0 0 0-16,0-1 0 0,0-2 1 0,9 0-2 15,-9 2 1-15,0-1-1 0,0-2 2 16,0 3 0-16,0-1-1 0,0 0 1 0,0-1-6 15,0 2 4-15,0-1-1 0,0 0-1 0,0 1 2 16,0 0-1-16,0-1 2 0,0 0 0 16,0 0 1-16,0 2-1 0,0-1 0 0,0 2 1 15,0-1-2-15,0 0 1 0,0-1-1 0,0 1 0 16,0 2 1-16,0-1 0 0,0 2 0 0,0-2-1 16,0 1 1-16,0 2 1 0,0-3-1 15,0 1 0-15,0-2-1 0,0-1-1 0,0 1 0 16,0-2 1-16,0 2 0 0,0 2 0 0,0-2-1 15,0 1 1-15,0 0 1 0,0-1-3 0,0 0 1 16,0-1-1-16,0-1-3 0,0-2 4 0,0 1 2 16,0 3-1-16,0-4 2 0,0 1 0 15,0 2-1-15,0-3 1 0,0 2-2 0,0 0 1 16,0 0 0-16,0-2-1 0,0 2 2 0,0 1-1 16,0 0 0-16,0 0 1 0,0 1-1 0,0-1 0 15,0-1-1-15,3 0 0 0,-3 1 3 0,0 0-3 16,0 0 0-16,0-2 1 0,0 3-5 15,0 0 3-15,0 0 3 0,0-1-1 0,0 2 1 16,0-1 0-16,0-1-2 0,0 2 0 0,0-2-3 16,0 1 4-16,0-2 1 0,0-1-1 15,0 1 1-15,0 1-1 0,0 0 0 0,0-3 1 16,0 1 0-16,0-1 0 0,0 0 0 0,0-1-1 16,0-1 3-16,0 0-1 0,0-2 0 15,0 4 0-15,0-4-4 0,0 3 4 0,0 0-1 16,0 0 1-16,0-2-1 0,0 0 1 0,0 1-2 15,0 0 0-15,0 2-2 0,0-2 1 0,0 0 0 16,0-1 1-16,0 2-2 0,0 0 2 0,0-2 0 16,0 2 2-16,0-2 0 0,0 1-2 15,0 4 1-15,0-2-2 0,0 1 3 0,0-3-2 16,0 2 2-16,0-2-1 0,0 2 1 0,0-1 0 16,0-1 0-16,0 2 1 0,0-1-2 0,0-1-1 15,0 1 0-15,0 0 0 0,0-2-2 0,0 0 2 16,0 2 2-16,0-2 0 0,0 2-2 15,0 0 1-15,0 2-1 0,0-3-1 0,0 0 1 16,0 2 0-16,0-2 0 0,0-1 0 0,0 2 1 16,0 0-1-16,0-3 0 0,0 3-1 0,0-2 1 15,0 0-2-15,0-1 4 0,0 2-2 16,0-1 0-16,0-3 1 0,0 1-1 0,0-1-1 16,0 0 0-16,0-1 2 0,0 3-1 0,0-3 1 15,0 2 0-15,4 0-2 0,-4-2 1 16,0 2 1-16,0 1-2 0,0-3 1 0,0 1-1 15,0-2 1-15,0 4 0 0,0-3 0 0,0 0 1 16,0-2-1-16,0 3 2 0,0-2-4 16,0-1 1-16,0 4 1 0,0-3-1 0,0 2 2 0,0-1 1 15,0 1-1-15,0 2 1 0,0-2-1 16,0 2 0-16,0-3-1 0,0 2 0 0,0 1 1 16,0-2-2-16,0 1 1 0,0-1 0 0,0-1 2 15,0 1-3-15,0-3 1 0,0 3 0 16,0-2-1-16,0-1 0 0,0 0 1 0,0 4 1 15,0-4-1-15,0 3 0 0,0-3 0 0,0 3-1 16,0-3 0-16,0 2 2 0,0 3-2 0,0-4 3 16,0 0-2-16,0 1 1 0,0 0 0 0,0 2-1 15,0-2 1-15,0 0 1 0,0 1-1 16,0 0-2-16,0 1 5 0,0 1-4 0,0-1 0 16,0-2 2-16,0 4-4 0,0-1 1 0,0 1 2 15,0-3-3-15,0 4 2 0,0-3 0 0,0 0 0 16,0 0 2-16,0-1-2 0,0-1 1 15,0 1 1-15,0-3-4 0,0 1 1 0,0 1 1 16,0-1-1-16,0-1 1 0,0 1 3 0,0 1-2 16,0-2 0-16,0 1-1 0,0 1-2 0,0-1 1 15,0 0 1-15,0 1-1 0,0 0 2 16,0-1-1-16,0 2-1 0,0-1 1 0,0-1-1 16,0 1 1-16,0-1 1 0,0 2-2 0,0-3-1 15,0 1 2-15,0-2-1 0,0 2 2 16,0-2 3-16,0 0-1 0,0 0-2 0,0 0 0 15,0 2 0-15,0-2 0 0,0 0 1 0,0 1-1 16,0-1 2-16,0 1-2 0,0 2 0 0,0 0 1 16,0 1-4-16,0-1 3 0,0 3 0 0,0-3 0 15,0 2 0-15,0-1 1 0,0-2 0 0,0 0 2 16,0 2-1-16,0-3 0 0,0-1 1 16,0 0 3-16,0 2 1 0,0-2 2 0,0 0 1 15,0 0 1-15,0 0 0 0,0 0-2 0,0 0 0 16,0 0-3-16,0 0-1 0,0 0 1 15,0 0-2-15,0 0 0 0,0 0-2 0,0 0-2 16,0 0-1-16,0 0-2 0,0 0-4 0,0 1-1 16,0 4 0-16,0 0 2 0,0 2 2 0,0 3 1 15,0-2 1-15,0 1-3 0,0 0-3 16,0-3-8-16,0-5-10 0,0 1-12 0,0-2-26 16,0 0-81-16,0-3-226 0,0-2-526 0,3 2-716 0</inkml:trace>
  <inkml:trace contextRef="#ctx0" brushRef="#br0" timeOffset="18469.398">6887 4680 0 0,'0'0'0'0,"0"0"0"0,0 0 352 15,0 0 8-15,0 0-57 0,0 0-58 16,0 0-61-16,0 0-19 0,0 0-19 0,0 0-23 16,0 0-13-16,0 0-15 0,0-6-7 0,0 6 0 15,0 0 1-15,0 0-7 0,0 0-8 0,0 0-11 16,0 0-4-16,0 0-5 0,0 0-7 15,-3 0-8-15,3 1-10 0,0-1-13 0,-4 0-7 16,4 0-11-16,-9 2-6 0,6-2-9 0,3 2-9 16,-3-1-4-16,0 2-5 0,0 2 3 0,-3 0 5 15,-7-2 3-15,10 2 10 0,0 2 3 0,0-1 3 16,-3-2 0-16,2 4 1 0,-8-3 1 16,9 4 0-16,0-2 0 0,0-1-2 0,-3 0 1 15,2 2-1-15,1-3 0 0,-6 2-1 0,9-1 0 16,-3-3 2-16,3 0-1 0,0-1-1 0,0 0-1 15,0 1-3-15,0 0-3 0,0-2-3 16,0 0-4-16,0 3-4 0,0-2 1 0,0 0 5 16,0 2 5-16,3 1 7 0,-3-1 5 0,9 2 1 15,-6 0 2-15,1 0 1 0,-1 1 0 0,-3-1 1 16,3 2 0-16,0-2 2 0,-3 3-1 16,3-4-1-16,0 2 1 0,6-2-4 0,-6 0 0 15,1 0-1-15,-1-3-1 0,-3 2 0 0,3-2-1 16,0-1 2-16,-3-1 0 0,3 0-1 15,0 0 4-15,6 0 1 0,-2 0 2 0,-4 0 3 16,3 0-3-16,-3 0 1 0,9-3-2 0,-5-1-3 16,-1 1-2-16,-3-3-6 0,3 3-4 0,7-4-8 15,-7 0-7-15,-3-1-7 0,3 0-5 16,6 0-2-16,-5 1 0 0,-1 0 1 0,-6 0 4 0,6 1 11 16,3 0 11-16,-6 2 8 0,1-2 11 15,-1 2 7-15,-3 3 7 0,3-3 11 0,-3 2 10 16,0 2 7-16,0-1 5 0,0 1-5 0,0 0-7 15,0 0-13-15,0 0-15 0,0 0-18 0,0 0-27 16,0 1-34-16,0 3-37 0,0-1 19 16,0 4 34-16,0 2 37 0,0 1 50 0,0 3-7 15,3 1-4-15,-3-5-3 0,0 3-3 0,6-4 3 16,3 2 1-16,-2-4 9 0,-4 2 14 16,3-5 10-16,0 1 10 0,6-2 4 0,-2-2-4 15,-4 0-1-15,9 0-9 0,-5-4-6 0,-4-1-7 16,9-3-8-16,-5-2-6 0,5 2-6 0,-5-4-3 15,-4 1-5-15,0-1 3 0,3 2 3 16,-3-2 5-16,-2 3 4 0,-1 0 7 0,-3 1-2 16,0-1-1-16,0 0 3 0,0 2-5 0,-3-1 0 15,-1 1-7-15,-2 1-9 0,-6-2-6 16,9 2-6-16,0-1-3 0,-4 1-5 0,1-1-10 16,-3 3-22-16,3-4-34 0,6 1-49 0,0 0-71 0,-3 0-137 15,3 2-298-15,0 2-703 0</inkml:trace>
  <inkml:trace contextRef="#ctx0" brushRef="#br0" timeOffset="19142.013">7256 4770 810 0,'0'0'217'0,"0"0"-81"0,0 0-19 16,0 0-39-16,0 0-74 0,0 0-43 0,0 0 15 15,0 0 22-15,0 0 37 0,0 0 31 0,0 0 1 16,0 0 4-16,0 0-2 0,40 0 0 16,-28 0 4-16,-5 0-9 0,-4 0-9 0,-3 0-9 15,3 0-16-15,-3 0-7 0,0 2-3 0,0-2 0 16,0 3 6-16,0-1 1 0,0 0 8 0,0 1 6 16,0 3 6-16,0-1 7 0,0 4-9 15,-3-2-10-15,0 1-18 0,-1 1-12 0,1 1-8 16,-9-4-4-16,9 2-4 0,0-1 0 0,3 0 5 15,-3-4 5-15,-1 2 6 0,1-4 5 0,0 4 10 16,3-4 10-16,-6 1 11 0,6-2 9 16,0 0 3-16,0 0-2 0,0 2-7 0,0-2-8 0,0 0-8 15,0 0-7-15,0 0-8 0,0 0-5 16,0 0-6-16,0 0-5 0,0 0-5 0,0 0-7 16,0 0-8-16,0 0-10 0,0 0-9 0,6 0 10 15,-6 1 10-15,3 1 13 0,0 0 12 16,4 0-4-16,-7-1-3 0,6-1-3 0,9 0-5 15,-8 0-11-15,2-5-17 0,6 0-54 0,-5-3-175 16,5 5-460-16,-9 0-618 0</inkml:trace>
  <inkml:trace contextRef="#ctx0" brushRef="#br0" timeOffset="118204.964">8161 2232 0 0,'0'0'0'0,"0"0"114"15,0 0 107-15,0 0-65 0,0 0-39 16,0 0-28-16,0 0-24 0,0 0-18 0,0 0-17 16,0 0 0-16,0 0 1 0,0 0 11 0,-6 0 13 15,6 0 6-15,0 0 11 0,0 0 10 0,0 0 12 16,0 0 16-16,0 0 5 0,0 0 4 0,0 0 2 15,0 0-6-15,0 0-8 0,0 2-12 0,0-2-11 16,0 0-15-16,0 0-5 0,0 0-8 16,0 0-7-16,0 0-7 0,0 0-6 0,0 0-7 15,0 0-5-15,0 0-7 0,0 0-1 0,0 0-2 16,0 0-2-16,0 3-2 0,0-3-2 0,0 0-3 16,0 0 0-16,0 0 3 0,0 0-2 15,0 0 1-15,0 0 1 0,0 0-1 0,0 0 6 16,0 0 4-16,0 0 1 0,0 0 4 0,0 0-1 15,0 0-3-15,0 0 0 0,0 0-5 0,0 0 0 16,0 0-3-16,0 0-2 0,0 0-1 16,0 0-2-16,0 0 0 0,0 0-2 0,0 0 2 15,0 0-2-15,0 0-2 0,0 0 1 0,0 0 2 16,0 0-1-16,0 0 1 0,0 0 1 16,0 0-2-16,0 0 0 0,0 0-1 0,0 0 0 15,0 0-2-15,0 0 0 0,0 0-1 0,0 0-2 16,0 0-2-16,0 0-1 0,0 1 1 0,0-1-3 15,0 0-1-15,0 0-2 0,0 0-2 0,0 0 0 16,0 0 1-16,0 1 1 0,0 1 2 16,0-2 2-16,0 2 2 0,0 0 3 0,0 0 1 15,0 1 0-15,0-2 1 0,0 4-2 0,0-4 2 16,0 1 0-16,0 1 0 0,0-1 0 16,0 1 0-16,0-1 0 0,0 2-1 0,0-3 0 15,0 5-1-15,0-2 2 0,0 1 1 0,0 0 0 16,0 1 0-16,0-1 0 0,0 2 0 0,0 0 0 15,0 0-1-15,0 1 0 0,0-2 0 0,0 1 0 16,0 0 0-16,0 0 0 0,0 1 2 16,0-1-2-16,0 1 1 0,0 0-1 0,0 0-1 15,0 1 1-15,0-1 1 0,0 2 1 0,0-2-2 16,0 1 2-16,0 1-2 0,0-4 1 0,0 4 0 16,0-4-1-16,0 1 1 0,0 0-2 15,0-2 1-15,0-1 0 0,0 2 0 0,0 0 0 16,0-1 3-16,0 0-2 0,0-1 0 0,0 3 0 15,0-3-2-15,0 2 0 0,0 0 0 16,0 3 0-16,0-2 1 0,0 2 0 0,0-2 2 16,0 1-1-16,0 0-2 0,0 2 1 0,0-4-2 15,0 3 2-15,0-1 0 0,0-1 0 0,0 2 0 16,0-2 0-16,0-1 0 0,0 2 2 16,0-1 0-16,0-1-1 0,0 0 0 0,0 1 0 15,0 2-1-15,0-3 0 0,0 1 0 0,0 1 0 16,0-2 0-16,0 2 1 0,0 0-1 0,0-1-3 15,0 1 3-15,0-1-1 0,0 0 1 0,0 2 1 16,0-1 1-16,0 1-2 0,0 1 2 0,0 0-1 16,0-3-1-16,0 2 1 0,0-2-1 15,0 2 2-15,0-2-2 0,0-1-1 0,0 2 2 16,0-2-1-16,0 1 2 0,0 2-1 0,0-3 0 16,0 3-3-16,0-2 2 0,0 0 1 15,0 2 0-15,0-2 0 0,0 1 3 0,0 0 0 16,0-1 1-16,0 0-3 0,0-1-4 0,0 1 2 15,0 0-3-15,0-2 6 0,0 0-3 0,0-1 0 16,0 4 1-16,6-1 0 0,-6 0-1 16,0 2 2-16,0 1-4 0,0-3 1 0,0 1 1 15,0 1-1-15,0 0 3 0,0 0 0 0,0-1-1 16,0 1 0-16,0 0-1 0,0 0-2 0,0-1 2 16,0 0 2-16,0 1-2 0,0-1 2 15,0 2-1-15,0-4 0 0,0 1 1 0,0 0 3 16,0 0-3-16,0 1-2 0,0-4 0 0,0 2-2 15,0 3 2-15,0-4-1 0,0 2 2 0,0-2 1 16,0 2-2-16,0 0 0 0,0-1 0 0,0 2-3 16,0-1 3-16,0 0 1 0,0-2 1 15,0 2-3-15,0 0 2 0,3-1-2 0,-3 0 1 16,0 0 1-16,0 2 0 0,0-1-1 0,0 0 0 16,0 0-1-16,0 1 0 0,0 1 0 0,0-2 1 15,0 2-1-15,0-2 2 0,0 0-2 16,0 0 0-16,0 1 1 0,0-2 0 0,0 2 0 15,0-1 3-15,0 1-2 0,0 1 0 0,0-1 0 16,0 0-1-16,0-1 1 0,0 1 0 16,0 0 1-16,0-2-1 0,0 2 1 0,0 0-2 15,0 1 0-15,0-3 2 0,0 1-2 0,0 0 1 16,0-2 0-16,0 4-1 0,0-4 0 0,0 1 0 16,0 1 0-16,0 0 0 0,0 0 0 15,0 2 1-15,0-4 0 0,0 3-1 0,0 0 0 16,0-1 0-16,0 0 1 0,0 0-2 0,0-2 2 15,0 2-1-15,0-2 0 0,0-1 1 0,0 2 0 16,0-1-1-16,0 2 0 0,0-2 0 0,0-1-1 16,0 4 2-16,0-1-1 0,0 0-1 15,0-2 1-15,0 2 0 0,0-1 0 0,0-1 0 16,0 0 1-16,0 1 1 0,0-2 0 0,0 4 0 16,0-4-1-16,0 1 0 0,0 1 1 0,0 0 0 15,0 0 0-15,0-1-1 0,0 0 1 0,0 2-4 16,0-1 2-16,0-3 0 0,0 4 0 15,0-3 5-15,0 2-4 0,0-1 2 0,0 0-1 16,0 0-1-16,0 0-1 0,0 0 0 0,0 1 1 16,0 0 1-16,0 0-1 0,0-1 0 15,0-1-1-15,0 3-2 0,0-2 4 0,0 2 0 16,0-1 1-16,0 0 0 0,0-2 2 0,0 3-5 16,0 0 1-16,0 0 0 0,0-1-3 15,0 1 4-15,0-2 0 0,0 2 0 0,0-2-2 16,0 0 3-16,0 0-3 0,0 2 1 0,0-3 0 15,0 1-1-15,0 1 0 0,0-3 1 0,0 2-2 16,0-1 2-16,0-2 0 0,0 3-1 0,0-2 5 16,0 2-6-16,0-2 1 0,0 2 1 15,0 0 0-15,0-1-1 0,0 1 0 0,0 0 0 16,0-2 0-16,0 3-1 0,0-3 1 0,0 1 0 16,0-1-2-16,0 3 2 0,0-3 0 0,0 2 0 15,0 0-3-15,3-2 4 0,-3 1-1 0,0 2 0 16,0-4-1-16,0 2 1 0,0-2 0 15,0 0 0-15,0 4 2 0,0-2-2 0,0-1 0 16,0 1-1-16,0-2 2 0,0 1-2 0,0 1 1 16,0-1 0-16,0-1 0 0,0 2 0 0,0 1 0 15,0-1 1-15,0-1-2 0,0 2 2 16,0-3 0-16,0 1 0 0,0 1-3 0,0 0 2 16,0 1-1-16,0-1 1 0,0-1 1 0,0 1-1 15,0-1-1-15,0 1 0 0,0-1 1 16,0 1-1-16,0-3 1 0,0 3-1 0,0-2 3 15,0 1-2-15,0-1-2 0,0-1 2 0,0 1 0 16,0 0-2-16,0-1 4 0,0 1-2 16,0-1 0-16,0 5 1 0,0-4 0 0,0 0-1 15,0 0-3-15,0 1 4 0,0 1-2 0,0-2 2 16,0-1 0-16,0 3-1 0,0-1 0 0,0-1 1 16,0 0-2-16,0 2 2 0,0-2-1 0,0-1-1 15,0 1 3-15,0 2-2 0,0-2 0 0,0-1 1 16,0 1 0-16,0 0-2 0,0-1 1 15,0 3-1-15,0-3-1 0,0 1 2 0,0 2-1 16,0-2 2-16,0 1-1 0,0-1 0 0,0 1 0 16,0 0 0-16,0 0 1 0,0 0-3 0,0 1 2 15,0-3-2-15,0-1-1 0,0 2 3 16,0-2-1-16,0 2 1 0,0-1 3 0,0 1-3 16,0 1-1-16,0-2 1 0,0 2-1 0,0-1 1 15,0 1 0-15,0 1 0 0,0-1 0 0,0 0 0 16,0 0 0-16,0 2 0 0,0-2 0 15,0 0 0-15,0-1 0 0,0 0 0 0,0 1-1 16,0 0 2-16,0-1 0 0,0 2 1 0,0-4 2 16,0 3-2-16,0-1 0 0,0 1-3 15,0-1 1-15,0 2-1 0,0-1 1 0,0 1 1 16,0-3-1-16,0 0 0 0,0 4 0 0,0-4-1 16,0 1 1-16,0 0-1 0,0 1 0 0,0-1-1 15,0 2 2-15,0-4 2 0,0 6-2 16,0-4 2-16,0 0-2 0,0 0 1 0,0 0-2 15,0 4 0-15,0-5 0 0,0 2 0 0,0 2 2 16,0-4-1-16,0 3 1 0,0-3-2 0,0 1 0 16,0 0 0-16,0-2 1 0,0 2 0 0,0-1-1 15,0 0 0-15,0 2 1 0,0-1-1 0,0-2 1 16,0 1 0-16,0 1-2 0,0 0 4 16,0-1-3-16,0 1 1 0,0 0-1 0,0-1 0 15,0 1 1-15,0-2-1 0,0 3 2 0,0-2 0 16,0 1-3-16,3-1 2 0,-3 3-2 15,0-2 0-15,0-1 0 0,0 1 0 0,0-2 3 16,0 1-3-16,0 2 2 0,0-1 0 0,0-1-1 16,0-1 1-16,0 2-1 0,0 0 2 0,0-1-2 15,0 1 4-15,0 0-2 0,0-1 0 16,0 1-1-16,0 1 3 0,0-1-2 0,0 1 0 16,0 1 0-16,0-1-1 0,0 1 0 0,0-1 0 15,0 0 1-15,0 2-2 0,0-2 3 0,0-2-2 16,0 3 1-16,0-2-4 0,0 1 4 15,0 0 0-15,0-1 1 0,0-2 1 0,0 2-1 16,0-2-2-16,0 2 2 0,0-2 0 0,0 3-2 16,0-3 0-16,0 0-2 0,0 4 1 0,0-4 0 15,0 0 0-15,0 1 0 0,0 1 4 0,0-2-3 16,0 3-1-16,0-2 1 0,0 2-5 16,0-1 4-16,0 0 0 0,0-1 2 0,0 0 3 15,0 5-4-15,0-6 0 0,0 2 2 0,0 0-5 16,0 0 5-16,0 0-1 0,0 1-1 0,0-2 0 15,0 1 1-15,0-1-1 0,0 1 1 16,0-2 3-16,0 2-2 0,0 0 0 0,0-2 3 16,0 0 4-16,0 0 6 0,0 0 6 0,0 0 5 15,0 0-2-15,0 0-4 0,0-2-7 16,0 0-15-16,0-1-29 0,3-3-51 0,-3-2-83 16,0-5-242-16,0 0-451 0,0 4-647 0</inkml:trace>
  <inkml:trace contextRef="#ctx0" brushRef="#br0" timeOffset="120554.62">7963 4686 0 0,'0'0'0'0,"0"0"303"0,0 0 17 0,0 0-49 0,0 0-43 15,0 0-42-15,0 0-23 0,0 0-9 16,0 0-8-16,0 0-12 0,0 0-10 0,0 0-7 15,0 0-12-15,0 0-8 0,0 0-11 0,0 0-14 16,-4 0-14-16,4 0-14 0,0 0-7 16,0 0-6-16,0 0-2 0,0 2-3 0,0-2-9 15,0 1-10-15,-3-1-11 0,3 2-4 0,-3 0-11 16,-3 1-13-16,-6 3-2 0,9 4 0 0,-4-2 4 16,1 1 13-16,-6 2 4 0,6-1-3 15,2-1 5-15,-2 2 0 0,0 1 4 0,-3 1 0 16,6-3-3-16,0 0 0 0,3 1-7 0,-4-1-6 15,4-1 3-15,0-1-3 0,0 2 4 0,0-3 6 16,0 1-7-16,0-2 3 0,4 1 2 0,-4-3 1 16,3 3 7-16,0-2 1 0,9 1 3 15,-9-3-1-15,0 0 1 0,4 3 0 0,-7-5-3 16,6 3 0-16,3-1-1 0,-3-2 0 0,0 3-4 16,-2-2 0-16,-1-1-1 0,3-1 0 0,3 2-2 15,-6-2 0-15,3 0 0 0,-6 0-1 16,7 0 2-16,-1 0 2 0,3 0 1 0,-3-3 4 15,-3-2 4-15,1 3 3 0,5-4 2 0,-3 0 4 16,0 1 2-16,-3-3 3 0,0 2-1 0,-3-1-2 16,7 0-1-16,-7 0-2 0,9 2 4 15,-6 1 7-15,-3 1 6 0,3 1 6 0,-3 0 6 16,0 1 0-16,0 1-4 0,0 0-2 0,0 0-9 16,0 0-5-16,0 0-7 0,0 0-14 15,0 0-14-15,0 1-19 0,0-1-21 0,0 2-14 16,0 1 7-16,0 0 24 0,0 3 24 0,3 3 28 15,0 1 5-15,0 0-5 0,1 3-1 0,-1-2-4 16,9-2 1-16,-6 1 3 0,0-1 3 0,1 0 4 16,5-2 5-16,-3-2 4 0,-6-1 4 15,13 2 4-15,-7-5 3 0,-3-1 4 0,10 0 5 16,-7 0 1-16,1-6 0 0,5-1-1 0,-6-2-7 16,10-2-9-16,-7-3-9 0,-5-1-6 0,8-2-4 15,-6-1-1-15,-5 2 3 0,8 0-3 0,-6 2 1 16,-3 1 1-16,0 0 0 0,-3 1 1 15,0 3 2-15,0 2 0 0,0-2 1 0,-3 2-3 16,0 2-6-16,0-1-13 0,-6 1-8 0,3 3-14 16,2 0-15-16,4-2-25 0,0 2-39 15,-3 1-72-15,3 1-214 0,0 0-593 0,0 0 58 0</inkml:trace>
  <inkml:trace contextRef="#ctx0" brushRef="#br0" timeOffset="121411.128">8418 4786 0 0,'0'0'257'15,"0"0"-8"-15,0 0-17 0,0 0-28 0,0 0-35 16,0 0-28-16,0 0-30 0,0 0-20 15,0 0-12-15,0 0-2 0,0 0-5 0,0 0-2 16,0 0-8-16,0 0-10 0,0-12-6 0,0 12-9 16,0 0-6-16,0 0-2 0,0 0-5 0,0 0 3 15,0 0-2-15,3 0 2 0,-3 0 2 0,0-2 5 16,4 2 2-16,5-2 3 0,-6 2-2 16,0 0-8-16,0-2-2 0,0 2-7 0,0 0-3 15,0 0-2-15,10 0-5 0,-10 0-5 16,3 2-4-16,-3 0-4 0,0 1-5 0,-3 1-5 15,3-1-5-15,4 4 1 0,-7-1 1 0,0 4 2 16,0 2 5-16,-7 1-9 0,4-1-19 0,0 1-13 16,0-1-10-16,0-3 2 0,0-2 15 0,3-2 17 15,0-2 15-15,0-2 8 0,0 2 5 0,0 0 2 16,0-3 5-16,0 4 7 0,3-1 12 16,0 0 12-16,3 3 9 0,-3-1 5 0,4 1 5 15,2 1 1-15,-6-4 3 0,3 5 5 0,-6-1-5 16,0 0 3-16,0 2-5 0,0 0-6 0,0-3-10 15,-3 5-10-15,0-3-11 0,-3-1-12 16,-7 2-10-16,10-5-19 0,-6 2-31 0,3-5-64 16,-10-1-144-16,16 0-356 0,-6 0-892 0</inkml:trace>
  <inkml:trace contextRef="#ctx0" brushRef="#br0" timeOffset="147871.355">9597 756 0 0,'0'0'0'0,"0"0"0"0,0 0 0 0,0 0 0 15,0 0 85-15,0 0 61 0,0 0-20 0,0 0-10 16,0 0 5-16,0 0 8 0,0 0-1 15,0 0-14-15,-19-3-1 0,19 3 19 0,0-3 8 16,0 3-9-16,-3 0-11 0,3 0-28 0,0-1-20 16,0 1-11-16,-3 0-6 0,3 0-9 0,0-2-6 15,-3 2-4-15,3 0-8 0,-3 0-1 16,3 0-8-16,-4 0-2 0,4 0-1 0,-6 0-9 16,6 0-2-16,-6 0-2 0,3 0 14 0,3 0 9 15,0 0 12-15,0 0 6 0,0 0-5 16,-3 0 0-16,3 0 0 0,0 0 5 0,0 0-2 15,0 0-1-15,0 0-2 0,0 0-8 0,0 0-2 16,0 0-6-16,0 0-9 0,0 0-3 0,0 0-3 16,0 0-2-16,0 0-1 0,0 0 4 0,0 0 0 15,0 0 2-15,0 0-1 0,0 0-2 16,0 0-3-16,0 0-4 0,0 0-1 0,0 0-2 16,0 0-1-16,0 0 2 0,0 0 5 0,0 0-2 15,0 0 1-15,0 0-2 0,0 0-4 0,0 0-1 16,0 0 2-16,0 0-1 0,0 0 3 0,0 0 2 15,0 0 3-15,0 0-3 0,0 0 0 16,0 0 0-16,0 2-2 0,0-2 5 0,0 0-8 16,0 0 1-16,0 0-4 0,0 0-1 0,0 0 9 15,0 0-1-15,0 0-4 0,0 0-2 16,0 0-5-16,0 0-2 0,0 0 2 0,0 0-5 16,0 0 4-16,0 0-1 0,0 0-3 0,0 0 0 15,0 1-1-15,0-1 7 0,0 3 7 0,0-1 4 16,0 1 0-16,0 0-3 0,0 1-1 15,0-1 4-15,0 3 1 0,0-1 3 0,0 1 3 16,0 0-3-16,0-1-2 0,0 2-7 0,0-1 1 16,0 0-1-16,0 0 7 0,0 1 2 0,0 0-2 15,0 2 5-15,0 0-3 0,0 0 0 0,0 5-2 16,0-3-1-16,0 3-3 0,0 3 0 16,0 2-6-16,3 2 0 0,-3-1 2 0,0-6 1 15,0 4 9-15,0-2-1 0,0 0 0 16,0 0-4-16,0 0 1 0,0-1-2 0,0 1 5 15,0 1-1-15,0 0 0 0,0 1 1 0,0-1-1 16,0 0 2-16,0 3-4 0,3 1 1 0,-3-2-1 16,0 0-2-16,0-1 1 0,0-1 0 0,0-1 1 15,0 0 0-15,0 0 2 0,0-3-2 0,6 1-5 16,-6 0 3-16,0 0 1 0,0-1-1 16,0 1 6-16,0 1-5 0,0 0-1 0,0-2 2 15,0 3 0-15,0-1 1 0,0 0 1 0,0-2-2 16,0 6-6-16,0-4 1 0,0 1-1 15,0 2-2-15,0-5 7 0,0 6 0 0,6-3 1 16,-6 0 4-16,0 2-3 0,0 1-1 0,0 0-1 16,0 0-2-16,4 1 1 0,-4 1 1 0,0 2 1 15,0-1 1-15,0-1 2 0,0-2-2 16,3 3 0-16,-3-4-1 0,0-1-2 0,0-2 0 16,0 1-1-16,0 1 1 0,0-1 1 0,0-2 1 15,0 1 1-15,0 2-2 0,0 1 0 0,0 1 3 16,0-1-2-16,3 1 0 0,-3 0 1 15,0 2-1-15,0 0-2 0,0-2 0 0,0 0 2 16,3 2-2-16,-3-2 1 0,0 3 0 0,0-5-1 16,0 2-2-16,0 1 2 0,0 1 0 0,0-3-1 15,0 2 2-15,3-1-1 0,-3 3 0 0,0-4 0 16,0 0 2-16,0 2-2 0,0 1 1 0,0-1 3 16,0-3-4-16,0 1 1 0,0-1 0 15,0 2 0-15,0-1 0 0,0 1 2 0,0-2 0 16,0 2 1-16,0-1-2 0,0-2-2 0,0 4 1 15,0-2-2-15,0-2 2 0,3 3 0 16,-3-2 0-16,0 2-3 0,0 1 2 0,0-1 0 16,0 0 0-16,0-2-1 0,0 2 1 0,0-2 0 15,0 1 0-15,6 2 3 0,-6-3-1 16,0 2 1-16,0-1 0 0,0-1 0 0,0 0 1 16,0-2-2-16,0 2-1 0,0 1 0 0,0-2 0 15,0 1-1-15,0 2 0 0,0-2 0 0,7 2 0 16,-7 1 0-16,0-4 0 0,0 3-1 15,0 0 2-15,0-3 0 0,0 3 1 0,0-1 1 16,0 0 0-16,3-1 1 0,-3 2 0 0,0-1-1 16,0-3-1-16,0 3-3 0,0-1 1 0,0-1 0 15,0 1-1-15,0 1 2 0,3-1 0 0,-3 1 0 16,0-2-3-16,0 1 2 0,0-4 0 16,0 1-2-16,0-1 3 0,0 1-1 0,0-1-1 15,0-2 1-15,0 1 0 0,0 1 0 0,0 0-2 16,0 0-1-16,0 1 1 0,3 0-1 0,-3 2 2 15,0-4 0-15,0 4 3 0,0 2-1 0,0-4 1 16,0 2 1-16,0-4-4 0,0-1 3 16,0 2-1-16,0-3 0 0,0 1-2 0,0-4 0 15,0 3 0-15,0-1 1 0,0 0 3 0,0-2-2 16,0 1 0-16,3 0-2 0,-3-1 0 16,0 3 1-16,0-4 1 0,0 1-1 0,0 0 5 15,0 0-4-15,0 1-2 0,0-2 2 0,0 1-2 16,0-2 1-16,0 4 1 0,0-3 0 15,0 1-7-15,0-2 6 0,0 2-1 0,0 0 3 16,0 0 1-16,0-1 0 0,0 0 0 0,0-1-2 16,0 0-1-16,0 0 1 0,0-1 1 0,0 1 0 15,0 0 3-15,0-2-3 0,0 1 0 0,0 2 0 16,0-4-1-16,0 2 0 0,0-1-1 16,0 1 0-16,0-1-1 0,0 3 3 0,0-1-1 15,0 0 1-15,0 0-2 0,0 1 1 0,0-1 0 16,0 2-1-16,0-2 1 0,0 2-1 0,0-3 2 15,0 2 0-15,0-1 1 0,0 0 1 0,0-1 0 16,0 2-2-16,0-2 4 0,0 1-2 16,0 1-1-16,0-3 0 0,0 2 0 0,0-2-2 15,3 3 2-15,-3-1 0 0,0-1-4 0,0 0 4 16,0 2-3-16,0-2-1 0,0-1 2 0,0 0-1 16,0 0 0-16,0 1 2 0,0-1-2 15,0 3 1-15,0-3 1 0,0 0 0 0,0 1 2 16,0 3-2-16,0-2 0 0,0 0-1 0,0 1 1 15,0-1-2-15,0 0 0 0,0 0 0 16,0 0 0-16,0 1 0 0,0 0 0 0,0-1 0 16,0 0 0-16,0 1 0 0,0-3 0 0,0 0 0 15,0 1 1-15,0-1 1 0,0 1 0 0,0-2 0 16,0 1-1-16,0 1 0 0,0-1-1 16,0 0 0-16,6-1 0 0,-6 2-1 0,0-1-1 15,0 1 2-15,0-2 0 0,0 1 0 0,0 1 2 16,0-1-3-16,0 1 0 0,0-1 1 0,0 0 0 15,0-1 0-15,0 2 0 0,0-2 2 0,0-2-2 16,0 4 3-16,0-2-1 0,0-2-1 0,0 1 1 16,0-1-2-16,0 2 2 0,0-2-2 15,0 1 0-15,0-1 1 0,0 3 0 0,0-3-1 16,0 2 1-16,0-1-1 0,0 1 0 0,0 0-1 16,0-1 0-16,0 1 1 0,0 0-1 15,0 0 1-15,0 0 2 0,0 3 0 0,0-4-1 16,0 3 2-16,0-3-1 0,0 3 0 0,0-3 3 15,0 1-3-15,0 4-1 0,0-5 2 0,0 1-1 16,0 2 0-16,0-4-2 0,0 1 0 16,0 1 2-16,0-1-1 0,0-1 1 0,0 3 0 15,0-3 2-15,0 2 1 0,0-1 0 0,0 1 2 16,0 0-4-16,0-1 4 0,0 3-1 16,0-3-2-16,0 4 0 0,0-3-2 0,0 1 1 15,0 1 2-15,0-1 0 0,0 1 1 0,0-1-1 16,0-1 0-16,0 1 5 0,3 0-6 0,-3-2 1 15,0 1 0-15,0-1-5 0,0-1 6 0,0 0 0 16,0 2 1-16,0-2 2 0,0 0-1 0,0 0 0 16,0 2-1-16,0-2 0 0,0 0 0 15,0 2 0-15,0-2-1 0,0 3-1 0,0 0 0 16,0-2-1-16,0 2-1 0,0-1 0 0,0 1-2 16,0 1-1-16,0-3 0 0,0 1 0 0,0-2-9 15,0 0-14-15,0 0-32 0,0 0-89 16,0-3-169-16,0-2-498 0,-3-9-161 0,3 7 141 15,0-2 831-15</inkml:trace>
  <inkml:trace contextRef="#ctx0" brushRef="#br0" timeOffset="150199.723">9395 4734 0 0,'0'0'0'0,"0"0"0"0,0 0 237 0,0 0-9 16,0 0-18-16,0 0-14 0,0 0 5 0,0 0-17 16,0 0-15-16,0 0-3 0,0 0-22 0,0 0-23 15,-6-8-15-15,6 8-17 0,0-2-5 0,0 2-6 16,0 0-15-16,0 0-13 0,0 0-14 15,0 0-9-15,0 0-7 0,0 0-7 0,-3 0-7 16,3 0-2-16,0 0-7 0,0 0-4 0,0 0 2 16,0 0-8-16,0 0-4 0,-3 2-5 15,3-1-6-15,-3 3 0 0,-4 1 0 0,-2 1 4 16,9 0 4-16,-3-1 4 0,0 4 4 0,0-3 2 16,0 3 7-16,0 0-1 0,-4 0-1 15,7-1 1-15,-6-1-6 0,6 3 2 0,-3-4 2 16,3 1 0-16,0 0 2 0,0 2 1 0,0-1-1 15,0-1 0-15,0-1 0 0,3 2 0 0,-3-3 1 16,6 2 0-16,1-2-1 0,-4 2 2 16,0-1 0-16,0 0-1 0,0-1 3 0,0 1-1 0,-3-1 1 15,9 0 1-15,-2 0 2 0,-4 0 1 16,3-2 0-16,-3 0 1 0,0 2-5 0,-3-4-2 16,3 1-3-16,10-2-3 0,-10 1 0 0,0-1 1 15,0 0 4-15,0-1 2 0,0 1 3 0,6-2-2 16,-2-2 4-16,-1-1-5 0,0 0-2 15,-6-3-5-15,9 3-10 0,1-4-6 0,-4 1-7 16,-3-1-10-16,0 0-4 0,0 0-7 0,3 1 8 16,0 0 14-16,-2 2 17 0,-4-1 20 0,3 3 12 15,-3 1 13-15,0 2 10 0,0-3 6 16,0 2 3-16,0 1 2 0,0 1-2 0,0 0-3 16,0 0-3-16,0 0-11 0,0 0-11 0,-3 0-12 15,3 0-11-15,0 0-15 0,0 0-15 16,0 0-19-16,0 0-24 0,0 3-30 0,0-2 6 15,0 3 23-15,0 1 31 0,0 3 41 0,3-1 12 16,0 4 4-16,0-1 4 0,0 1 3 0,-3 0 6 16,3-1 0-16,9-1-2 0,-5-1 8 0,-1-3 3 15,-3 1 9-15,6 0 6 0,1-3 0 16,-4 1-2-16,0-2-5 0,-3-2 0 0,10 0 1 16,-7 0 7-16,0-2 4 0,3-2 5 0,4-3-5 15,-4-1-7-15,0-3-9 0,4 0-12 0,-4-1-9 16,-6-1-5-16,9 1-3 0,-5 2 1 0,-7-1 1 15,3 1 3-15,-3 0 1 0,0 1 0 16,-3-1-1-16,-4-2-6 0,1 1-7 0,-3 1-3 16,6-1-7-16,-6 3-3 0,-1 0-6 0,4 1-8 15,3 3-13-15,0-1-15 0,0 2-26 16,0-1-37-16,3 1-84 0,0 0-223 0,0 0-541 16,0 3 87-16</inkml:trace>
  <inkml:trace contextRef="#ctx0" brushRef="#br0" timeOffset="150899.321">9879 4759 1470 0,'0'0'379'0,"0"0"-103"0,0 0-51 16,0 0-56-16,0 0-63 0,0 0-38 0,0 0-29 15,0 0-25-15,0 0-19 0,0 0-13 0,0 0-15 16,0 0-9-16,0 0-4 0,-28 13 4 0,22-6 7 15,-1 2 7-15,-2-2 5 0,0 1 1 16,3 0 9-16,-1 1 3 0,-2-1 5 0,0-3 5 16,6-2 2-16,0 1 6 0,0-1 1 0,3-1 3 15,-4-1 1-15,4-1 3 0,0 3-3 0,0-3-1 16,0 0-4-16,0 0-4 0,0 0-3 0,0 0-4 16,0 0-8-16,0 0-2 0,0 0-8 15,0 0-6-15,0 0-2 0,0 0-11 0,4 0-10 16,-4 0 2-16,0 0 11 0,3 0 14 0,-3 2 18 15,3 0 6-15,0 2 2 0,-3-1-2 16,3 2 1-16,3-1 0 0,3 0 1 0,-2 2 1 16,-4-2 1-16,0-1 2 0,6 1-2 0,4-2 5 15,-7 1 4-15,-3 0 3 0,6-3 6 16,0 0 0-16,1 0 0 0,-7 0-4 0,6 0-1 16,0 0-7-16,-2 0-4 0,-1 0-3 0,3 0-3 15,-3 0-4-15,1 0-2 0,-4 0 0 0,0 0-2 16,0 0 0-16,-3 0-2 0,0 0-1 0,6 0-7 15,-3 0-10-15,3 0-18 0,-6 0-27 0,3 0-88 16,1 0-239-16,-1-3-419 0,-3 3-16 0</inkml:trace>
  <inkml:trace contextRef="#ctx0" brushRef="#br0" timeOffset="151349.277">9913 4789 0 0,'0'0'0'0,"0"0"0"16,0 0 300-16,0 0-13 0,0 0-47 0,0 0-52 15,0 0-33-15,0 0-30 0,0 0-21 16,0 0-17-16,0 0-14 0,0 0-14 0,0 0-12 15,0 0-11-15,0 4-5 0,0-4-4 0,0 2-3 16,0-2-7-16,0 0-6 0,0 3 5 16,0 1 13-16,0-1 21 0,-3 3 15 0,3 4 5 15,0-1-4-15,-3 1-10 0,3 3-8 0,-3-1-7 16,3 2-12-16,-4-1-6 0,4 2-9 0,0-3-9 16,-3-1-8-16,3-1-23 0,0-2-49 15,0 3-122-15,0-4-548 0,0-4-532 0</inkml:trace>
  <inkml:trace contextRef="#ctx0" brushRef="#br0" timeOffset="158268.137">10704 707 0 0,'0'0'0'0,"0"0"0"16,0 0 0-16,0 0 0 0,0 0 91 0,0 0 138 16,0 0-39-16,0 0-14 0,0 0-23 0,0 0-18 15,0 0-11-15,0 0-16 0,0-1 7 0,0 1-2 16,0-1-10-16,0-1-14 0,0 2-23 0,0-2-13 16,0 2-9-16,0-2 0 0,0 2-4 15,0-1-4-15,0 1-4 0,0 0-7 0,0 0-7 16,0 0-1-16,0 0 7 0,0 0 6 0,0 0 15 15,0 0 4-15,0 0 12 0,0 0 5 0,0 0 2 16,0 0-1-16,0 0-6 0,0-1-7 16,0 1-9-16,0-3-10 0,0 1-5 0,0 1-5 15,0-1-3-15,0 0 3 0,0 0-2 0,0 1-4 16,0-1 3-16,0 2 2 0,0-2-5 16,0 2-3-16,0 0-4 0,0 0-10 0,0 0 6 15,0 0 0-15,0 0 5 0,0 0 5 0,0 0-4 16,0 0-1-16,0 0-4 0,0 0-10 0,0 0 5 15,0 0-1-15,0 0-3 0,0 0 3 0,0 0-9 16,0 0-3-16,0 0 1 0,0 0-4 16,0 0 4-16,0 0-1 0,0 0-2 0,0 0 0 15,0 0-7-15,0 0-1 0,0 2-4 0,0-2 0 16,0 0-8-16,0 0-11 0,0 0-5 0,0 2-5 16,0-1 6-16,0 1 19 0,0 2 17 15,0 2 12-15,0-2 9 0,0 1 3 0,0 2-6 16,0 2-1-16,0 1 1 0,0 0-5 0,0 1 3 15,0-1-3-15,0 2 0 0,0 0 0 0,0 1-2 16,0-1 8-16,0-1-2 0,0 3 2 0,0 1 0 16,0-5-4-16,0 5 2 0,0-2-5 15,0-2 0-15,0 2-1 0,0 0 1 0,0 3-1 16,0-1-2-16,0 1 1 0,0-4-2 0,0-2 6 16,0 1 0-16,0-1-1 0,0 0 1 15,3 0-1-15,-3 1 0 0,0-1 0 0,0 1-1 16,0-1 2-16,0 2 0 0,0 2 1 0,0 1 2 15,0-5-2-15,0 5-2 0,0-3-1 16,0 5 0-16,0-3 0 0,0 0 2 0,0 1 4 16,0 0-8-16,0-3 2 0,0 3 0 0,0-4-1 15,0 4 6-15,6-3-2 0,-6 1 0 0,0-2-1 16,0 0 1-16,0 0-1 0,0 3-1 16,0-2-2-16,0 0 0 0,0-1 1 0,0 4-1 15,0-5 1-15,0 4 0 0,0-1-2 0,0 2 1 16,6-1 2-16,-6 0 1 0,0 1-1 0,0-1-1 15,0 0 2-15,0 0-4 0,0-1-4 0,0 1 2 16,0-1-1-16,0 0 0 0,0 1 4 16,0 0 1-16,0 0-2 0,0 0 0 0,0 1 1 15,0-1 0-15,0 3-3 0,0-4 3 0,0 3-2 16,3 0 0-16,-3 1 3 0,0 1-1 0,0 0 0 16,0 2 1-16,0-1-2 0,0-1 0 0,0 0 1 15,0-4-2-15,0 2 3 0,0-1-2 16,0-1 0-16,0-1 2 0,0 1 0 0,3 1 0 15,-3 1 0-15,0 0-1 0,0 0-3 0,0 0 2 16,0 2-1-16,0 1 0 0,0-1 1 16,0 0 1-16,0 1 0 0,0 0 1 0,0 2 0 15,0-2 0-15,0-1-2 0,0 0 0 0,0 1 1 16,3-2 0-16,-3 0-2 0,0-1 1 16,0-1 1-16,0 1 0 0,0 1 1 0,0 1-1 15,0-1-1-15,0 2-1 0,0 0 2 0,0 2-1 16,0-5 0-16,0 4 1 0,0-1-1 0,0-2 1 15,0 1 0-15,3-2-1 0,-3 2 0 0,0-1 1 16,0-1-2-16,0 1 3 0,0 0-3 0,0-4 0 16,0 3 3-16,0-2-2 0,4 2 2 15,-4-2-1-15,0-1 0 0,0 3-3 0,0-2 3 16,0 1 0-16,0-1 3 0,0 1 0 0,0 1-1 16,0 1 1-16,0-4-2 0,0 2-2 0,0 1 3 15,0-1 0-15,0 1 0 0,0-3 1 16,0 3-3-16,0 0-1 0,0-2 1 0,0 1 3 15,0-1-2-15,0-2-1 0,0 0 1 0,0 1-5 16,0 0 4-16,0 1-1 0,0-3 0 0,0 3 2 16,0 1-2-16,0-4 2 0,0 4-2 15,0-3 0-15,0-1 1 0,0 3 0 0,0-2 1 16,0 0 0-16,0 2 0 0,3 0-1 0,-3 0 0 16,0-1 5-16,0 1-7 0,0-1 2 15,0 1-1-15,0-2-3 0,0 0 4 0,0-1-2 16,0 1 1-16,0 1 0 0,0 1 0 0,0-2 3 15,0 0-1-15,0 0 1 0,0-1 1 0,0-2-1 16,6 2 2-16,-6 1-3 0,0-2-2 0,0-1 0 16,0 2 1-16,0-3 0 0,0 3 1 15,0-3-1-15,0 1-1 0,0 4 1 0,0-1 0 16,0 1-1-16,0-3 2 0,0 4-1 0,0-1 0 16,0-1 1-16,0-2-3 0,0 1 1 0,0-1 1 15,0 0-1-15,0-1 1 0,0 1 0 0,6 0-1 16,-6 0 0-16,0 4 3 0,0-2-2 15,0 0 2-15,0 0-1 0,0 1-3 0,0-2 2 16,0-1-1-16,0 1 0 0,0 0 2 0,0-1 0 16,0-1 0-16,0 1 1 0,3-1-3 15,-3 2 2-15,0-3 0 0,0 1 1 0,0 0 0 16,0 0-3-16,0-1 0 0,0 0 1 0,0-1-2 16,0 1 5-16,0-1-4 0,0 3-1 0,0-2 2 15,0-2-1-15,0 1-1 0,0 0 1 16,0 0 0-16,0 1 1 0,0-4-1 0,0 2 1 15,0 0-3-15,0-1 1 0,0 1 2 0,0-1 0 16,0 0 0-16,0-1-3 0,0 0 0 0,0 2 4 16,0-2-3-16,0 0 0 0,0-1 2 15,0 3-2-15,0-2 2 0,0 2 3 0,0-1-6 16,0 0 1-16,0 3-1 0,0-3 4 0,0 0-2 16,0 1 0-16,0 0 0 0,3 1-1 0,-3-2 1 15,0 2 0-15,0-2 0 0,0 2 0 0,0-1 1 16,0 0-2-16,0-2 0 0,0 5-3 15,0-5 4-15,0 2 0 0,0-3 1 0,0 2-1 16,0-1-1-16,0 0 1 0,0 1 0 0,0 0 0 16,0 0 1-16,0-1-2 0,0-1 2 0,0 1 0 15,0 2-1-15,0-3 1 0,0 2-2 16,3-2 3-16,-3 3-2 0,0-1 0 0,0-1 1 16,0 0-5-16,0 1 4 0,0 0 0 0,0-2 0 15,0 0-1-15,0 3 1 0,0-3 0 16,0 1-2-16,0-1 4 0,0 0-1 0,0 2-1 15,0-2 0-15,0 0 0 0,0 1-1 0,0 0 1 16,0 0 1-16,0-1 2 0,0 1-1 0,0 1-2 16,0-2 0-16,0 2 0 0,0 1 0 15,0-3 2-15,0 3-2 0,0-3-2 0,0 1 2 16,0-2 0-16,0 3 0 0,0-2 1 0,0 2 0 16,0-1-1-16,0-1 1 0,0 1-2 0,0-2 1 15,0 4-1-15,0-3 1 0,0 2 0 0,0-1 1 16,0 1-2-16,0-1 1 0,0 2 2 15,0-4-3-15,0 3 3 0,3 1-1 0,-3 0 0 16,0-4-1-16,0 4 2 0,0-4-3 0,0 3 0 16,0-2 1-16,0 1-1 0,0-1 2 0,0 1-1 15,0 2 0-15,0-4 0 0,0 2-1 16,0-2-1-16,0 4 1 0,0-3 1 0,0 1-1 16,0 1 2-16,0-2-1 0,0 1 0 0,0 0 1 15,0 1 0-15,0 0-3 0,0-2 0 0,0 2 2 16,0-1 0-16,0-1 0 0,0 3 0 15,0-5 0-15,0 2 1 0,0 0 0 0,0 0 0 16,0-1 0-16,0 0-3 0,0-1 2 0,0 1-2 16,0-2 1-16,0 2 0 0,0-1 3 15,0-1-2-15,0 2 1 0,0 1 0 0,0-3-3 16,0 2 1-16,0-1 0 0,0 1 1 0,0 1 0 16,0-2-1-16,0 1 1 0,0-1 2 0,0 1-1 15,0 0 1-15,0-1-1 0,0-1-1 16,0 2 1-16,0 0 1 0,0-1 0 0,0-1 1 15,0 2 3-15,0 1-2 0,0-3 1 0,0 1 1 16,0-1-2-16,0 2-1 0,0-2 1 0,0 1-2 16,0 1 0-16,0-2 0 0,0 2 1 0,0-2 0 15,0 0 0-15,0 0 2 0,0 2 1 0,0-2 2 16,0 0-1-16,0 0 2 0,0 0 0 16,0 0-3-16,0 0-3 0,0 0-10 0,0 0-11 15,0-2-17-15,0 0-35 0,0 2-45 0,0-2-68 16,0 1-165-16,0-2-252 0,0-2 4 0,0 2 45 15,-3-2 181-15,0 2 272 0,0-3 47 16,0 3 51-16,-3 1 0 0,6-1 0 0</inkml:trace>
  <inkml:trace contextRef="#ctx0" brushRef="#br0" timeOffset="161054.926">10471 4763 0 0,'0'0'0'0,"0"0"0"0,0 0 0 0,0 0 0 0,0 0 0 16,0 0 0-16,0 0 0 0,0 0 0 16,0 0 0-16,0 0 0 0,0 0 0 0,0 0 0 15,-16 82 0-15,16-78 0 0,0 2 49 0,0-1 17 16,4-1-1-16,-1 1 2 0,-3-1-11 0,0 1-8 15,6 0-8-15,-3-2 2 0,3 1 5 16,-3-2 3-16,0 1-2 0,1 0-7 0,-1 1 2 16,-3-4-8-16,3 3 1 0,3-3 1 0,-6 2-2 15,3-2 4-15,3 0 10 0,0 0 4 16,-2 0 7-16,-1-2 1 0,0-3-11 0,9 0-8 16,-6 0-15-16,1-2-11 0,-4-3-10 0,6 4-9 15,0-4-6-15,-6 3-1 0,4-1 1 0,-4 2 4 16,0 0 3-16,3-1 3 0,0 4 4 15,-3-3 2-15,0 2 5 0,0 3 6 0,-3-3 10 16,4 4 22-16,-4-2 17 0,0 2 13 0,0 0 5 16,0 0-12-16,0 0-14 0,0 0-20 0,0 0-18 15,0 0-19-15,0 2-21 0,-4-2-24 0,4 2-28 16,0 0-31-16,0 0 14 0,0 2 26 16,0 2 36-16,-3 1 41 0,3 1 4 0,0 1-1 15,0 1 3-15,0-1-2 0,0 0-1 0,0 1-1 16,3-1 0-16,1 1-1 0,-1-1-2 15,-3-2 3-15,9 0 10 0,-3-2 10 0,0-1 11 16,1 0 5-16,-4-1-4 0,6 1-4 0,0-3-1 16,-3 1 3-16,1-2 8 0,2 0 7 0,3 0 0 15,-5 0-6-15,2-3 0 0,3-1-6 0,-2-3-1 16,-1 0 3-16,0 1-10 0,0-2-3 16,-2-3-3-16,5 1-3 0,-6 1 2 0,0-2 1 15,-2 2 2-15,-4-3 5 0,6 1 0 0,-6 1 3 16,3 3 2-16,-3-1-3 0,0 2 2 15,-3-1-3-15,-3 0-1 0,2 0-4 0,-2 1-5 16,0 3-8-16,-6-2-13 0,9 3-17 0,-1-2-12 16,-2 3-11-16,3 0-8 0,0-2-25 0,-3 3-51 15,6-1-110-15,-6 1-315 0,6 0-976 0</inkml:trace>
  <inkml:trace contextRef="#ctx0" brushRef="#br0" timeOffset="162204.969">10502 4718 0 0,'0'0'0'0,"0"0"0"16,0 0 111-16,0 0 111 0,0 0-30 0,0 0 2 16,0 0-16-16,0 0-9 0,0 0-2 0,0 0-1 15,0 0-9-15,0 0-13 0,0 0-26 16,0 0-23-16,0-8-17 0,0 8-12 0,0 0-9 15,0 0-4-15,0 0-7 0,0 0-13 0,0 0-8 16,0 0-11-16,0 0-6 0,0 0-4 0,0 0-2 16,0 0-1-16,0 0 0 0,0 2 0 15,0-2 2-15,0 0 1 0,0 2 1 0,0-2-1 16,0 0-6-16,0 1-7 0,-3 1-7 0,3-1-8 16,0 1-1-16,-6 1 6 0,6 1 8 15,-3 2 8-15,3 1 7 0,-3 1 0 0,-4-1 0 16,4 1-1-16,-3 1-2 0,3-1 0 0,-3 1 0 15,6 0-1-15,-3 0 1 0,3-1 1 0,-4 1-1 16,4 0 2-16,0 0 1 0,0 0 1 16,0 0 2-16,0 1 3 0,0-1 2 0,4 0 2 15,-1 1 1-15,3-3-1 0,-3 1-3 0,6-2-7 16,-2 1-12-16,-4-1-7 0,9-3-17 16,4 2-32-16,-13-4-122 0,6 1-851 0</inkml:trace>
  <inkml:trace contextRef="#ctx0" brushRef="#br0" timeOffset="163067.773">10896 4788 582 0,'0'0'523'0,"0"0"-189"0,0 0-49 16,0 0-36-16,0 0-57 0,0 0-53 0,0 0-35 15,0 0-19-15,0 0-18 0,0 0-15 0,0 0-16 16,0 0-18-16,0 0-13 0,0 0-9 15,6 7-6-15,-12-7-3 0,6 6 6 0,-6 0 3 16,2 1 7-16,4 2 2 0,-3-2-1 0,3-1 0 16,-3-2-9-16,3-1-1 0,0-1-5 0,0 2-6 15,0-3-3-15,3 0-5 0,0 3-1 16,-3-2 4-16,10-2 8 0,-1 6 10 0,-3-5 4 16,0 0 6-16,4 3 2 0,-1-3-4 0,0 2-2 15,-5 2-3-15,5-2 2 0,-3 2 1 16,-3 0-1-16,0-1 5 0,0 1-1 0,-3 0 3 15,0 1 6-15,0-1 5 0,0 0 3 0,0 1 1 16,-3 1-4-16,0 0-4 0,-6-2-5 0,3 2-5 16,3 0-7-16,-1-1-9 0,-2-3-15 15,3 3-19-15,-6-5-38 0,3-1-56 0,2 2-81 16,4-2-144-16,-3 0-282 0,3 0-486 0</inkml:trace>
  <inkml:trace contextRef="#ctx0" brushRef="#br0" timeOffset="163244.586">10936 4779 2157 0,'0'0'321'0,"0"0"-168"16,0 0-30-16,0 0-9 0,0 0-34 0,0 0-35 15,0 0-21-15,0 0-11 0,0 0-7 0,0 0-6 16,0 0-30-16,0 0-56 0,90-18-174 15,-81 16-944-15</inkml:trace>
  <inkml:trace contextRef="#ctx0" brushRef="#br0" timeOffset="177544.058">12114 594 0 0,'0'0'0'0,"0"0"0"0,0 0 0 0,0 0 0 16,0 0 0-16,0 0 0 0,0 0 0 0,0 0 0 16,0 0 0-16,0 0 82 0,0 0 97 0,0 0-15 15,0-5-26-15,0 3-21 0,0 2-15 0,0-2-9 16,0 2 2-16,0 0 2 0,0 0-4 0,0-1-3 15,0 1-11-15,0 0-3 0,0 0-3 16,0-2-4-16,0 2 0 0,0 0-5 0,0 0-1 16,0 0-9-16,0-3-9 0,0 2-1 0,0 1 2 15,0-2 4-15,0 2 4 0,0-1-4 16,0 1-3-16,0-2-6 0,0 0 1 0,0 2-2 16,0-2-9-16,0 2 6 0,0 0-2 0,0 0-1 15,0 0 10-15,0 0-10 0,0 0 1 0,0 0 1 16,0 0-4-16,0 0 2 0,0 0-8 15,0 0-2-15,0 0-2 0,0 0 0 0,0 0 0 16,0 0 0-16,0 0-4 0,0 0 1 0,0 0 2 16,0 0 0-16,0 0 0 0,0 0 1 15,0 0-4-15,0 0-7 0,0 0 0 0,0 0-6 16,0 0 7-16,0 0-3 0,0 0-1 0,0 0-6 16,0 0-7-16,0 0 3 0,0 0-10 0,0 0 3 15,0 0-15-15,0 0-2 0,0 2-3 0,0-2-8 16,0 0 1-16,0 0-16 0,0 2 3 0,0 0 9 15,0 1 16-15,0 4 19 0,0 0 10 16,0 4 5-16,0 0 2 0,0 2-5 0,0 4 1 16,0-2-2-16,0 4 0 0,0 0-3 0,0-3 3 15,0 1-12-15,0-1-3 0,0-1 11 0,0 1-3 16,0 0 14-16,0 1-1 0,3-2-7 16,-3 4 1-16,0-3 3 0,0 8-3 0,0 0-4 15,0 4 1-15,0-2-5 0,0-3 10 0,7-6-4 16,-7-1-1-16,0 0 2 0,0 0-1 15,0 0 0-15,0-3 1 0,0 1-4 0,0 0-6 16,0 0 7-16,3-1-2 0,-3 0 2 0,0-3 1 16,0 5 0-16,0-1 1 0,0-2 1 0,0 4-5 15,0 0 0-15,0-2-1 0,0 2 0 16,0 0 6-16,0 0-3 0,0-1 1 0,3 1-2 16,-3-2 4-16,0 2-1 0,0-2 1 0,0 0 0 15,0 0-5-15,0 4 3 0,0-6-4 0,0 6 1 16,0-2 0-16,0 0 4 0,0-1 5 15,0 1-1-15,0 0-3 0,3-1-3 0,-3 2-5 16,0-3-1-16,0 0 0 0,0-1 0 0,0 1 5 16,0 1 0-16,0-2 1 0,0 3-1 0,0-2 0 15,0-1-1-15,0 1-2 0,0 0 1 0,0-1-2 16,0 2 1-16,0 1 1 0,0-2 2 0,0 3 1 16,0-1-2-16,3 0 0 0,-3 3 0 15,0-4 1-15,0 2 0 0,0-1 1 0,0-2 0 16,0 2 0-16,0-1 0 0,0 0 0 0,0-1-1 15,0 2 1-15,0-1-1 0,0 2 0 16,0-3 1-16,0 3-2 0,0-1 1 0,0 2 0 16,0-3 1-16,0 2-1 0,0-1 1 0,0 1-1 15,0-1 1-15,0-1 1 0,0 1-1 16,0-3 3-16,0 1-4 0,0 4 1 0,0-3 1 16,0 1 0-16,0 0-2 0,0-3 0 0,0 1 0 15,0 1-3-15,6 1 2 0,-6-3 0 0,0 4-2 16,0-2 1-16,0 2 2 0,0 1-1 15,0-2 2-15,0-2-1 0,0 2-1 0,0 0 0 16,0 0 0-16,3 0-2 0,-3-3 2 0,0 1 0 16,0-1 1-16,0 2 2 0,0-1-3 0,0 2 0 15,0-2 0-15,0 1 2 0,0-1-2 0,0 1-1 16,0 1 2-16,0 0-2 0,0 0 1 0,0-3 0 16,3 1 0-16,-3-1 0 0,0 1 0 15,0-1-1-15,0-3-1 0,0 2-1 0,0 0 2 16,0 0 1-16,0-2-1 0,0 3 2 0,0-1 0 15,0 0-2-15,0-2 0 0,0 2 1 0,0 0-1 16,0 2-1-16,0-4 1 0,0 4-1 16,0-1 2-16,0 1 0 0,0-3-2 0,0 3 4 15,7 0-4-15,-7 1 2 0,0-2 0 0,0-1-1 16,0-2 1-16,0 0-1 0,0 0 2 16,0 1-2-16,0-2 2 0,0 1 0 0,0-1 1 15,0 1 0-15,0 1-3 0,0-2 0 0,0 0 0 16,0 2 1-16,0 0 2 0,0-1-1 0,0 2-1 15,0 1 1-15,0-3-3 0,0 2 3 16,0 1-2-16,0 1-1 0,0-1 0 0,0-3 0 16,0 1 0-16,3 0 1 0,-3-1 2 0,0-4 0 15,0 5 0-15,0-2 0 0,0 0 0 0,0 1-1 16,0-1 0-16,0-1-1 0,0 3 2 0,0-1-1 16,0-2 1-16,0 1-1 0,0 1 2 15,0 2 0-15,0-3 0 0,0 2 0 0,0-1-4 16,0 1 4-16,0-2-2 0,0 2 5 0,0-1-1 15,0 3 0-15,0-3 0 0,0 2-2 0,0-4 0 16,0 5 0-16,0-4 0 0,0 1-2 16,0 0 3-16,0 0-2 0,0 0 1 0,3 1 2 15,-3 0-1-15,0-1-1 0,0-1-1 0,0 0-2 16,0-1 2-16,0 2 1 0,0-1 0 0,0-1 3 16,0 0-5-16,0 2 2 0,0-2 0 15,0 3-2-15,0-2 2 0,0-1 1 0,0 2-1 16,0-1 1-16,0-1-1 0,0 0-2 0,0 2 1 15,0-4-1-15,0 2 3 0,0-1 1 16,0-3-2-16,0 4 0 0,0-2 1 0,0-1-2 16,0 2 0-16,0 0-1 0,3 0 1 0,-3 1 0 15,0-2 1-15,0 1 0 0,0-2-4 0,0 2 4 16,0 0-1-16,0 0 1 0,0-1 1 0,0 1-1 16,0 0 1-16,0 0 1 0,0-1 1 0,0 2-2 15,0 0 0-15,0-2-2 0,0 1-1 16,0-2 1-16,3 2 0 0,-3 0 1 0,0-1 2 15,0-1 0-15,0 1-2 0,0-1 1 0,0 2-2 16,0-1 0-16,0-1-1 0,0 1 0 16,0 0 0-16,0 1 0 0,0-2 2 0,0 1 0 15,0 0 2-15,0 1 0 0,0 2-1 0,0-3-1 16,0 1-2-16,0-2-2 0,0 2 2 0,0-2 0 16,0 2 4-16,0 0-2 0,0 2 0 15,0 0 0-15,0-2-3 0,0 0 1 0,0 0 1 16,0-2 1-16,0 3 1 0,0 1-2 0,0-2 2 15,0 0-1-15,0 0 0 0,0 0-1 0,0-1-1 16,0 1 3-16,0 2-3 0,0-2 3 16,0 2-3-16,0-2 0 0,0-3 2 0,0 3-2 15,0 0 2-15,0-2-1 0,0 2 1 0,0 2-2 16,0-2 1-16,0-1-2 0,0 0 0 16,0-1 0-16,0 1 1 0,0 1 1 0,0-2-1 15,0-1 1-15,0 3 1 0,0-1-2 0,0 0 0 16,0 1 0-16,0-3 0 0,0 3 0 0,0-2 5 15,0 0-3-15,0 1-1 0,0-1 1 0,0 0-5 16,0 0 4-16,0 1-1 0,0 0 2 16,0 0 1-16,0-2-1 0,0 1 2 0,0 1-1 15,0-1-4-15,0 0 3 0,0 0-1 0,0 1 0 16,0-1 2-16,0 0-2 0,0-2 0 0,0 3 0 16,6-1 3-16,-6-2-4 0,0 3 0 0,0-1 1 15,0-2 0-15,0 1 0 0,0 2 2 16,0-4-1-16,0 1 0 0,0 1 1 0,0-1 0 15,0 1 2-15,0-1 0 0,0 0 1 0,0 2 0 16,0-2-2-16,0 2-6 0,0-3 5 16,0 5-1-16,0-4 0 0,0 2 4 0,0 0-3 15,0 1-1-15,0-1 4 0,3-1-1 0,-3 2 2 16,0 0 2-16,0 0-1 0,0-1 2 0,0-1-3 16,0 2 1-16,0-2 0 0,0 1-2 15,0 1 2-15,0 0-1 0,0-2-1 0,0 0-2 16,0 2 2-16,0-2-3 0,0-1-1 0,0 3 1 15,0-3 0-15,0 2 1 0,0-1 2 0,0-1 0 16,0 2 0-16,0-2 2 0,0 1 1 16,0-1 1-16,0 2-4 0,0-1 1 0,0-1-2 15,0 1 0-15,0-1 2 0,0-1-1 0,0 2 0 16,0-3 2-16,0 1-3 0,0-2 2 0,0 0-3 16,0 0-2-16,0 0 5 0,0 0-2 0,0 0 3 15,0 0-5-15,0 0 1 0,0 0-1 16,0 0-6-16,0 0-1 0,0 0-12 0,0-2-13 15,0 2-21-15,0-3-31 0,0-1-53 0,0 1-115 16,0-6-291-16,-3-4-51 0,3-1 32 0,-6-7 144 16,6-3 253-16,-6-4 57 0,0 8-258 15,-1 6 286-15</inkml:trace>
  <inkml:trace contextRef="#ctx0" brushRef="#br0" timeOffset="179718.88">11978 4740 0 0,'0'0'248'16,"0"0"-20"-16,0 0-24 0,0 0-11 0,0 0-49 15,0 0-52-15,0 0-29 0,0 0-29 0,0 0-19 16,0 0-19-16,0 0-8 0,0 0-7 16,-6 5 0-16,0-2 5 0,6 1 9 0,-4-1 16 15,-2 3 3-15,3-1 8 0,3-1 1 0,-3 3 0 16,0-2 4-16,0 1-1 0,0-1 2 0,-3 0 1 15,2 0 3-15,-2 2 4 0,6 3 2 0,0-4 1 16,-3 4 3-16,0-1 6 0,3 1 1 0,0 0 0 16,0 1-5-16,0-1-7 0,0 2-7 15,0-3-4-15,0-2-5 0,0 0-3 0,3-1-1 16,0 0-5-16,-3-4 0 0,6 3-1 0,-2-2 4 16,2-1 3-16,-6-1 4 0,3-1 3 0,3 0-1 15,-3 0-2-15,-3 0-4 0,3 0-1 16,7-3-1-16,-1 0-4 0,-6-3-1 0,3 2-7 15,-6-1-3-15,9-2 0 0,-2 0-5 0,-4 1 1 16,0-1 1-16,0 1-2 0,-3 4 2 16,3-4 0-16,-3 5 4 0,0-3 3 0,0 4 1 15,0-1 0-15,0 1 1 0,0 0-3 0,0 0-5 16,0 0-11-16,0 1-20 0,0 3-22 0,0-1 12 16,0 2 16-16,3 2 24 0,-3 3 24 15,0 1-3-15,6-3-4 0,4 0 3 0,-4 0 7 16,0-1 12-16,-3-1 10 0,13-2 8 0,-7-2 2 15,-3-2 5-15,13 0 3 0,-10 0 1 0,3-2-6 16,1-2-15-16,-1-4-10 0,4 0-13 0,-7 1-5 16,0-3-9-16,4 1-5 0,-7-3-3 15,-3 2-6-15,6 2 5 0,1-3 0 0,-7 3 1 16,-3 0-2-16,0 2 4 0,0 0-5 0,0 1-7 16,0 1-23-16,0-2-40 0,-3 4-76 0,0-3-155 15,-4 3-364-15,7 1-724 0</inkml:trace>
  <inkml:trace contextRef="#ctx0" brushRef="#br0" timeOffset="181552.531">12403 4793 0 0,'0'0'536'0,"0"0"-129"0,0 0-73 16,0 0-57-16,0 0-63 0,0 0-46 0,0 0-42 15,0 0-32-15,0 0-26 0,0 0-22 16,0 0-8-16,0 0-8 0,0 0-5 0,0 0-7 16,0-4-9-16,-3 4-13 0,3 2-12 0,-3 2-6 15,-4 2-4-15,4-4 5 0,-3 5 7 0,6 0 3 16,-6 0 2-16,3 2 4 0,-3-2-1 0,-1 2 3 16,-2-1 3-16,9 0-1 0,-3 0-3 15,-3 2 3-15,3-2-2 0,-4 1 1 0,4-1 4 16,0 2-2-16,3-3 0 0,-6 0-3 0,6-1-2 15,0 2-2-15,0-1 1 0,0 0-1 0,0 0 0 16,0 1 1-16,0-2-1 0,0 4-1 16,6-4-3-16,-3 1 0 0,0-1 2 0,7 0 0 15,-7-2 3-15,3 2 2 0,0-4 0 0,4 4 3 16,-4-6 1-16,3 0 3 0,-3 0 1 16,7 0 1-16,-4 0 1 0,0-6-6 0,4 0 0 15,-4 0-2-15,0-3 1 0,4 1 4 0,-7 0 2 16,3-4 2-16,-6 6 0 0,0-3 5 0,4 2 6 15,-7-2 6-15,0 4 4 0,0 2-1 16,-10-3-11-16,7 4-16 0,-6 0-25 0,0-1-22 16,-7 3-17-16,4 3-14 0,-7 0-12 0,7 4-34 15,-7 1-76-15,13 0-224 0,0-5-540 0</inkml:trace>
  <inkml:trace contextRef="#ctx0" brushRef="#br0" timeOffset="182642.906">12207 4902 0 0,'0'0'225'0,"0"0"201"0,0 0-37 0,0 0-37 15,0 0-70-15,0 0-71 0,0 0-49 0,0 0-45 16,0 0-35-16,0 0-24 0,0 0-20 0,0 0-11 16,0 0-2-16,0 0 3 0,13-32 2 15,-10 27 2-15,-3 0 2 0,3-2 0 0,-3 3 0 16,0-3-1-16,0 1 4 0,0 0-1 0,0 2 1 16,0-1-4-16,0-1-5 0,0 2-4 0,-3 0-2 15,0-1-3-15,0 1-4 0,-7 1-8 16,7-3-5-16,-3 3-13 0,0-1-7 0,3 1-20 15,-3-1-30-15,-1 1-40 0,4 1-78 0,-3 0-182 16,6 1-442-16,-3 0-462 0</inkml:trace>
  <inkml:trace contextRef="#ctx0" brushRef="#br0" timeOffset="211399.921">127 2851 0 0,'0'0'0'0,"0"0"0"0,0 0 0 0,0 0 0 16,0 0 0-16,0 0 105 0,0 0 41 0,0 0-47 16,0 0-25-16,0 0-18 0,0 0-18 15,0 0-11-15,0 0-13 0,0 0-14 0,0 0-14 16,0 0-30-16,0 0 2 0,0 0 17 0,0 0 31 15,0 0 48-15,0 2 23 0,0 3-8 0,-3 6-2 16,3-2-13-16,-3 3-5 0,3-2 18 0,-3 6 0 16,-3 3-6-16,6 1-13 0,-3 3-23 15,3-4-8-15,-7 2 6 0,7-2 13 0,-3 1 14 16,3 1 4-16,0-2-2 0,0-4-9 0,-3 2-12 16,3-7-4-16,0 5-5 0,0-1-5 0,0-9-8 15,0 8-4-15,0-8-3 0,0 0 0 0,0 2-2 16,0-7-2-16,0 0 4 0,0 0-7 15,0 0 8-15,0 0-1 0,0 0-23 0,0 0-94 16,0 0-116-16,0 0-144 0,0 0-171 0,0 0 366 0</inkml:trace>
  <inkml:trace contextRef="#ctx0" brushRef="#br0" timeOffset="212177.583">99 2890 0 0,'0'0'0'0,"0"0"0"0,0 0 0 16,0 0 0-16,0 0 0 0,0 0 0 0,0 0 0 15,0 0 0-15,0 0 0 0,0 0 0 0,0 0 0 16,0 0 0-16,0 0 0 0,0 0 0 15,0 0 0-15,0 0 0 0,0 0 0 0,-3-5 0 16,3 1 0-16,0 0 0 0,-3 0 25 0,3 4 134 16,0 0 7-16,0 0-31 0,0 0-34 0,0 0-22 15,0 0-38-15,0 0-20 0,0 0-10 16,0 0-6-16,0 0 11 0,0 0 5 0,0 0 0 16,3-3 0-16,-3-1-3 0,6 2 9 0,1-1 9 15,2 2 13-15,-6 1 3 0,3-2-4 16,0 0-2-16,1 2-3 0,5 0 5 0,-6 0 0 15,7 0-1-15,-4 0-3 0,-3 2 3 0,0 0-29 16,10 1-4-16,-10 0-3 0,-3 0-10 0,3 1 24 16,4-3-3-16,-1 3-2 0,-3 1 1 15,-3-1 5-15,6-1 13 0,-5 1 26 0,2 1 15 16,-3 0-4-16,0 0-19 0,0 4-38 0,-3-2-28 16,0 3-14-16,-3 3-8 0,-3-5 1 0,-4 2-1 15,1 2 3-15,6-1 4 0,-6 1 6 0,-7 0 8 16,10-1 5-16,-9 1 6 0,2-2 35 15,4 0 2-15,-10-4-2 0,13 3 2 0,-6-2-32 16,-4 1 1-16,13-5 4 0,-9 0-1 0,9-1 3 16,-10 0-4-16,10-1-12 0,0-1-17 0,0 2-24 15,3-2-9-15,0 0 1 0,0 0 13 16,0 0 20-16,-6-2 10 0,3-3 7 0,3 0 4 16,-7 2 0-16,7 3 3 0,7-6 2 0,2 1 0 15,-6 0 0-15,3-4 2 0,0 7 1 0,1 1 4 16,5-4 6-16,-6 3 1 0,-3-1-1 15,10 1-5-15,-4 2-1 0,-3 0 7 0,7-3 8 16,-1 3 9-16,-6 0 6 0,7 0-28 0,-4 3 1 16,-3-3-2-16,3 2-1 0,7 1 25 0,-10 0-5 15,6 1-5-15,1-1-6 0,-7 2-5 16,0 2 1-16,4-5 3 0,2 3 10 0,-9 1 16 16,0-3 21-16,6 6 12 0,-5-3 6 0,2-3-10 15,-3 5-18-15,-3-2-12 0,0 0-7 0,0 2-4 16,-3-2-4-16,-3-2-5 0,-4 6-9 15,4-5-1-15,0 2 0 0,-7 0-1 0,1-5 0 16,6 4-7-16,-7-2-5 0,1-1-8 0,3-1-11 16,-7 0-9-16,10-2-27 0,-3 0-43 0,-7 0-38 15,10 0-139-15,0 0-306 0,3-2-883 0</inkml:trace>
  <inkml:trace contextRef="#ctx0" brushRef="#br0" timeOffset="213830.257">332 3239 0 0,'0'0'0'16,"0"0"0"-16,0 0 0 0,0 0 0 0,0 0 124 16,0 0-53-16,0 0-33 0,0 0 6 0,0 0-23 15,0 0-4-15,0 0 2 0,0 0-18 16,0 0 3-16,-19-3-1 0,16 3 3 0,3 0 7 15,0 0-1-15,0 0 5 0,-3 0-1 0,0 3-3 16,0-1-2-16,-3 1-4 0,6-3-3 16,0 0-2-16,-4 5-5 0,-2-1-3 0,3-2 4 15,0 5 11-15,3-2 11 0,0-1 8 0,0 1 4 16,0 0 3-16,0-2 9 0,0 2 10 0,0 2 12 16,0-3 2-16,0 0 5 0,0 1 4 0,3 0 7 15,10 3 15-15,-7-5 11 0,-3-1 9 16,3 3-3-16,-3-4-14 0,6-1-13 0,4 0-16 15,-10 0-6-15,0 0 0 0,9-1-5 0,-5-2-8 16,-4-1-7-16,3 2-7 0,-6-5-6 0,3 0 1 16,0 2-9-16,6-3-13 0,-9 1-12 0,0 2-19 15,7-3-18-15,-7 3-23 0,0 1-22 16,0-1-34-16,0-2-55 0,-7 5-68 0,1-3-103 16,6 1-212-16,0 4-12 0</inkml:trace>
  <inkml:trace contextRef="#ctx0" brushRef="#br0" timeOffset="214253.015">459 3255 0 0,'0'0'0'0,"0"0"0"16,0 0 0-16,0 0 0 0,0 0 131 15,0 0-17-15,0 0-24 0,0 0 27 0,0 0 22 16,0 0 15-16,0 0 17 0,0 0 15 0,0 0 11 16,0 0-2-16,65 88-27 0,-62-93-38 15,6-1-29-15,1-1-19 0,-4-2-6 0,-6 1 1 16,3 0-4-16,0-2-6 0,-3 2-15 0,0 0-14 16,0-1-16-16,-3 2-11 0,0 0-6 0,-3 2-13 15,-4-2-10-15,-2 2-19 0,9 1-22 16,-9 1-25-16,-1 2-29 0,10-2-45 0,-6 1-98 15,-1 2-164-15,1 0-302 0,6 0 201 0</inkml:trace>
  <inkml:trace contextRef="#ctx0" brushRef="#br0" timeOffset="-212752.141">295 3261 0 0,'0'0'0'0,"0"0"0"0,0 0 0 0,0 0 0 16,0 0 0-16,0 0 0 0,0 0 0 0,0 0 0 16,0 0 0-16,0 0 0 0,0 0 0 0,0 0 0 15,0 0 0-15,0 0 0 0,0 0 0 0,0 0 0 16,0 0 0-16,0 0 0 0,0 0 0 16,0 0 0-16,0 0 40 0,0 0 29 0,0 0-8 15,0 0-15-15,0 0-7 0,0 0-5 0,0 0-7 16,0 0-8-16,0 0-1 0,0 0-6 15,0 0 3-15,0 0 10 0,0 0 11 0,0 0 14 16,0 0 12-16,0 0 7 0,0 0-3 0,0 0-1 16,0 0-11-16,0 0 0 0,0 0-2 0,0 0-9 15,0 0-2-15,0 0-8 0,0 0-9 16,0 0-4-16,0 0-8 0,0 0-5 0,0 0-7 16,0 0-2-16,0 0-3 0,0 0 1 0,0 0 0 15,0 0 4-15,0 0 4 0,0 0 6 0,0 0 11 16,0 0 14-16,0 0 15 0,0 0 8 0,0 0 5 15,0 0 0-15,0 0 1 0,0 0 2 16,0 0 3-16,0 0 7 0,0 0-4 0,0 0 5 16,0 0-5-16,0 0-10 0,0 0-12 0,0 0-21 15,0 0-26-15,0 0-24 0,0 0-12 0,0 0-1 16,0 0 8-16,-4-3 6 0,-2 0-5 0,6-3-15 16,-3 3-13-16,3 3-11 0,0 0-11 15,3-4-7-15,3 1 1 0,-2-1-8 0,2 1-13 16,-6 3-22-16,6 0-46 0,-3-2-184 0,-3 2-275 0</inkml:trace>
  <inkml:trace contextRef="#ctx0" brushRef="#br0" timeOffset="-209708.883">620 3089 0 0,'0'0'0'0,"0"0"138"0,0 0 89 0,0 0-16 15,0 0-47-15,0 0-35 0,0 0 0 0,0 0-15 16,0 0-7-16,0 0-10 0,0 0-27 15,0 0-16-15,0 0-10 0,0 0-6 0,-6-14-4 0,6 12-3 16,0 0-2-16,0 2-4 0,0-3 1 16,0 0 2-16,0 2 3 0,0-1 0 0,0 1-4 15,0-3-2-15,0 3-5 0,0 1-2 0,0-2-5 16,0 0-4-16,0-1-3 0,0 0-4 0,0 1 1 16,0-1-2-16,0-1 1 0,3 1 2 15,-3-2 5-15,3 0-2 0,3-1 2 0,-6 1 2 16,3-2-4-16,4 2 4 0,-4-2 0 0,-3 0 0 15,3 2 1-15,0-3 2 0,-3 2 5 0,0-1 4 16,3 1-1-16,-3-1 2 0,3 0-3 16,-3-2-1-16,6 2 0 0,-6 0 4 0,0 1 0 15,3-4-2-15,-3 2-2 0,7 1-9 0,-7-2-4 16,3 1-2-16,-3 1-4 0,3-2 2 16,0 1-2-16,-3 1 2 0,0-3 1 0,3 4-2 15,-3-1 1-15,3 0 0 0,3 0-2 0,1-1 1 16,-4 3 0-16,0-2 0 0,0 1-1 15,0 1 2-15,-3-2 0 0,3 2 2 0,0 3 3 16,3-5 1-16,1 2 1 0,-4 1 1 0,0-1 1 16,0 0-1-16,-3 2 3 0,0-2-1 0,3 1 3 15,0 1-2-15,0-1-1 0,3 1 1 0,-6 0 1 16,7 0-2-16,-4-1 0 0,0 3-5 0,-3-2-4 16,3 0 0-16,-3 0-1 0,0 3-1 15,3-2 0-15,-3 0-1 0,3 2 1 0,-3 0-1 16,0 0-2-16,0 0 2 0,0 0-1 0,0 0 0 15,0 0 3-15,0 0-5 0,0 0-2 0,0 0-7 16,0 0-18-16,0 0-45 0,0 0-73 16,0 0-57-16,0 0-138 0,0 0-338 0,0 0-333 0</inkml:trace>
  <inkml:trace contextRef="#ctx0" brushRef="#br0" timeOffset="-209057.311">859 2606 0 0,'0'0'62'0,"0"0"281"0,0 0-30 0,0 0-54 16,0 0-32-16,0 0-37 0,0 0-36 0,0 0-45 16,0 0-46-16,0 0-43 0,0 0-45 15,0 0-45-15,0 0-10 0,0 0 20 0,0 5 41 16,0 3 67-16,0 2 36 0,0 2 13 0,0 4-1 16,0 1-8-16,0 7-13 0,0-6-5 0,0 7-15 15,3-3-19-15,-3-1-7 0,0-1-10 16,3-3-3-16,-3 1 1 0,0-4 0 0,6-3-8 15,-6-2-2-15,0-1-3 0,6-1-5 0,-6-1-7 16,0-3-4-16,4-1-10 0,-4-1-13 16,0 1-11-16,3-2-12 0,-3 0-3 0,0 0 2 15,0-2-11-15,3-2-67 0,-3-2-100 0,0 1-173 16,3 0-232-16,-3 2 187 0</inkml:trace>
  <inkml:trace contextRef="#ctx0" brushRef="#br0" timeOffset="-208487.75">881 2602 0 0,'0'0'0'0,"0"0"0"16,0 0 0-16,0 0 0 0,0 0 82 0,0 0 39 15,0 0-35-15,0 0-41 0,0 0-32 0,0 0-19 16,0 0-7-16,0 0 7 0,0 0 9 0,0 0 10 16,3-6 8-16,-3 6 7 0,3 0 8 15,-3 0 10-15,3 3 13 0,-3-1 14 0,3-2 14 16,6 1 15-16,-3 1 15 0,-2 0 1 0,2-1 4 16,-6 1-8-16,6 0-15 0,3 1-15 15,1 0-19-15,-7-3-19 0,0 4-14 0,3-3-10 16,3 3-13-16,-2-1 2 0,-4-1-7 0,0 2-1 15,0-1 7-15,-3 0 3 0,0 1 13 0,0 3 8 16,0-1 6-16,0 2-11 0,-3 0-11 16,-3 3-12-16,-7 0-14 0,7-1-6 0,0-2 2 15,0 2 0-15,-10-1 3 0,10 0 5 0,0-2 2 16,-4-2 3-16,4-2 3 0,0 1 5 16,6-1 2-16,-3-1-2 0,3-1-7 0,-3-1-13 0,3 0-30 15,0 0-24-15,0 3 11 0,3-3 12 0,-3 0 41 16,3 1 30-16,0 1-4 0,6 1-4 15,1-1-11-15,-4 4-5 0,0-1-2 0,10-1 1 16,-7 5-4-16,6 2 5 0,1 2 5 0,-10 0 4 16,3-1 15-16,-2-2 14 0,-7 1 18 15,0-2 23-15,0 1 1 0,-7-1-10 0,4 0-11 16,-6 2-21-16,6 1-10 0,-6 3-5 0,-4-4-9 16,4 2-3-16,0-1 1 0,-10 1-1 0,13-3-2 15,-13-1 1-15,13 0-1 0,-3-4-2 16,-7 0-3-16,10-3-12 0,3-2-21 0,-3 0-57 15,-1 0-110-15,4-6-133 0,-3 3-366 0,6 0-373 0</inkml:trace>
  <inkml:trace contextRef="#ctx0" brushRef="#br0" timeOffset="-207391.378">819 2920 0 0,'0'0'0'0,"0"0"0"0,0 0 0 16,0 0 0-16,0 0 0 0,0 0 0 0,0 0 0 15,0 0 0-15,0 0 0 0,0 0 0 16,0 0 16-16,0 0 189 0,0 0-2 0,6 15-31 16,-3-11-11-16,-3 1-19 0,0 0-10 0,0 1-10 15,0-1-15-15,0-1-6 0,0 1-20 0,0 0-24 16,0 3-18-16,0-3-9 0,0 1-6 16,0-2-8-16,0 2-7 0,0-3-19 0,0 2-29 15,-3 0-58-15,3 1-96 0,0-3-210 0,0-1-472 0</inkml:trace>
  <inkml:trace contextRef="#ctx0" brushRef="#br0" timeOffset="-206814.003">1033 3049 333 0,'0'0'350'0,"0"0"-45"0,0 0-29 15,0 0-49-15,0 0-44 0,0 0-37 16,0 0-29-16,0 0-36 0,0 0-51 0,0 0-48 16,0 0-29-16,0 0-15 0,0 0 3 0,0 0 16 15,-10-71 9-15,16 59 4 0,-2-1 2 0,-1 1 1 16,3-1-1-16,-6 1 2 0,3 2 3 16,0 0 3-16,9 1 2 0,-8 0 5 0,-4 1 4 15,3 1 6-15,0 0 4 0,0 2 3 0,-3 0 5 16,0 1-1-16,3 1-1 0,-3-1-5 0,3 1-2 15,-3 0-3-15,6 2-2 0,-6 1 0 0,0 0-2 16,6 0-8-16,-6 0-10 0,0 0-6 16,4 0-3-16,-4 0 0 0,0 1 11 0,3-1 7 15,-3 5 6-15,3-2 6 0,-3 2 2 0,0-1 1 16,3 1-1-16,0 2 1 0,0-1-1 0,3 3 2 16,0-1 6-16,-2 5 2 0,2 0 10 15,-6 1 8-15,6 2 5 0,-3 2 3 0,9-2-4 16,-5 2-1-16,-4-1 1 0,0-1-2 0,6-2-2 15,-6-4-9-15,3 1-6 0,1 0-4 16,-4-4 1-16,-3-1 0 0,3 0-3 0,-3-2-5 16,3-1-4-16,-3-3-5 0,0 2-11 0,0-2-12 15,0 0-17-15,0 0-21 0,0 0-84 0,0 0-453 16,0-2-141-16</inkml:trace>
  <inkml:trace contextRef="#ctx0" brushRef="#br0" timeOffset="-206636.107">1054 2958 1764 0,'0'0'242'0,"0"0"-104"16,0 0-27-16,0 0-29 0,0 0-35 0,0 0-13 16,0 0 0-16,0 0-2 0,0 0-14 0,0 0-29 15,0 0-41-15,84-32-66 0,-62 27-161 16,-13 2-532-16,0-1-420 0</inkml:trace>
  <inkml:trace contextRef="#ctx0" brushRef="#br0" timeOffset="-205550.325">803 2687 0 0,'0'0'0'0,"0"0"0"0,0 0 0 0,0 0 0 15,0 0 0-15,0 0 95 0,0 0 35 0,0 0-14 16,0 0-1-16,0 0-2 0,0 0-6 0,0 0-12 16,0 0 4-16,0 0 12 0,25 89-5 15,-25-75-7-15,0 3-16 0,0 1-16 0,0 1-9 16,0 1-8-16,0-1-18 0,0 2-18 0,0-4-5 16,0 3 8-16,0-5 8 0,-3 0 13 0,3-3 10 15,0-1 3-15,0-2-4 0,-3-2-8 0,3-2-7 16,0-1-11-16,0 1-2 0,0-4-4 0,0 1 5 15,0-2 8-15,0 0 14 0,0 0 14 16,0 0 12-16,0 0 9 0,0 0-1 0,0 0-6 16,0 0-12-16,0 0-13 0,0 0-14 0,0 0-14 15,0 0-17-15,0 0-20 0,0 0-36 0,0-2-67 16,0 2-116-16,0 0-177 0,0 0-921 0</inkml:trace>
  <inkml:trace contextRef="#ctx0" brushRef="#br0" timeOffset="-203964.633">626 3178 0 0,'0'0'0'16,"0"0"0"-16,0 0 294 0,0 0-26 0,0 0-49 15,0 0-42-15,0 0-31 0,0 0-16 0,0 0-19 16,0 0-25-16,0 0-21 0,0 0-30 0,-9-14-29 15,9 14-35-15,0 0-48 0,0 2 2 16,0 2 31-16,0 0 42 0,0 6 63 0,3 0 19 16,3 5-6-16,4 3-9 0,-7 3-14 0,3 0-9 15,-3 3-8-15,6-1 0 0,4 2 10 0,-7-4 10 16,0 0 3-16,10-5 8 0,-7 2 7 16,-3-3-6-16,10-4 0 0,-10-1-11 0,3-2-15 15,4 2-12-15,-7-3-6 0,-3-1-2 0,3-3-10 16,-3 3-3-16,10-3-2 0,-10 1-4 15,-3-1-1-15,3-2-4 0,-3 4-9 0,3-1-11 16,-3-2-20-16,0 2-31 0,0 0-63 0,0 4-169 16,0-5-351-16,0 1-442 0</inkml:trace>
  <inkml:trace contextRef="#ctx0" brushRef="#br0" timeOffset="-202785.158">831 3690 0 0,'0'0'0'0,"0"0"0"0,0 0 0 0,0 0 106 16,0 0 196-16,0 0-60 0,0 0-11 0,0 0-21 16,0 0-31-16,0 0-11 0,0 0-39 15,0 0-41-15,0 0-38 0,-6-14-44 0,3 16-12 16,3 4 10-16,0 3 18 0,0 3 38 0,-3 4 18 15,3 3 9-15,-7 5 1 0,7 3 4 16,-3 0-2-16,3 5-6 0,0-4-5 0,0-1-18 16,0-2-7-16,0-3-11 0,0-1-12 0,3-5-3 15,4-3-7-15,-7-1-5 0,3-2 0 0,0-1-5 16,0-3-3-16,-3-2-6 0,0 1-1 16,3-4-2-16,-3 1-4 0,0-2-3 0,3 0-6 15,-3 0-3-15,0 0 0 0,0 0-1 0,0 0 2 16,0 0-1-16,0 0-2 0,0-2 2 0,0 1-13 15,0-4-46-15,0 2-39 0,0 0-35 0,0-4-35 16,0-2-12-16,-3 2-14 0,3-2-53 16,-3-1-38-16,3-1-31 0,0 0-32 0,0-3 61 15,0 1 304-15,0 0 0 0,0-1 0 16,0 0 0-16,0 2 0 0,0-3 0 0,0 3 0 16,-3-1 0-16,3 1 220 0,0 4 43 0,0-2-4 0,0 3-33 15,0-2-17-15,0 4-29 0,0-1-30 16,-3 1-16-16,3 1-14 0,0 0-9 0,0 1-16 15,0 1-15-15,0-2-15 0,0 3-15 0,0-1-4 16,0 0-5-16,0 0-5 0,0 1-6 16,0-3-10-16,0 3-8 0,0-1-9 0,0-1-3 15,0 2-3-15,0-2 1 0,0-1 1 0,3 2 1 16,-3-4 2-16,3 4 2 0,-3-2 2 16,0 2 1-16,3-4 3 0,-3 3 1 0,3-1 3 15,3 1 0-15,-3-1 0 0,-3 3 0 0,7-1-2 16,-4-2-1-16,-3 3-4 0,3 1-3 0,0-1-1 15,-3-2 0-15,0 3 2 0,3 0 1 16,0-2 2-16,3 2 1 0,0 0 0 0,1 0 2 16,-4 0-4-16,0 0-1 0,0 0-2 0,6 0-1 15,-3 2-2-15,-2 1-2 0,-1-2-3 0,0 0-2 16,-3 3-3-16,3-1-3 0,-3 1 4 16,0 1 6-16,3 3 7 0,-3-1 0 0,-6 5-8 15,6 1-16-15,-6 0-15 0,-4 1-11 0,-2 0-6 16,9 0 3-16,-7-1 9 0,-5-2 17 0,12-3 19 15,-3-1 13-15,-4-1 8 0,1-3 8 0,6 1 4 16,0-4 6-16,3 0 0 0,0 0-6 0,0 0-11 16,0 0-23-16,0 0-28 0,0 0-18 15,0 0 3-15,0-2 15 0,6 2 22 0,0 0 16 16,4-2 1-16,-1 2 1 0,-3 0 3 0,10 0 2 16,-7 2 3-16,-3 0 3 0,10 5-3 15,-10-2 1-15,0 0 0 0,10 3 5 0,-10-2 10 16,-3 0 10-16,-3 0 13 0,0 2 10 0,0 1-4 15,0 0 0-15,-3 0-9 0,-10 1-12 0,4-1-7 16,0 3-7-16,-4-3-7 0,1-1-4 16,-1 0-3-16,-5-2-5 0,2 0 0 0,1-2-1 15,6-1 0-15,-10-1-4 0,10-2-6 0,-7 0-7 16,7 0-14-16,6-2-17 0,-3-1-31 0,-1-1-51 16,1 1-141-16,6-3-143 0,0 3-381 15,0-1-446-15</inkml:trace>
  <inkml:trace contextRef="#ctx0" brushRef="#br0" timeOffset="-201664.512">1036 3977 0 0,'0'0'0'15,"0"0"326"-15,0 0-48 0,0 0-51 16,0 0-47-16,0 0-3 0,0 0-22 0,0 0-13 0,0 0-24 15,0 0-28-15,0 0-13 0,0 0-17 16,0 0-6-16,0 0-2 0,-7-14 4 0,7 14-2 16,0 0 1-16,0 0-6 0,0 0-10 0,0 0-11 15,0 0-13-15,0 1-12 0,0 0-16 16,0 2-24-16,0 0-3 0,0 3 13 0,0 3 21 16,-6 3 32-16,6 4 14 0,0 2-7 0,0 1-12 15,0-2-9-15,0 0-8 0,0-3-2 16,6-2 1-16,-6-2 3 0,4-1 2 0,-4-3 1 15,3 0-1-15,-3 0-3 0,0-3-1 0,3 1-2 16,-3-4-1-16,0 3-5 0,0-3 3 0,0 0-1 16,3 3-2-16,-3-3-3 0,0 1-3 15,0-1-3-15,0 0-7 0,0 1-6 0,0 2-20 16,0-1-26-16,0-2-33 0,0 1-50 0,0 1-77 16,0-2-154-16,0 0-241 0,0 0 41 0</inkml:trace>
  <inkml:trace contextRef="#ctx0" brushRef="#br0" timeOffset="-200915.055">1042 3911 0 0,'0'0'0'16,"0"0"0"-16,0 0 342 0,0 0-71 0,0 0-72 16,0 0-45-16,0 0-27 0,0 0-24 0,0 0-22 15,0 0-24-15,0 0-12 0,0 0-6 0,0 0-8 16,0 0-6-16,0-2-6 0,0 0-2 0,0 2-3 15,0 0 4-15,0 0 5 0,3 0-3 0,-3 0-2 16,0 0-6-16,0 0-5 0,0 0 2 16,0-2 8-16,3 2 11 0,3 0 9 0,0 0 5 15,-2 0-2-15,-1 0-1 0,3 0-2 0,-6 0 0 16,6 0 3-16,6 2-4 0,-8 0-2 16,2-2-7-16,-6 1-6 0,6-1-4 0,-3 1-4 15,3 2-2-15,0-1-3 0,-2-2-3 0,-4 1-3 16,3 1-4-16,-3 0-2 0,0 0-5 0,0 1-2 15,0 1 5-15,0 2 5 0,-7 1 4 16,1 4-3-16,-3-1-21 0,3 3-20 0,0-3-16 16,-4 1-15-16,-2-1-8 0,9 1-4 0,-7 0 4 15,4-2 20-15,-3-2 24 0,6-2 21 16,0-2 13-16,0 1 11 0,3-3 13 0,-3-1 14 16,3 0 10-16,0 0 3 0,0 0-5 0,0 0-10 15,0 0-17-15,3-1-18 0,-3 1-16 0,3-2-7 16,0 0 9-16,-3-1 12 0,3 0 8 0,0-3 7 15,3 3-5-15,0-1-1 0,1 1-1 16,-1 1-2-16,-3 1-2 0,0-2-1 0,9 3-2 16,-5 0-4-16,-4 0-1 0,0 0 0 0,3 3 1 15,0 0 4-15,4 0 4 0,-4 1 1 0,-6-1 3 16,6-2-2-16,3 4 2 0,-3-2 1 0,1-2 4 16,-4 3 5-16,3-1 3 0,0-1-2 15,3 2-2-15,-5-1 0 0,-1 2 0 0,0-2 7 16,0 2 7-16,-3-1 5 0,3 3 4 0,-3-4 6 15,0 3 15-15,0 0 10 0,-6 3 1 16,3 1-8-16,-4-2-14 0,-8 3-16 0,6-3-9 16,-10 1-5-16,10 0-10 0,-7-1-1 0,1-2-1 15,-1-1-1-15,4-3-5 0,-1 0-4 0,-5-2-11 16,12 0-23-16,-7-2-47 0,4-2-87 16,6-5-213-16,0 5-517 0,0 0 43 0</inkml:trace>
  <inkml:trace contextRef="#ctx0" brushRef="#br0" timeOffset="-173530.589">1367 4064 0 0,'0'0'0'0,"0"0"0"0,0 0 0 0,0 0 0 16,0 0 0-16,0 0 0 0,0 0 0 0,0 0 0 16,0 0 0-16,0 0 52 0,0 0 81 15,0 0-14-15,-3-12-6 0,-3 12-11 0,6-1-9 16,0 1-12-16,-6 0-14 0,6 0-7 0,0-2 1 16,0 2 8-16,0 0-3 0,-3 0-11 0,3 0-4 15,0-1-3-15,0 1 0 0,0 0-1 16,-3-2-2-16,3 2 1 0,0 0-8 0,0-3 2 15,0 3 6-15,-3 0-7 0,3 0-3 0,0 0-11 16,-4 0-18-16,4 0-12 0,-3 0-9 0,-3 0-8 16,6 0-5-16,-3 0-4 0,-3 3-1 0,6-1 6 15,-3-1 2-15,3 1 2 0,-3-1-1 16,3 3-2-16,0-2-2 0,-3 1-2 0,3 1-3 16,0-1-3-16,0 1 1 0,0-1-3 0,0 0 3 15,0 0 1-15,0 1 4 0,0-1 7 0,0 1 7 16,0-1 2-16,0 1 4 0,0-2 3 15,3 4 3-15,-3-2 5 0,0-1 6 0,0 3 2 16,3-3-1-16,0 2 2 0,-3-1-3 0,6-1 1 16,-3 1 1-16,3-1-1 0,-3 0 3 0,1 0-1 15,-1-2 2-15,-3 1 7 0,3 0 2 16,6-2 6-16,-3 0 4 0,-3 0 7 0,1 0 4 16,-1 0 7-16,0 0 5 0,0-2 0 0,0-1 5 15,3 0 1-15,0-1 4 0,-3-1 2 16,1 1-2-16,-1-1-3 0,0-2-8 0,-3 1-3 15,0-1-7-15,0 0-1 0,0 0 0 0,0-1 2 16,0 1 3-16,0 2-2 0,0-2-2 0,0 2-11 16,-3 2-10-16,0-3-11 0,-4 3-8 0,1 0-12 15,-3-1-10-15,6 1-8 0,0-1-8 16,-4 2-9-16,4-1-15 0,-9 2-19 0,9-2-44 16,3 3-64-16,-3 0-129 0,3-2-339 0,0 2-114 15</inkml:trace>
  <inkml:trace contextRef="#ctx0" brushRef="#br0" timeOffset="-172519.164">1476 3905 0 0,'0'0'0'0,"0"0"0"0,0 0 4 16,0 0 209-16,0 0-27 0,0 0-22 0,0 0-26 16,0 0-18-16,0 0-15 0,0 0-10 0,0 0-11 15,0 0-9-15,0 0-10 0,0 0-17 0,-6-20-14 16,6 20-14-16,0 0-18 0,0 0-17 0,0 0-22 16,0 0-41-16,0 3-24 0,0 2 18 15,0-1 39-15,0 4 71 0,3 4 64 0,-3 7 25 16,0-1 9-16,0 6-12 0,3 0-20 0,-3 3-20 15,0-2-12-15,0-1-13 0,6-1-10 16,-6-3-6-16,6 0-8 0,-3-6 1 0,1-1-3 16,-1-2-3-16,0-1-1 0,0-2-3 0,3-1-1 15,-3-2-1-15,3-1-5 0,-6-3 0 16,3 1-1-16,-3-2 0 0,4 0 0 0,-4 0 1 16,0 0 0-16,0 0 6 0,0 0 11 0,0 0 15 15,3 0 15-15,-3-2 10 0,0 1 0 0,0-1-21 16,0-3-25-16,0-3-23 0,0 2-14 0,0-1 1 15,0 0-2-15,0 0-7 0,0 2-14 16,0 0-9-16,-3-1-10 0,3 0-4 0,0-1-1 16,0 1 3-16,0 2 6 0,3-1 9 0,-3-2 10 15,0 1 10-15,3 2 10 0,-3-2 8 0,3 2 4 16,3 1 5-16,-6 1 3 0,6 0-1 0,-3 1 0 16,-3 0-2-16,3-2 0 0,1 3-1 15,-1 0 6-15,-3 0 1 0,6 0 1 0,6 0 2 16,-9 4 0-16,7-1 5 0,-7 2 4 0,6 2 4 15,0-3-1-15,-2 3 0 0,-4 1-3 0,0-4 2 16,6 2 1-16,-3 0 0 0,-3 0 2 16,-3-1 5-16,0 0 14 0,0 0 12 0,0 3 10 15,-3-1 3-15,-9 3-13 0,6-2-18 0,-7 2-16 16,-5 0-16-16,8 3-13 0,-8-3-10 16,5-1-10-16,-5-3-15 0,8 0-13 0,-8 0-25 15,12-1-53-15,-4-3-115 0,4 0-306 0,0-2-549 0</inkml:trace>
  <inkml:trace contextRef="#ctx0" brushRef="#br0" timeOffset="-170864.116">1274 2846 0 0,'0'0'0'0,"0"0"0"0,0 0 0 0,0 0 0 16,0 0 0-16,0 0 56 0,0 0 27 0,0 0-25 15,0 0-30-15,0 0-16 0,0 0-20 0,0 0-4 16,0-6-4-16,0 6-3 0,0 0-6 16,0 0-5-16,0 2 0 0,0 0 7 0,0 0 22 15,0 0 21-15,0 3 21 0,0-2 8 0,0 2 5 16,3 3 0-16,-3-3-5 0,0 4 7 0,4 2 11 15,-4-1 6-15,0 2 6 0,0 0-4 16,0 1-18-16,0 2-7 0,0-2-2 0,0 1 6 16,0 0 4-16,0-1-4 0,0-4-8 0,0 1-8 15,0-2-7-15,0 1-5 0,0-3-5 0,0-2-10 16,0 1-4-16,0-1-1 0,0 2-2 0,0-6-1 16,0 2-1-16,0 0-5 0,0 0-4 15,0-2-3-15,0 1-11 0,0-1-14 0,0 0-13 16,0 0-23-16,0 0-18 0,0 0-13 0,3 0-8 15,-3-1-24-15,0-1-96 0,3 0-116 0,-3 2 346 16</inkml:trace>
  <inkml:trace contextRef="#ctx0" brushRef="#br0" timeOffset="-170587.274">1383 3011 0 0,'0'0'0'0,"0"0"0"16,0 0 0-16,0 0 207 0,0 0-27 0,0 0-41 15,0 0-45-15,0 0-32 0,0 0-20 16,0 0-7-16,0 0-10 0,0 0-4 0,0 0-9 15,25 81-7-15,-25-79-7 0,0-2-17 0,0 0-20 16,0 0-28-16,0 0-27 0,0 0-31 0,0 0-44 16,0-2-138-16,0 1 307 0</inkml:trace>
  <inkml:trace contextRef="#ctx0" brushRef="#br0" timeOffset="-170422.369">1380 2881 719 0,'0'0'555'0,"0"0"-280"16,0 0-104-16,0 0-73 0,0 0-60 16,0 0-43-16,0 0-10 0,0 0 5 0,0 0 5 15,0 0 11-15,0 0-2 0,0 0-21 0,0 0-48 16,0 0-77-16,87 23-165 0,-81-20-439 0,3-1 192 16</inkml:trace>
  <inkml:trace contextRef="#ctx0" brushRef="#br0" timeOffset="-168654.364">1526 2974 0 0,'0'0'3'0,"0"0"369"0,0 0-63 16,0 0-74-16,0 0-59 0,0 0-50 0,0 0-22 16,0 0-17-16,0 0-25 0,0 0-18 0,0 0-11 15,0 0-4-15,0 0 0 0,-13-23 1 16,13 23-1-16,-3-2 1 0,3 2 13 0,-6-1 3 0,3 1 5 15,3 0-4-15,-3 0-17 0,3 0-17 16,-3 0-18-16,-1 0-12 0,1 0-6 0,-3 1-7 16,0 3 1-16,3-1 1 0,-3 1 2 0,6 0 2 15,-3 1-2-15,3 1-1 0,-4 1-3 0,4-2 3 16,0-2 5-16,0 3 4 0,0-3-1 16,0 1-2-16,0-1 2 0,0 1 2 0,0-1 0 15,0 0 2-15,0 0-2 0,4 2-3 0,-4-2 4 16,3 0 2-16,-3 1 7 0,0-1 3 15,3 4 3-15,0-5 1 0,-3 1-2 0,3 0 3 16,3-1-3-16,-6 1 1 0,6-1-1 0,-3 3-2 16,1-4-1-16,-1 2-2 0,-3 0 1 0,3-3 4 15,0 0 5-15,3 0 6 0,-3 2-1 16,6-2 1-16,-5 0-3 0,-1 0 1 0,3 0 1 16,0 0 1-16,3 0 6 0,-2 0 0 0,-4 0 0 15,0 0-2-15,6-2-2 0,-3 2-2 0,0-3 4 16,1 0 2-16,-4 0 1 0,6 0-2 0,-3 1-5 15,0 1-5-15,1-1-1 0,-4-1 1 16,0-2 4-16,9 5 6 0,-9-2 1 0,4-4 2 16,-4 2 2-16,0 0 0 0,0 1 2 0,9 0 1 15,-9-2-1-15,0 4-1 0,1-2-5 0,-4 1-3 16,3-1-5-16,0 2-3 0,3-5-2 0,0 4-1 16,-3 0 0-16,-3 0 0 0,3 1 3 15,-3-1 3-15,3 1 6 0,-3-2 8 0,0 2 9 16,0-1 7-16,0-1 3 0,0 2 0 0,0-2-6 15,0 1-3-15,0-1-4 0,0-1-3 16,0 4-2-16,-3-3-3 0,3 1-2 0,-3 0-5 16,0 0-4-16,-3 1-6 0,6 0-6 0,-9-1-1 15,6 2-5-15,3-2-2 0,-4 2 1 16,1 0-1-16,0 0 2 0,-3 0 3 0,0 0 2 16,3 0-2-16,3 0-2 0,-3 0-5 0,3 2-4 15,-3-2-2-15,3 2-1 0,0-1 1 0,0 0 2 16,0 3 3-16,0-2 3 0,0 1 7 0,-4 2 2 15,4 1 6-15,0 1 1 0,-3 0 0 0,3 0 2 16,-3 0 3-16,3-1-2 0,0 3 0 16,0-2-2-16,0-1-2 0,0 2 1 0,0-2-1 15,3-1 0-15,0 3 1 0,1-2 0 0,-1 0 2 16,3-2 0-16,6 2-3 0,-6-2-11 16,-2-1-22-16,8 0-36 0,3-1-109 0,-11 1-453 15,2-3-509-15</inkml:trace>
  <inkml:trace contextRef="#ctx0" brushRef="#br0" timeOffset="-166965.638">1268 2825 0 0,'0'0'0'0,"0"0"0"0,0 0 0 0,0 0 0 15,0 0 0-15,0 0 0 0,0 0 0 0,0 0 0 16,0 0 0-16,0 0 144 0,0 0-14 0,0 0-28 16,0 0-7-16,0 0-9 0,-12-14 11 0,12 12-8 15,0 2-7-15,0-2 1 0,0 0-6 16,0 2 8-16,0 0-3 0,0 0 0 0,-3 0-4 16,3 0-7-16,0 0-10 0,0 0-4 0,0 0-5 15,0 0-3-15,0 0 3 0,0 0 1 0,0 0 3 16,0 0 3-16,0 0-4 0,0-1-5 15,0 1-10-15,0 0-11 0,0 0-7 0,0 0-8 16,-3-2-2-16,3 2-2 0,0 0 0 0,0-2 1 16,0 2-2-16,0 0-1 0,-4 0 0 0,4 0 0 15,0 0 1-15,0 0 1 0,0 0-2 16,0 0-1-16,0 0-5 0,0 0-4 0,0 0-4 16,0 0-8-16,0 0-7 0,0 0-12 0,0 0-10 15,0 0-16-15,0 2-17 0,0 0 9 16,0 1 20-16,0 2 21 0,0 2 25 0,-3 0 2 15,3 2-2-15,0 0-1 0,0 0 5 0,0-1 2 16,0 3-1-16,0-2 2 0,0 1-6 0,0 1 2 16,0 0-2-16,0-1 0 0,0 1 2 15,0-4 0-15,0 5 1 0,0-3-1 0,0 0 2 16,0 3 3-16,0-1 4 0,0-2-1 0,0 1-1 16,0 1-4-16,0-3-1 0,0 4 4 0,0-5-1 15,0 1-3-15,0 1-1 0,0-4-4 0,0 0 0 16,0-2 0-16,3 2-1 0,-3-4 2 15,0 1 1-15,0-2 4 0,0 0-2 0,0 0 0 16,4 0-2-16,-4 0-25 0,3-3-31 0,0-2-12 16,-3 1-264-16,0 0-973 0</inkml:trace>
  <inkml:trace contextRef="#ctx0" brushRef="#br0" timeOffset="-108907.032">180 994 0 0,'0'0'0'0,"0"0"0"0,0 0 0 15,0 0 0-15,0 0 2 0,0 0 179 0,0 0-34 16,0 0-26-16,0 0-24 0,0 0-17 16,0 0-9-16,0 0-10 0,0 0-8 0,0 0-13 15,0 0-1-15,0 0 0 0,0 0-17 0,0 0 10 16,0 0-14-16,0 0-8 0,0 0 5 0,0 0-12 15,0 0 5-15,0 0 3 0,0 0 0 0,0 0 1 16,0 0-2-16,0 0-3 0,0 0-2 0,0 0-2 16,0 0-1-16,0 0-2 0,0 0-4 15,0 0-16-15,0 0-12 0,0 0 6 0,0 0 21 16,0 0 14-16,0 0 13 0,0 0-3 0,0 0-22 16,0 0 3-16,-3 0-3 0,3 5-2 0,-6 1 8 15,6-3-3-15,0-3 0 0,-7 5 2 16,7 0-3-16,0 1 4 0,0-1 1 0,0 0 4 15,0 3 3-15,0-4-2 0,0 5-3 0,0-2-4 16,0-3 0-16,7 5-3 0,-7-4 3 0,0 1 2 16,0 3-4-16,0-3 2 0,0 0-6 15,0 4 0-15,0-5 3 0,0 1 2 0,0 2 1 16,0-1 0-16,0-1 1 0,0 2-3 0,0-3 1 16,0-2 2-16,0 8-6 0,0-8 4 15,0 2 1-15,0 2-4 0,0-1 6 0,0-1-2 16,6 0 1-16,-6-1 2 0,0 2-4 0,0 0 2 15,0-2-4-15,0 2-1 0,3 1 3 0,-3-3 1 16,0 6 0-16,3-5 2 0,-3 0 3 0,0-2-3 16,0 2 0-16,0 1 0 0,0-1-4 15,3 1 2-15,-3 0-22 0,0-1 1 0,0 0-2 16,0 1 2-16,0-1 22 0,0 2 1 0,0-1 2 16,0 2-4-16,0-4-1 0,0 1-1 0,0 4-4 15,0-4 7-15,0-1 4 0,0 6 4 0,0-4 9 16,0-1 1-16,0 4 3 0,0-2 26 15,0-1 2-15,0 3 2 0,0-4 7 0,0-1-23 16,0 6-7-16,0-5 2 0,0-1-32 0,0 7-4 16,0-6-1-16,0 0-3 0,0-1 19 15,0 2 2-15,0-2-6 0,0 4-1 0,3-3-3 16,-3-5-4-16,0 3 1 0,0 3-4 0,0-4-20 16,3 4-48-16,-3-6-54 0,0 0-68 0,0 0-289 15,0 0-146-15</inkml:trace>
  <inkml:trace contextRef="#ctx0" brushRef="#br0" timeOffset="-107689.522">335 1121 0 0,'0'0'0'0,"0"0"0"16,0 0 232-16,0 0-26 0,0 0-71 15,0 0-37-15,0 0-17 0,0 0-28 0,0 0-26 16,0 0-20-16,0 0-19 0,0 0-3 0,0 0 0 16,0 0 4-16,0 0 8 0,-3 0 2 0,3 5 5 15,-6-1-1-15,2 0 1 0,4-4 0 0,-6 6 2 16,6-1 5-16,-3-1-1 0,0 2 1 16,3-1-1-16,0 0-5 0,-3 0 7 0,0 7-2 15,0-8-1-15,3-1-2 0,-6 6-5 0,6-4-1 16,-4 1-2-16,4-4-1 0,0 4-3 0,-6 0 1 15,6-2-6-15,0 4 8 0,0-5-6 16,0 2 3-16,0 0 3 0,0 0-4 0,0 1 8 16,0-1-1-16,0-2 5 0,0 2 0 0,0-5-1 15,0 6 2-15,6-1 1 0,-2-2 0 16,-4 3 4-16,0-6 2 0,0 0 3 0,6 5 3 16,0 0 2-16,-3 0-2 0,-3 0-3 0,0-5 0 15,0 0 0-15,3 4 2 0,6-1 0 0,-5 2 1 16,5 0-1-16,-9-5 2 0,3 2-2 0,0-1-4 15,0 1-1-15,0 2 3 0,10-3 5 16,-10 1-3-16,3 2-3 0,3 1-34 0,7-2 20 16,-10 1-23-16,3-1 0 0,7-1 29 0,-10 0-23 15,-3 0 30-15,6-1 4 0,-6 1-1 0,7-2 1 16,-7 0-5-16,0 3 5 0,0-3 6 0,0 0 2 16,7 0 2-16,-4 0 2 0,-3 0-2 15,3-3-2-15,-6 1-4 0,6 1-7 0,4-1-4 16,-4-2-4-16,0 3-3 0,-3-1 3 0,3-2-3 15,0 4 0-15,4-3 2 0,-7-1-4 16,0 1-1-16,0 1 2 0,3-1-3 0,0 2 2 16,4-4-2-16,-7 3 1 0,0-2 2 0,0 1 2 15,0-2 1-15,6-1 3 0,-2 1 4 0,-4 0 3 16,0 0 6-16,0 0 6 0,-3-1 4 16,0 1 4-16,3 0 8 0,-3-1 3 0,3 1 3 15,-3 2 2-15,0-2-4 0,0-1-1 0,0 3-5 16,0-2-7-16,0 0-6 0,0 2-2 15,0-2-2-15,-3-1 1 0,3-1-4 0,-3 1-9 16,3 0-8-16,0-1-7 0,-3 0-4 0,0 0-7 16,3-1-8-16,-3-1-21 0,-4-3-37 0,1 4-54 15,3-5-96-15,3 5-229 0,0-1-364 0,-3 4 332 16</inkml:trace>
  <inkml:trace contextRef="#ctx0" brushRef="#br0" timeOffset="-107154.827">437 1087 0 0,'0'0'0'0,"0"0"0"0,0 0 280 0,0 0-22 16,0 0-56-16,0 0-52 0,0 0-46 15,0 0-41-15,0 0-33 0,0 0-32 0,0 0-33 16,0 0-7-16,0 0 12 0,0 0 44 0,0 12 57 15,0-3 32-15,0 5 10 0,0 0-13 16,0 5-22-16,6 0-5 0,-6 2-11 0,3 3-13 16,-3 0-9-16,7 0-13 0,-4-2-7 0,-3 1-5 15,3-3-7-15,0 1-8 0,-3-7-1 0,3 1-1 16,-3-3-1-16,3 1 1 0,-3-6-13 0,6 1-19 16,-6 0-38-16,4-3-88 0,-4 0-178 15,0-1-377-15,6-1 306 0</inkml:trace>
  <inkml:trace contextRef="#ctx0" brushRef="#br0" timeOffset="-105929.042">462 1454 0 0,'0'0'0'0,"0"0"0"16,0 0 0-16,0 0 0 0,0 0 0 0,0 0 0 16,0 0 91-16,0 0-15 0,0 0-20 0,0 0-19 15,0 0-20-15,0 0-9 0,0 0-14 0,0 0-11 16,0-4-5-16,0 4 0 0,0 0 8 15,0 0 9-15,0-1 15 0,0 1 8 0,0-2 3 16,0-1-6-16,0 2-14 0,0 1-8 0,0-3-8 16,0 1-11-16,0 0-10 0,0 1-27 0,0 0-32 15,3-2 73-15,-3 0 22 0,3 0 0 0,-3 2 0 16,6-1 0-16,-6 1 0 0</inkml:trace>
  <inkml:trace contextRef="#ctx0" brushRef="#br0" timeOffset="-105660.871">462 1454 0 0,'25'-41'0'0,"-25"41"0"0,0 0 0 0,0 0 104 16,-3 0 31-16,3 0-56 0,0 0-35 0,0 0-25 16,-6 0-19-16,6 0-8 0,0 1-13 0,0-1-5 15,0 2 3-15,0-1 1 0,0 3 12 16,-4-1 11-16,4 1 6 0,0 2 13 0,-6-2 7 16,6 2 7-16,0 2 9 0,-3-1 6 0,3 3 10 15,0-3 3-15,0 4 6 0,-3-3 1 0,3 2-1 16,0 1 3-16,0-3-6 0,0 1-6 0,3 1-4 15,-3-4-11-15,0 1-3 0,0 0-2 16,0-2 3-16,3-2 0 0,-3 1-3 0,0-1-2 16,0-3-9-16,0 0 7 0,0 3 11 0,6-3 10 15,-6 0 13-15,0 0-5 0,0 0-7 0,0 0-18 16,0 0-23-16,0 0-16 0,0 0-24 16,0 0-46-16,0-3-133 0,0 3-286 0,0-3-447 0</inkml:trace>
  <inkml:trace contextRef="#ctx0" brushRef="#br0" timeOffset="-104717.816">738 1098 144 0,'0'0'572'0,"0"0"-212"0,0 0-91 0,0 0-51 15,0 0-53-15,0 0-43 0,0 0-36 0,0 0-29 16,0 0-31-16,0 0-26 0,0 0-24 0,0 0-21 15,0 0-23-15,0 0-19 0,-3 3 18 16,3 0 21-16,0-2 32 0,0 1 26 0,3 1 5 16,-3 2 0-16,3 0 3 0,0-1 4 0,3 1 1 15,4 0 3-15,-7 3 0 0,0-1-2 0,3-1-2 16,-3 1 1-16,10 0-7 0,-7 0 2 16,0 1 0-16,3-1-5 0,1 2-4 0,-1 0-1 15,-3-1-3-15,3-1 2 0,4 1 0 0,-10-2-1 16,3 0 2-16,6 1-1 0,-5-1 1 0,-1-3-1 15,-6 2 0-15,6-1-1 0,0-3 3 0,-6 1-3 16,6 1 0-16,-2-2 0 0,-4 1 2 16,0-2 0-16,0 1 5 0,0-1 0 0,0 0 4 15,0 0 3-15,0 2 0 0,0-2-1 0,0 2-3 16,0-2 6-16,0 3 13 0,-4 0 13 0,-2 2 5 16,6 1-2-16,-9 1-13 0,6 2-12 15,0-1-7-15,-3 2-8 0,-10-1-5 0,10 3 0 16,3-3 5-16,-10 0-2 0,4-1-2 0,3-1-3 15,3-1-14-15,-3 1-6 0,-4-1-15 16,4-4-27-16,3 2-39 0,0-1-73 0,3-2-143 16,0 1-268-16,0 0-686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113.3877" units="1/cm"/>
          <inkml:channelProperty channel="Y" name="resolution" value="1979.87915" units="1/cm"/>
          <inkml:channelProperty channel="F" name="resolution" value="11.375" units="1/deg"/>
          <inkml:channelProperty channel="T" name="resolution" value="1" units="1/dev"/>
        </inkml:channelProperties>
      </inkml:inkSource>
      <inkml:timestamp xml:id="ts0" timeString="2022-11-29T00:28:16.513"/>
    </inkml:context>
    <inkml:brush xml:id="br0">
      <inkml:brushProperty name="width" value="0.05292" units="cm"/>
      <inkml:brushProperty name="height" value="0.05292" units="cm"/>
      <inkml:brushProperty name="color" value="#FF0000"/>
    </inkml:brush>
  </inkml:definitions>
  <inkml:trace contextRef="#ctx0" brushRef="#br0">4273 2277 0 0,'0'0'0'16,"0"0"0"-16,0 0 0 0,0 0 0 0,0 0 0 15,0 0 0-15,0 0 0 0,0 0 0 16,0 0 0-16,0 0 97 0,0 0 43 0,0 0 11 16,0-3 6-16,0 3 1 0,0 0-17 0,0-1 0 15,0 1 5-15,0-1-9 0,0-4-8 16,0 4-25-16,0-1-33 0,0 0-22 0,0-1-16 15,0 1-7-15,0 1-5 0,0-2 0 0,0 3 2 16,0-2-1-16,0 1-1 0,0 1-3 0,0 0-1 16,0 0-2-16,0 0 1 0,0 0 1 0,0 0 3 15,0 0 1-15,0 0-1 0,0 0 1 0,0 0 2 16,0 0 6-16,0 0 5 0,0 0 10 16,0 0 5-16,0 0 5 0,0 0 4 0,0 0 1 15,0 0 1-15,0 0 1 0,0 0-5 0,0 0 0 16,0 0-7-16,0 0-5 0,0 0-5 15,0 0-6-15,0 0-6 0,0 0-4 0,0 0-5 16,0 0-3-16,0 0 1 0,0 0-4 0,0 0 0 16,0 0-1-16,0 0-3 0,0 0 2 0,0 0 0 15,0 0 1-15,0 0 0 0,0 0-1 0,0 0 3 16,0 0-1-16,0 0 1 0,0 0 1 16,0 0-3-16,0 0 2 0,0 0 1 0,0 0 1 15,0 0 1-15,0 0-2 0,0 0 1 16,0 0-3-16,0 0-1 0,0 0-1 0,0 0 1 15,0 0-4-15,0 0-2 0,0 0-2 0,0 0-2 16,0 0-1-16,0 0 0 0,0 0-1 0,0 0 0 16,0 0 1-16,0 0 1 0,0 0 1 0,0 0 1 15,0 0 1-15,0 0-2 0,0 0 2 0,0 0-4 16,0 0 2-16,0 0 0 0,0 0-2 16,0 0 3-16,0 0-3 0,0 0 0 0,0 1-2 15,0-1-2-15,0 0-3 0,0 0-1 0,0 0-4 16,0 2-1-16,0-2-2 0,0 0 0 0,0 0-3 15,0 0-1-15,0 3-2 0,0-3 1 16,0 0 3-16,0 1 4 0,0 2 7 0,0 1 6 16,0 4 4-16,0-3 2 0,0 4-1 0,0-1-4 15,0-1-1-15,0 1-1 0,0 0 2 0,0-1-1 16,0 3 0-16,0-3 2 0,0 2-1 16,0 2 1-16,0-3 0 0,0 2-2 0,0-2 0 15,0 3 1-15,0 0 1 0,0 1 1 0,0-2-1 16,0 0 1-16,0 0-2 0,0 1 0 15,0-2 1-15,0 1 0 0,0-1-2 0,0-1 2 16,0 1 0-16,3 0-2 0,-3 0 3 0,0 0 1 16,0-1 1-16,0 2-1 0,0-1-1 0,0 3 0 15,0-3 0-15,0 1-1 0,0 0 2 0,0-1 0 16,0 1-3-16,0 0 2 0,0 0-2 16,0 3 1-16,0-1-3 0,0-2 3 0,0 1-3 15,0-2 2-15,0 1 0 0,0-2-2 0,0 1 1 16,0-1-1-16,0 2 1 0,0-4-1 0,0 4 1 15,0-3 1-15,0 2 4 0,0 0-5 16,0 0 1-16,0 0-1 0,0 2-1 0,0 1 3 16,0-3-2-16,0 3 2 0,0-2-1 0,0 0 2 15,0 0 0-15,0 1-1 0,0 0-2 0,0-3 2 16,0 1 1-16,0-2-1 0,0 1 1 16,0 1-1-16,0-2-1 0,0 2 1 0,0-1 0 15,0 0-2-15,3 1-1 0,-3 0 1 0,0 0 3 16,0-2-2-16,0 1 0 0,0-1-2 15,0 0 4-15,0 0-3 0,0-1 0 0,0 2 2 16,0-2-7-16,0-1 5 0,0 3 1 0,0 0-1 16,0-1 0-16,0 0 2 0,0 0-2 0,0 1 0 15,0-2 1-15,0 1-2 0,0 0 0 0,0 0 0 16,0-3 1-16,0 2 2 0,0 1-2 0,0 0-1 16,0-1 6-16,0 1-5 0,0 0-1 15,0 0 1-15,0 0-1 0,0 0 2 0,0 2-1 16,0-3 3-16,0 3-4 0,0 0 1 0,0-2 1 15,0 0-1-15,0 0-2 0,0 0 4 0,0-1-2 16,0-2 1-16,0 2 0 0,0 0 0 16,0 1 0-16,0-2 0 0,0 2 1 0,0 0-2 15,0-1 0-15,0 4 0 0,0-4 0 0,0 2 1 16,0 2 0-16,0-2-1 0,0 1 0 16,0-1 0-16,0 2-2 0,0-2 3 0,0 0-2 15,0 1 1-15,9-1 2 0,-9 1-2 0,0 0 2 16,0-2-2-16,0-2 0 0,0 0 0 0,0 0 1 15,0-1 0-15,0 0-3 0,0-2 3 16,0 3 0-16,0-4-1 0,0 3 2 0,0-2-2 16,0-1 1-16,0 3-1 0,0-2 1 0,0 4 1 15,0 1 1-15,0 1 3 0,0 0 0 0,0 4 1 16,0 0-2-16,0-1-1 0,0 2-1 16,0-2 2-16,0 0 2 0,0 1 1 0,0 0 1 15,0-1-4-15,0 1 0 0,0-2-3 0,0 1 0 16,0-3 1-16,0 5 0 0,0-3 1 0,0-2-1 15,0 3 0-15,0-3-1 0,0-1-1 0,0 2-1 16,0-2 0-16,0-1-1 0,0 0 2 16,0 2 0-16,0-1-1 0,0 0 1 0,0-2-1 15,0 2 0-15,3-1 2 0,-3 1-3 0,0-3 0 16,0 2 2-16,0 1-1 0,0-2 1 0,0 1 0 16,0 0-2-16,0-1-1 0,0 0 4 15,0 0-5-15,0 0 1 0,0 1 1 0,0-1 1 16,0 1 0-16,0 0 1 0,0 1 0 0,0-2-5 15,0 4 4-15,0 0 0 0,0-1 0 16,0 1 2-16,0 3 0 0,0-2 0 0,0 2-1 16,0 0 0-16,0 2 0 0,0 1 1 0,3-1 0 15,-3 2 1-15,0 3-2 0,0 0-1 0,0 0 0 16,0 0 1-16,0 0-1 0,0 0 1 0,0-1-2 16,0-3 0-16,0 1-1 0,0-1-2 15,0-3-3-15,0-2-8 0,0-1-6 0,0-4-16 16,4 1-25-16,-4-3-53 0,0-1-98 0,0 0-193 15,0 1-421-15,0-1-661 0</inkml:trace>
  <inkml:trace contextRef="#ctx0" brushRef="#br0" timeOffset="4471.505">3997 4618 0 0,'0'0'0'0,"0"0"0"0,0 0 0 15,0 0 0-15,0 0 0 0,0 0 0 0,0 0 149 16,0 0 91-16,0 0-8 0,0 0 1 0,0 0-19 16,0 0-22-16,0-7-29 0,0 7-29 0,0 0-15 15,0-3-15-15,0 0-11 0,0 3-15 16,0 0-13-16,0 0-10 0,0 0-7 0,0 0-5 15,0 0-4-15,0 0-1 0,0 0-1 0,0 0-3 16,0 0 0-16,0 0-4 0,0 0-2 16,0 0-4-16,0 0-3 0,0 0-3 0,0 0-3 15,0 0-2-15,0 0-2 0,0 0-3 0,0 3-3 16,0-3-3-16,0 0-4 0,0 3-2 0,0-3-1 16,0 0-3-16,0 0-2 0,0 0-1 15,-3 0-2-15,3 4-1 0,0-2 3 0,-3 1 4 0,3 1-1 16,-4 2 3-16,4-2-1 0,-3 0-2 15,3-2 3-15,-9 4-1 0,9 0 1 0,-3-3 1 16,3 1-1-16,-3 2 3 0,3-4 0 16,0 4 0-16,0-4 0 0,0 2 0 0,0-1-1 15,-3 1-1-15,3 1 1 0,0-2-2 0,0 1 3 16,0-1-1-16,-3 3-1 0,3-3 0 0,0 2 0 16,0-2-5-16,0 2 0 0,0-2 0 0,0 0 3 15,0 1 0-15,0-3 1 0,0 2 0 16,0 0 1-16,0 0-1 0,0-1 1 0,0 1 1 15,0-1 1-15,0 0 1 0,0 1-1 0,0 1 1 16,0-1 0-16,0 1 0 0,0-2 0 0,0 0 1 16,0 2-1-16,3-1 1 0,-3-1 0 15,0 1 0-15,0 1 1 0,0-2-2 0,0-1 0 16,3 1-1-16,-3 0-1 0,0 0 1 0,0-2 0 16,0 3 0-16,0 0-1 0,3-3-2 15,-3 1-1-15,0-1 0 0,3 0 3 0,-3 1 1 16,9-1 2-16,-9 2 1 0,3-2 0 0,-3 2 3 15,4-2 0-15,-4 2 2 0,3-2-1 0,0 1 0 16,-3 0 0-16,3-1 1 0,0 3-2 0,0-3 3 16,6 1 0-16,-6-1 1 0,1 0 3 15,-1 0-3-15,0 0 0 0,-3 0-2 0,3 0 2 16,0 0 1-16,3 0 0 0,0 0 0 0,-3 0-1 16,1-1 1-16,-1-2 0 0,0 2-1 0,-3 1-1 15,6-3-1-15,3 1-1 0,-6 0 3 0,0 1-3 16,1 0 2-16,-4-5 0 0,3 6 0 15,0-4-2-15,-3 1 3 0,3 0 1 0,0-3 0 16,6 4 1-16,-9-3-1 0,3 1-2 0,1-1-1 16,-4 1-2-16,3 0-1 0,-3-1-3 15,3 0-1-15,0 0 2 0,-3-1-1 0,0 1 2 16,0 0 0-16,0 1 0 0,3 1-1 0,-3 0 0 16,0-1-1-16,0 2-3 0,0-1 3 0,0 0 1 15,0 2 1-15,0 1 1 0,0-2 2 16,3 2 3-16,-3 0 0 0,0 0 1 0,0 0 0 15,0 0-3-15,0 0-3 0,0 0-6 0,0 0-6 16,0 0-7-16,0 2-7 0,0-2-3 0,0 0-8 16,-3 0-5-16,3 1-2 0,0-1-1 15,0 3-1-15,0-3 4 0,0 0 11 0,0 3 8 16,0-3 14-16,0 4 6 0,0-1-2 0,0-1 0 16,3 1 1-16,-3 0-1 0,0 0 3 0,9 0 0 15,-9 1 0-15,3-1 0 0,-3 1 0 0,4-1 1 16,-4 1 0-16,3-1 2 0,0 2-2 0,-3-1 4 15,3-1-4-15,-3 2-1 0,0-2-1 16,3 1-2-16,0 1 4 0,6-2 0 0,-6 1 0 16,1 1 0-16,-1-3 0 0,0 0-1 0,-3 4 0 15,3-4 1-15,0 0-1 0,0 0 2 16,6 0-1-16,-6-1-1 0,1 0 4 0,-1-1 0 16,0 3 2-16,-3-3 1 0,6 1-2 0,3-1 0 15,-6 0-3-15,0 0 3 0,1 2 1 16,-1-2-1-16,0 0 1 0,-3 0-1 0,3 0-1 15,0 0 1-15,6 0 2 0,-6 0 1 0,0-2 4 16,1 1 2-16,-1-3 3 0,0 3-1 0,0-3-2 16,0 1 0-16,6-1-2 0,-6 1-2 0,0-3 0 15,1 2 1-15,-4-2-2 0,3 2 3 16,0-1-2-16,-3 2 3 0,0-2 6 0,3 2 3 16,-3-1 3-16,3-1 3 0,-3 0-1 0,0 0 0 15,0-2 1-15,0 0-1 0,9-1 0 0,-9 2 0 16,0-1 0-16,-9-4-1 0,9 5 1 0,0-3-1 15,-3 1 6-15,3-1 5 0,-3 0 2 16,0-1 1-16,0 1-4 0,-1 1 1 0,-2 0 6 16,-3 1-1-16,6 4-4 0,0-2-9 0,3 1-13 15,-3 3-9-15,0-2-4 0,-1 0-5 0,4 1-3 16,-3 2-3-16,3 0-7 0,0 0-13 16,0 0-23-16,0 0-38 0,0 0-76 0,0-2-156 15,0 2-140-15,0 0-374 0,3 0-515 0</inkml:trace>
  <inkml:trace contextRef="#ctx0" brushRef="#br0" timeOffset="4984.212">4425 4698 528 0,'0'0'494'0,"0"0"-152"15,0 0-87-15,0 0-52 0,0 0-74 0,0 0-42 16,0 0-31-16,0 0-32 0,0 0-23 0,0 0-13 15,0 0 1-15,0 0 11 0,0 0 13 16,0 0 13-16,-7 54 9 0,7-43 6 0,0 1 10 16,0-1 3-16,0-2-2 0,0-1-3 0,0 0-6 15,0-2-3-15,0 0-6 0,0-3-8 0,0 1-6 16,0-4-6-16,0 3-2 0,4-3-1 0,-4 0-1 16,0 0-5-16,0 0-11 0,0 0-23 15,3 0-47-15,-3-3-52 0,0 3-111 0,0-2-511 16,3 2-654-16</inkml:trace>
  <inkml:trace contextRef="#ctx0" brushRef="#br0" timeOffset="15835.139">7032 2273 0 0,'0'0'0'15,"0"0"0"-15,0 0 0 0,0 0 0 0,0 0 0 16,0 0 144-16,0 0 6 0,0 0-12 0,0 0-6 16,0 0 0-16,0 0 3 0,0 0 0 0,-12-11 7 15,9 9 15-15,3 2-10 0,0-1-3 16,0 1-7-16,-3-2-28 0,3 1-14 0,-3-2-18 15,3 3-20-15,-3-2-7 0,3 2-2 0,-4-1 5 16,4 1 1-16,0 0-3 0,0 0-14 0,0 0-11 16,0 0-9-16,0 0-3 0,0 0 1 15,0 0 0-15,0 0 2 0,0 0 5 0,0 0 13 16,0 0 6-16,0 0 10 0,0 0 7 0,-3 0 4 16,3 0 3-16,0 0 0 0,0 0-3 15,0 0-2-15,0 0-5 0,0 0-3 0,0 0-8 16,0 0-5-16,0 0-7 0,0 0-4 0,-9 0 0 15,9 0-10-15,0 0-2 0,0 0-4 0,0 0-6 16,0 0 2-16,0 0-1 0,0 0 0 16,0 0 0-16,0 0 4 0,0 0 1 0,0 0-1 15,0 0 3-15,0 0 1 0,0 1-2 0,0-1 2 16,0 0-5-16,0 0 1 0,0 0-2 0,0 0-2 16,0 0 2-16,0 0-7 0,0 2-1 0,0-2-3 15,0 0 2-15,0 0-5 0,0 0-1 16,0 0 0-16,0 0-3 0,0 0 1 0,0 0-2 15,0 0-4-15,0 3-3 0,0-3-4 0,0 1-2 16,0-1-3-16,0 2-3 0,0 1 6 0,0 4 9 16,0 1 11-16,0 2 3 0,0 3 6 0,0 2-3 15,0-2-4-15,0-1 3 0,0-2-3 16,0 2 1-16,0 0-1 0,0 0 2 0,0 2-1 16,0 0 0-16,0-1 0 0,0-2 1 0,9 0-2 15,-9 2 1-15,0-1-1 0,0-2 2 16,0 3 0-16,0-1-1 0,0 0 1 0,0-1-6 15,0 2 4-15,0-1-1 0,0 0-1 0,0 1 2 16,0 0-1-16,0-1 2 0,0 0 0 16,0 0 1-16,0 2-1 0,0-1 0 0,0 2 1 15,0-1-2-15,0 0 1 0,0-1-1 0,0 1 0 16,0 2 1-16,0-1 0 0,0 2 0 0,0-2-1 16,0 1 1-16,0 2 1 0,0-3-1 15,0 1 0-15,0-2-1 0,0-1-1 0,0 1 0 16,0-2 1-16,0 2 0 0,0 2 0 0,0-2-1 15,0 1 1-15,0 0 1 0,0-1-3 0,0 0 1 16,0-1-1-16,0-1-3 0,0-2 4 0,0 1 2 16,0 3-1-16,0-4 2 0,0 1 0 15,0 2-1-15,0-3 1 0,0 2-2 0,0 0 1 16,0 0 0-16,0-2-1 0,0 2 2 0,0 1-1 16,0 0 0-16,0 0 1 0,0 1-1 0,0-1 0 15,0-1-1-15,3 0 0 0,-3 1 3 0,0 0-3 16,0 0 0-16,0-2 1 0,0 3-5 15,0 0 3-15,0 0 3 0,0-1-1 0,0 2 1 16,0-1 0-16,0-1-2 0,0 2 0 0,0-2-3 16,0 1 4-16,0-2 1 0,0-1-1 15,0 1 1-15,0 1-1 0,0 0 0 0,0-3 1 16,0 1 0-16,0-1 0 0,0 0 0 0,0-1-1 16,0-1 3-16,0 0-1 0,0-2 0 15,0 4 0-15,0-4-4 0,0 3 4 0,0 0-1 16,0 0 1-16,0-2-1 0,0 0 1 0,0 1-2 15,0 0 0-15,0 2-2 0,0-2 1 0,0 0 0 16,0-1 1-16,0 2-2 0,0 0 2 0,0-2 0 16,0 2 2-16,0-2 0 0,0 1-2 15,0 4 1-15,0-2-2 0,0 1 3 0,0-3-2 16,0 2 2-16,0-2-1 0,0 2 1 0,0-1 0 16,0-1 0-16,0 2 1 0,0-1-2 0,0-1-1 15,0 1 0-15,0 0 0 0,0-2-2 0,0 0 2 16,0 2 2-16,0-2 0 0,0 2-2 15,0 0 1-15,0 2-1 0,0-3-1 0,0 0 1 16,0 2 0-16,0-2 0 0,0-1 0 0,0 2 1 16,0 0-1-16,0-3 0 0,0 3-1 0,0-2 1 15,0 0-2-15,0-1 4 0,0 2-2 16,0-1 0-16,0-3 1 0,0 1-1 0,0-1-1 16,0 0 0-16,0-1 2 0,0 3-1 0,0-3 1 15,0 2 0-15,4 0-2 0,-4-2 1 16,0 2 1-16,0 1-2 0,0-3 1 0,0 1-1 15,0-2 1-15,0 4 0 0,0-3 0 0,0 0 1 16,0-2-1-16,0 3 2 0,0-2-4 16,0-1 1-16,0 4 1 0,0-3-1 0,0 2 2 0,0-1 1 15,0 1-1-15,0 2 1 0,0-2-1 16,0 2 0-16,0-3-1 0,0 2 0 0,0 1 1 16,0-2-2-16,0 1 1 0,0-1 0 0,0-1 2 15,0 1-3-15,0-3 1 0,0 3 0 16,0-2-1-16,0-1 0 0,0 0 1 0,0 4 1 15,0-4-1-15,0 3 0 0,0-3 0 0,0 3-1 16,0-3 0-16,0 2 2 0,0 3-2 0,0-4 3 16,0 0-2-16,0 1 1 0,0 0 0 0,0 2-1 15,0-2 1-15,0 0 1 0,0 1-1 16,0 0-2-16,0 1 5 0,0 1-4 0,0-1 0 16,0-2 2-16,0 4-4 0,0-1 1 0,0 1 2 15,0-3-3-15,0 4 2 0,0-3 0 0,0 0 0 16,0 0 2-16,0-1-2 0,0-1 1 15,0 1 1-15,0-3-4 0,0 1 1 0,0 1 1 16,0-1-1-16,0-1 1 0,0 1 3 0,0 1-2 16,0-2 0-16,0 1-1 0,0 1-2 0,0-1 1 15,0 0 1-15,0 1-1 0,0 0 2 16,0-1-1-16,0 2-1 0,0-1 1 0,0-1-1 16,0 1 1-16,0-1 1 0,0 2-2 0,0-3-1 15,0 1 2-15,0-2-1 0,0 2 2 16,0-2 3-16,0 0-1 0,0 0-2 0,0 0 0 15,0 2 0-15,0-2 0 0,0 0 1 0,0 1-1 16,0-1 2-16,0 1-2 0,0 2 0 0,0 0 1 16,0 1-4-16,0-1 3 0,0 3 0 0,0-3 0 15,0 2 0-15,0-1 1 0,0-2 0 0,0 0 2 16,0 2-1-16,0-3 0 0,0-1 1 16,0 0 3-16,0 2 1 0,0-2 2 0,0 0 1 15,0 0 1-15,0 0 0 0,0 0-2 0,0 0 0 16,0 0-3-16,0 0-1 0,0 0 1 15,0 0-2-15,0 0 0 0,0 0-2 0,0 0-2 16,0 0-1-16,0 0-2 0,0 0-4 0,0 1-1 16,0 4 0-16,0 0 2 0,0 2 2 0,0 3 1 15,0-2 1-15,0 1-3 0,0 0-3 16,0-3-8-16,0-5-10 0,0 1-12 0,0-2-26 16,0 0-81-16,0-3-226 0,0-2-526 0,3 2-716 0</inkml:trace>
  <inkml:trace contextRef="#ctx0" brushRef="#br0" timeOffset="18469.398">6887 4680 0 0,'0'0'0'0,"0"0"0"0,0 0 352 15,0 0 8-15,0 0-57 0,0 0-58 16,0 0-61-16,0 0-19 0,0 0-19 0,0 0-23 16,0 0-13-16,0 0-15 0,0-6-7 0,0 6 0 15,0 0 1-15,0 0-7 0,0 0-8 0,0 0-11 16,0 0-4-16,0 0-5 0,0 0-7 15,-3 0-8-15,3 1-10 0,0-1-13 0,-4 0-7 16,4 0-11-16,-9 2-6 0,6-2-9 0,3 2-9 16,-3-1-4-16,0 2-5 0,0 2 3 0,-3 0 5 15,-7-2 3-15,10 2 10 0,0 2 3 0,0-1 3 16,-3-2 0-16,2 4 1 0,-8-3 1 16,9 4 0-16,0-2 0 0,0-1-2 0,-3 0 1 15,2 2-1-15,1-3 0 0,-6 2-1 0,9-1 0 16,-3-3 2-16,3 0-1 0,0-1-1 0,0 0-1 15,0 1-3-15,0 0-3 0,0-2-3 16,0 0-4-16,0 3-4 0,0-2 1 0,0 0 5 16,0 2 5-16,3 1 7 0,-3-1 5 0,9 2 1 15,-6 0 2-15,1 0 1 0,-1 1 0 0,-3-1 1 16,3 2 0-16,0-2 2 0,-3 3-1 16,3-4-1-16,0 2 1 0,6-2-4 0,-6 0 0 15,1 0-1-15,-1-3-1 0,-3 2 0 0,3-2-1 16,0-1 2-16,-3-1 0 0,3 0-1 15,0 0 4-15,6 0 1 0,-2 0 2 0,-4 0 3 16,3 0-3-16,-3 0 1 0,9-3-2 0,-5-1-3 16,-1 1-2-16,-3-3-6 0,3 3-4 0,7-4-8 15,-7 0-7-15,-3-1-7 0,3 0-5 16,6 0-2-16,-5 1 0 0,-1 0 1 0,-6 0 4 0,6 1 11 16,3 0 11-16,-6 2 8 0,1-2 11 15,-1 2 7-15,-3 3 7 0,3-3 11 0,-3 2 10 16,0 2 7-16,0-1 5 0,0 1-5 0,0 0-7 15,0 0-13-15,0 0-15 0,0 0-18 0,0 0-27 16,0 1-34-16,0 3-37 0,0-1 19 16,0 4 34-16,0 2 37 0,0 1 50 0,0 3-7 15,3 1-4-15,-3-5-3 0,0 3-3 0,6-4 3 16,3 2 1-16,-2-4 9 0,-4 2 14 16,3-5 10-16,0 1 10 0,6-2 4 0,-2-2-4 15,-4 0-1-15,9 0-9 0,-5-4-6 0,-4-1-7 16,9-3-8-16,-5-2-6 0,5 2-6 0,-5-4-3 15,-4 1-5-15,0-1 3 0,3 2 3 16,-3-2 5-16,-2 3 4 0,-1 0 7 0,-3 1-2 16,0-1-1-16,0 0 3 0,0 2-5 0,-3-1 0 15,-1 1-7-15,-2 1-9 0,-6-2-6 16,9 2-6-16,0-1-3 0,-4 1-5 0,1-1-10 16,-3 3-22-16,3-4-34 0,6 1-49 0,0 0-71 0,-3 0-137 15,3 2-298-15,0 2-703 0</inkml:trace>
  <inkml:trace contextRef="#ctx0" brushRef="#br0" timeOffset="19142.013">7256 4770 810 0,'0'0'217'0,"0"0"-81"0,0 0-19 16,0 0-39-16,0 0-74 0,0 0-43 0,0 0 15 15,0 0 22-15,0 0 37 0,0 0 31 0,0 0 1 16,0 0 4-16,0 0-2 0,40 0 0 16,-28 0 4-16,-5 0-9 0,-4 0-9 0,-3 0-9 15,3 0-16-15,-3 0-7 0,0 2-3 0,0-2 0 16,0 3 6-16,0-1 1 0,0 0 8 0,0 1 6 16,0 3 6-16,0-1 7 0,0 4-9 15,-3-2-10-15,0 1-18 0,-1 1-12 0,1 1-8 16,-9-4-4-16,9 2-4 0,0-1 0 0,3 0 5 15,-3-4 5-15,-1 2 6 0,1-4 5 0,0 4 10 16,3-4 10-16,-6 1 11 0,6-2 9 16,0 0 3-16,0 0-2 0,0 2-7 0,0-2-8 0,0 0-8 15,0 0-7-15,0 0-8 0,0 0-5 16,0 0-6-16,0 0-5 0,0 0-5 0,0 0-7 16,0 0-8-16,0 0-10 0,0 0-9 0,6 0 10 15,-6 1 10-15,3 1 13 0,0 0 12 16,4 0-4-16,-7-1-3 0,6-1-3 0,9 0-5 15,-8 0-11-15,2-5-17 0,6 0-54 0,-5-3-175 16,5 5-460-16,-9 0-618 0</inkml:trace>
  <inkml:trace contextRef="#ctx0" brushRef="#br0" timeOffset="118204.964">8161 2232 0 0,'0'0'0'0,"0"0"114"15,0 0 107-15,0 0-65 0,0 0-39 16,0 0-28-16,0 0-24 0,0 0-18 0,0 0-17 16,0 0 0-16,0 0 1 0,0 0 11 0,-6 0 13 15,6 0 6-15,0 0 11 0,0 0 10 0,0 0 12 16,0 0 16-16,0 0 5 0,0 0 4 0,0 0 2 15,0 0-6-15,0 0-8 0,0 2-12 0,0-2-11 16,0 0-15-16,0 0-5 0,0 0-8 16,0 0-7-16,0 0-7 0,0 0-6 0,0 0-7 15,0 0-5-15,0 0-7 0,0 0-1 0,0 0-2 16,0 0-2-16,0 3-2 0,0-3-2 0,0 0-3 16,0 0 0-16,0 0 3 0,0 0-2 15,0 0 1-15,0 0 1 0,0 0-1 0,0 0 6 16,0 0 4-16,0 0 1 0,0 0 4 0,0 0-1 15,0 0-3-15,0 0 0 0,0 0-5 0,0 0 0 16,0 0-3-16,0 0-2 0,0 0-1 16,0 0-2-16,0 0 0 0,0 0-2 0,0 0 2 15,0 0-2-15,0 0-2 0,0 0 1 0,0 0 2 16,0 0-1-16,0 0 1 0,0 0 1 16,0 0-2-16,0 0 0 0,0 0-1 0,0 0 0 15,0 0-2-15,0 0 0 0,0 0-1 0,0 0-2 16,0 0-2-16,0 0-1 0,0 1 1 0,0-1-3 15,0 0-1-15,0 0-2 0,0 0-2 0,0 0 0 16,0 0 1-16,0 1 1 0,0 1 2 16,0-2 2-16,0 2 2 0,0 0 3 0,0 0 1 15,0 1 0-15,0-2 1 0,0 4-2 0,0-4 2 16,0 1 0-16,0 1 0 0,0-1 0 16,0 1 0-16,0-1 0 0,0 2-1 0,0-3 0 15,0 5-1-15,0-2 2 0,0 1 1 0,0 0 0 16,0 1 0-16,0-1 0 0,0 2 0 0,0 0 0 15,0 0-1-15,0 1 0 0,0-2 0 0,0 1 0 16,0 0 0-16,0 0 0 0,0 1 2 16,0-1-2-16,0 1 1 0,0 0-1 0,0 0-1 15,0 1 1-15,0-1 1 0,0 2 1 0,0-2-2 16,0 1 2-16,0 1-2 0,0-4 1 0,0 4 0 16,0-4-1-16,0 1 1 0,0 0-2 15,0-2 1-15,0-1 0 0,0 2 0 0,0 0 0 16,0-1 3-16,0 0-2 0,0-1 0 0,0 3 0 15,0-3-2-15,0 2 0 0,0 0 0 16,0 3 0-16,0-2 1 0,0 2 0 0,0-2 2 16,0 1-1-16,0 0-2 0,0 2 1 0,0-4-2 15,0 3 2-15,0-1 0 0,0-1 0 0,0 2 0 16,0-2 0-16,0-1 0 0,0 2 2 16,0-1 0-16,0-1-1 0,0 0 0 0,0 1 0 15,0 2-1-15,0-3 0 0,0 1 0 0,0 1 0 16,0-2 0-16,0 2 1 0,0 0-1 0,0-1-3 15,0 1 3-15,0-1-1 0,0 0 1 0,0 2 1 16,0-1 1-16,0 1-2 0,0 1 2 0,0 0-1 16,0-3-1-16,0 2 1 0,0-2-1 15,0 2 2-15,0-2-2 0,0-1-1 0,0 2 2 16,0-2-1-16,0 1 2 0,0 2-1 0,0-3 0 16,0 3-3-16,0-2 2 0,0 0 1 15,0 2 0-15,0-2 0 0,0 1 3 0,0 0 0 16,0-1 1-16,0 0-3 0,0-1-4 0,0 1 2 15,0 0-3-15,0-2 6 0,0 0-3 0,0-1 0 16,0 4 1-16,6-1 0 0,-6 0-1 16,0 2 2-16,0 1-4 0,0-3 1 0,0 1 1 15,0 1-1-15,0 0 3 0,0 0 0 0,0-1-1 16,0 1 0-16,0 0-1 0,0 0-2 0,0-1 2 16,0 0 2-16,0 1-2 0,0-1 2 15,0 2-1-15,0-4 0 0,0 1 1 0,0 0 3 16,0 0-3-16,0 1-2 0,0-4 0 0,0 2-2 15,0 3 2-15,0-4-1 0,0 2 2 0,0-2 1 16,0 2-2-16,0 0 0 0,0-1 0 0,0 2-3 16,0-1 3-16,0 0 1 0,0-2 1 15,0 2-3-15,0 0 2 0,3-1-2 0,-3 0 1 16,0 0 1-16,0 2 0 0,0-1-1 0,0 0 0 16,0 0-1-16,0 1 0 0,0 1 0 0,0-2 1 15,0 2-1-15,0-2 2 0,0 0-2 16,0 0 0-16,0 1 1 0,0-2 0 0,0 2 0 15,0-1 3-15,0 1-2 0,0 1 0 0,0-1 0 16,0 0-1-16,0-1 1 0,0 1 0 16,0 0 1-16,0-2-1 0,0 2 1 0,0 0-2 15,0 1 0-15,0-3 2 0,0 1-2 0,0 0 1 16,0-2 0-16,0 4-1 0,0-4 0 0,0 1 0 16,0 1 0-16,0 0 0 0,0 0 0 15,0 2 1-15,0-4 0 0,0 3-1 0,0 0 0 16,0-1 0-16,0 0 1 0,0 0-2 0,0-2 2 15,0 2-1-15,0-2 0 0,0-1 1 0,0 2 0 16,0-1-1-16,0 2 0 0,0-2 0 0,0-1-1 16,0 4 2-16,0-1-1 0,0 0-1 15,0-2 1-15,0 2 0 0,0-1 0 0,0-1 0 16,0 0 1-16,0 1 1 0,0-2 0 0,0 4 0 16,0-4-1-16,0 1 0 0,0 1 1 0,0 0 0 15,0 0 0-15,0-1-1 0,0 0 1 0,0 2-4 16,0-1 2-16,0-3 0 0,0 4 0 15,0-3 5-15,0 2-4 0,0-1 2 0,0 0-1 16,0 0-1-16,0 0-1 0,0 0 0 0,0 1 1 16,0 0 1-16,0 0-1 0,0-1 0 15,0-1-1-15,0 3-2 0,0-2 4 0,0 2 0 16,0-1 1-16,0 0 0 0,0-2 2 0,0 3-5 16,0 0 1-16,0 0 0 0,0-1-3 15,0 1 4-15,0-2 0 0,0 2 0 0,0-2-2 16,0 0 3-16,0 0-3 0,0 2 1 0,0-3 0 15,0 1-1-15,0 1 0 0,0-3 1 0,0 2-2 16,0-1 2-16,0-2 0 0,0 3-1 0,0-2 5 16,0 2-6-16,0-2 1 0,0 2 1 15,0 0 0-15,0-1-1 0,0 1 0 0,0 0 0 16,0-2 0-16,0 3-1 0,0-3 1 0,0 1 0 16,0-1-2-16,0 3 2 0,0-3 0 0,0 2 0 15,0 0-3-15,3-2 4 0,-3 1-1 0,0 2 0 16,0-4-1-16,0 2 1 0,0-2 0 15,0 0 0-15,0 4 2 0,0-2-2 0,0-1 0 16,0 1-1-16,0-2 2 0,0 1-2 0,0 1 1 16,0-1 0-16,0-1 0 0,0 2 0 0,0 1 0 15,0-1 1-15,0-1-2 0,0 2 2 16,0-3 0-16,0 1 0 0,0 1-3 0,0 0 2 16,0 1-1-16,0-1 1 0,0-1 1 0,0 1-1 15,0-1-1-15,0 1 0 0,0-1 1 16,0 1-1-16,0-3 1 0,0 3-1 0,0-2 3 15,0 1-2-15,0-1-2 0,0-1 2 0,0 1 0 16,0 0-2-16,0-1 4 0,0 1-2 16,0-1 0-16,0 5 1 0,0-4 0 0,0 0-1 15,0 0-3-15,0 1 4 0,0 1-2 0,0-2 2 16,0-1 0-16,0 3-1 0,0-1 0 0,0-1 1 16,0 0-2-16,0 2 2 0,0-2-1 0,0-1-1 15,0 1 3-15,0 2-2 0,0-2 0 0,0-1 1 16,0 1 0-16,0 0-2 0,0-1 1 15,0 3-1-15,0-3-1 0,0 1 2 0,0 2-1 16,0-2 2-16,0 1-1 0,0-1 0 0,0 1 0 16,0 0 0-16,0 0 1 0,0 0-3 0,0 1 2 15,0-3-2-15,0-1-1 0,0 2 3 16,0-2-1-16,0 2 1 0,0-1 3 0,0 1-3 16,0 1-1-16,0-2 1 0,0 2-1 0,0-1 1 15,0 1 0-15,0 1 0 0,0-1 0 0,0 0 0 16,0 0 0-16,0 2 0 0,0-2 0 15,0 0 0-15,0-1 0 0,0 0 0 0,0 1-1 16,0 0 2-16,0-1 0 0,0 2 1 0,0-4 2 16,0 3-2-16,0-1 0 0,0 1-3 15,0-1 1-15,0 2-1 0,0-1 1 0,0 1 1 16,0-3-1-16,0 0 0 0,0 4 0 0,0-4-1 16,0 1 1-16,0 0-1 0,0 1 0 0,0-1-1 15,0 2 2-15,0-4 2 0,0 6-2 16,0-4 2-16,0 0-2 0,0 0 1 0,0 0-2 15,0 4 0-15,0-5 0 0,0 2 0 0,0 2 2 16,0-4-1-16,0 3 1 0,0-3-2 0,0 1 0 16,0 0 0-16,0-2 1 0,0 2 0 0,0-1-1 15,0 0 0-15,0 2 1 0,0-1-1 0,0-2 1 16,0 1 0-16,0 1-2 0,0 0 4 16,0-1-3-16,0 1 1 0,0 0-1 0,0-1 0 15,0 1 1-15,0-2-1 0,0 3 2 0,0-2 0 16,0 1-3-16,3-1 2 0,-3 3-2 15,0-2 0-15,0-1 0 0,0 1 0 0,0-2 3 16,0 1-3-16,0 2 2 0,0-1 0 0,0-1-1 16,0-1 1-16,0 2-1 0,0 0 2 0,0-1-2 15,0 1 4-15,0 0-2 0,0-1 0 16,0 1-1-16,0 1 3 0,0-1-2 0,0 1 0 16,0 1 0-16,0-1-1 0,0 1 0 0,0-1 0 15,0 0 1-15,0 2-2 0,0-2 3 0,0-2-2 16,0 3 1-16,0-2-4 0,0 1 4 15,0 0 0-15,0-1 1 0,0-2 1 0,0 2-1 16,0-2-2-16,0 2 2 0,0-2 0 0,0 3-2 16,0-3 0-16,0 0-2 0,0 4 1 0,0-4 0 15,0 0 0-15,0 1 0 0,0 1 4 0,0-2-3 16,0 3-1-16,0-2 1 0,0 2-5 16,0-1 4-16,0 0 0 0,0-1 2 0,0 0 3 15,0 5-4-15,0-6 0 0,0 2 2 0,0 0-5 16,0 0 5-16,0 0-1 0,0 1-1 0,0-2 0 15,0 1 1-15,0-1-1 0,0 1 1 16,0-2 3-16,0 2-2 0,0 0 0 0,0-2 3 16,0 0 4-16,0 0 6 0,0 0 6 0,0 0 5 15,0 0-2-15,0 0-4 0,0-2-7 16,0 0-15-16,0-1-29 0,3-3-51 0,-3-2-83 16,0-5-242-16,0 0-451 0,0 4-647 0</inkml:trace>
  <inkml:trace contextRef="#ctx0" brushRef="#br0" timeOffset="120554.62">7963 4686 0 0,'0'0'0'0,"0"0"303"0,0 0 17 0,0 0-49 0,0 0-43 15,0 0-42-15,0 0-23 0,0 0-9 16,0 0-8-16,0 0-12 0,0 0-10 0,0 0-7 15,0 0-12-15,0 0-8 0,0 0-11 0,0 0-14 16,-4 0-14-16,4 0-14 0,0 0-7 16,0 0-6-16,0 0-2 0,0 2-3 0,0-2-9 15,0 1-10-15,-3-1-11 0,3 2-4 0,-3 0-11 16,-3 1-13-16,-6 3-2 0,9 4 0 0,-4-2 4 16,1 1 13-16,-6 2 4 0,6-1-3 15,2-1 5-15,-2 2 0 0,0 1 4 0,-3 1 0 16,6-3-3-16,0 0 0 0,3 1-7 0,-4-1-6 15,4-1 3-15,0-1-3 0,0 2 4 0,0-3 6 16,0 1-7-16,0-2 3 0,4 1 2 0,-4-3 1 16,3 3 7-16,0-2 1 0,9 1 3 15,-9-3-1-15,0 0 1 0,4 3 0 0,-7-5-3 16,6 3 0-16,3-1-1 0,-3-2 0 0,0 3-4 16,-2-2 0-16,-1-1-1 0,3-1 0 0,3 2-2 15,-6-2 0-15,3 0 0 0,-6 0-1 16,7 0 2-16,-1 0 2 0,3 0 1 0,-3-3 4 15,-3-2 4-15,1 3 3 0,5-4 2 0,-3 0 4 16,0 1 2-16,-3-3 3 0,0 2-1 0,-3-1-2 16,7 0-1-16,-7 0-2 0,9 2 4 15,-6 1 7-15,-3 1 6 0,3 1 6 0,-3 0 6 16,0 1 0-16,0 1-4 0,0 0-2 0,0 0-9 16,0 0-5-16,0 0-7 0,0 0-14 15,0 0-14-15,0 1-19 0,0-1-21 0,0 2-14 16,0 1 7-16,0 0 24 0,0 3 24 0,3 3 28 15,0 1 5-15,0 0-5 0,1 3-1 0,-1-2-4 16,9-2 1-16,-6 1 3 0,0-1 3 0,1 0 4 16,5-2 5-16,-3-2 4 0,-6-1 4 15,13 2 4-15,-7-5 3 0,-3-1 4 0,10 0 5 16,-7 0 1-16,1-6 0 0,5-1-1 0,-6-2-7 16,10-2-9-16,-7-3-9 0,-5-1-6 0,8-2-4 15,-6-1-1-15,-5 2 3 0,8 0-3 0,-6 2 1 16,-3 1 1-16,0 0 0 0,-3 1 1 15,0 3 2-15,0 2 0 0,0-2 1 0,-3 2-3 16,0 2-6-16,0-1-13 0,-6 1-8 0,3 3-14 16,2 0-15-16,4-2-25 0,0 2-39 15,-3 1-72-15,3 1-214 0,0 0-593 0,0 0 58 0</inkml:trace>
  <inkml:trace contextRef="#ctx0" brushRef="#br0" timeOffset="121411.128">8418 4786 0 0,'0'0'257'15,"0"0"-8"-15,0 0-17 0,0 0-28 0,0 0-35 16,0 0-28-16,0 0-30 0,0 0-20 15,0 0-12-15,0 0-2 0,0 0-5 0,0 0-2 16,0 0-8-16,0 0-10 0,0-12-6 0,0 12-9 16,0 0-6-16,0 0-2 0,0 0-5 0,0 0 3 15,0 0-2-15,3 0 2 0,-3 0 2 0,0-2 5 16,4 2 2-16,5-2 3 0,-6 2-2 16,0 0-8-16,0-2-2 0,0 2-7 0,0 0-3 15,0 0-2-15,10 0-5 0,-10 0-5 16,3 2-4-16,-3 0-4 0,0 1-5 0,-3 1-5 15,3-1-5-15,4 4 1 0,-7-1 1 0,0 4 2 16,0 2 5-16,-7 1-9 0,4-1-19 0,0 1-13 16,0-1-10-16,0-3 2 0,0-2 15 0,3-2 17 15,0-2 15-15,0-2 8 0,0 2 5 0,0 0 2 16,0-3 5-16,0 4 7 0,3-1 12 16,0 0 12-16,3 3 9 0,-3-1 5 0,4 1 5 15,2 1 1-15,-6-4 3 0,3 5 5 0,-6-1-5 16,0 0 3-16,0 2-5 0,0 0-6 0,0-3-10 15,-3 5-10-15,0-3-11 0,-3-1-12 16,-7 2-10-16,10-5-19 0,-6 2-31 0,3-5-64 16,-10-1-144-16,16 0-356 0,-6 0-892 0</inkml:trace>
  <inkml:trace contextRef="#ctx0" brushRef="#br0" timeOffset="147871.355">9597 756 0 0,'0'0'0'0,"0"0"0"0,0 0 0 0,0 0 0 15,0 0 85-15,0 0 61 0,0 0-20 0,0 0-10 16,0 0 5-16,0 0 8 0,0 0-1 15,0 0-14-15,-19-3-1 0,19 3 19 0,0-3 8 16,0 3-9-16,-3 0-11 0,3 0-28 0,0-1-20 16,0 1-11-16,-3 0-6 0,3 0-9 0,0-2-6 15,-3 2-4-15,3 0-8 0,-3 0-1 16,3 0-8-16,-4 0-2 0,4 0-1 0,-6 0-9 16,6 0-2-16,-6 0-2 0,3 0 14 0,3 0 9 15,0 0 12-15,0 0 6 0,0 0-5 16,-3 0 0-16,3 0 0 0,0 0 5 0,0 0-2 15,0 0-1-15,0 0-2 0,0 0-8 0,0 0-2 16,0 0-6-16,0 0-9 0,0 0-3 0,0 0-3 16,0 0-2-16,0 0-1 0,0 0 4 0,0 0 0 15,0 0 2-15,0 0-1 0,0 0-2 16,0 0-3-16,0 0-4 0,0 0-1 0,0 0-2 16,0 0-1-16,0 0 2 0,0 0 5 0,0 0-2 15,0 0 1-15,0 0-2 0,0 0-4 0,0 0-1 16,0 0 2-16,0 0-1 0,0 0 3 0,0 0 2 15,0 0 3-15,0 0-3 0,0 0 0 16,0 0 0-16,0 2-2 0,0-2 5 0,0 0-8 16,0 0 1-16,0 0-4 0,0 0-1 0,0 0 9 15,0 0-1-15,0 0-4 0,0 0-2 16,0 0-5-16,0 0-2 0,0 0 2 0,0 0-5 16,0 0 4-16,0 0-1 0,0 0-3 0,0 0 0 15,0 1-1-15,0-1 7 0,0 3 7 0,0-1 4 16,0 1 0-16,0 0-3 0,0 1-1 15,0-1 4-15,0 3 1 0,0-1 3 0,0 1 3 16,0 0-3-16,0-1-2 0,0 2-7 0,0-1 1 16,0 0-1-16,0 0 7 0,0 1 2 0,0 0-2 15,0 2 5-15,0 0-3 0,0 0 0 0,0 5-2 16,0-3-1-16,0 3-3 0,0 3 0 16,0 2-6-16,3 2 0 0,-3-1 2 0,0-6 1 15,0 4 9-15,0-2-1 0,0 0 0 16,0 0-4-16,0 0 1 0,0-1-2 0,0 1 5 15,0 1-1-15,0 0 0 0,0 1 1 0,0-1-1 16,0 0 2-16,0 3-4 0,3 1 1 0,-3-2-1 16,0 0-2-16,0-1 1 0,0-1 0 0,0-1 1 15,0 0 0-15,0 0 2 0,0-3-2 0,6 1-5 16,-6 0 3-16,0 0 1 0,0-1-1 16,0 1 6-16,0 1-5 0,0 0-1 0,0-2 2 15,0 3 0-15,0-1 1 0,0 0 1 0,0-2-2 16,0 6-6-16,0-4 1 0,0 1-1 15,0 2-2-15,0-5 7 0,0 6 0 0,6-3 1 16,-6 0 4-16,0 2-3 0,0 1-1 0,0 0-1 16,0 0-2-16,4 1 1 0,-4 1 1 0,0 2 1 15,0-1 1-15,0-1 2 0,0-2-2 16,3 3 0-16,-3-4-1 0,0-1-2 0,0-2 0 16,0 1-1-16,0 1 1 0,0-1 1 0,0-2 1 15,0 1 1-15,0 2-2 0,0 1 0 0,0 1 3 16,0-1-2-16,3 1 0 0,-3 0 1 15,0 2-1-15,0 0-2 0,0-2 0 0,0 0 2 16,3 2-2-16,-3-2 1 0,0 3 0 0,0-5-1 16,0 2-2-16,0 1 2 0,0 1 0 0,0-3-1 15,0 2 2-15,3-1-1 0,-3 3 0 0,0-4 0 16,0 0 2-16,0 2-2 0,0 1 1 0,0-1 3 16,0-3-4-16,0 1 1 0,0-1 0 15,0 2 0-15,0-1 0 0,0 1 2 0,0-2 0 16,0 2 1-16,0-1-2 0,0-2-2 0,0 4 1 15,0-2-2-15,0-2 2 0,3 3 0 16,-3-2 0-16,0 2-3 0,0 1 2 0,0-1 0 16,0 0 0-16,0-2-1 0,0 2 1 0,0-2 0 15,0 1 0-15,6 2 3 0,-6-3-1 16,0 2 1-16,0-1 0 0,0-1 0 0,0 0 1 16,0-2-2-16,0 2-1 0,0 1 0 0,0-2 0 15,0 1-1-15,0 2 0 0,0-2 0 0,7 2 0 16,-7 1 0-16,0-4 0 0,0 3-1 15,0 0 2-15,0-3 0 0,0 3 1 0,0-1 1 16,0 0 0-16,3-1 1 0,-3 2 0 0,0-1-1 16,0-3-1-16,0 3-3 0,0-1 1 0,0-1 0 15,0 1-1-15,0 1 2 0,3-1 0 0,-3 1 0 16,0-2-3-16,0 1 2 0,0-4 0 16,0 1-2-16,0-1 3 0,0 1-1 0,0-1-1 15,0-2 1-15,0 1 0 0,0 1 0 0,0 0-2 16,0 0-1-16,0 1 1 0,3 0-1 0,-3 2 2 15,0-4 0-15,0 4 3 0,0 2-1 0,0-4 1 16,0 2 1-16,0-4-4 0,0-1 3 16,0 2-1-16,0-3 0 0,0 1-2 0,0-4 0 15,0 3 0-15,0-1 1 0,0 0 3 0,0-2-2 16,0 1 0-16,3 0-2 0,-3-1 0 16,0 3 1-16,0-4 1 0,0 1-1 0,0 0 5 15,0 0-4-15,0 1-2 0,0-2 2 0,0 1-2 16,0-2 1-16,0 4 1 0,0-3 0 15,0 1-7-15,0-2 6 0,0 2-1 0,0 0 3 16,0 0 1-16,0-1 0 0,0 0 0 0,0-1-2 16,0 0-1-16,0 0 1 0,0-1 1 0,0 1 0 15,0 0 3-15,0-2-3 0,0 1 0 0,0 2 0 16,0-4-1-16,0 2 0 0,0-1-1 16,0 1 0-16,0-1-1 0,0 3 3 0,0-1-1 15,0 0 1-15,0 0-2 0,0 1 1 0,0-1 0 16,0 2-1-16,0-2 1 0,0 2-1 0,0-3 2 15,0 2 0-15,0-1 1 0,0 0 1 0,0-1 0 16,0 2-2-16,0-2 4 0,0 1-2 16,0 1-1-16,0-3 0 0,0 2 0 0,0-2-2 15,3 3 2-15,-3-1 0 0,0-1-4 0,0 0 4 16,0 2-3-16,0-2-1 0,0-1 2 0,0 0-1 16,0 0 0-16,0 1 2 0,0-1-2 15,0 3 1-15,0-3 1 0,0 0 0 0,0 1 2 16,0 3-2-16,0-2 0 0,0 0-1 0,0 1 1 15,0-1-2-15,0 0 0 0,0 0 0 16,0 0 0-16,0 1 0 0,0 0 0 0,0-1 0 16,0 0 0-16,0 1 0 0,0-3 0 0,0 0 0 15,0 1 1-15,0-1 1 0,0 1 0 0,0-2 0 16,0 1-1-16,0 1 0 0,0-1-1 16,0 0 0-16,6-1 0 0,-6 2-1 0,0-1-1 15,0 1 2-15,0-2 0 0,0 1 0 0,0 1 2 16,0-1-3-16,0 1 0 0,0-1 1 0,0 0 0 15,0-1 0-15,0 2 0 0,0-2 2 0,0-2-2 16,0 4 3-16,0-2-1 0,0-2-1 0,0 1 1 16,0-1-2-16,0 2 2 0,0-2-2 15,0 1 0-15,0-1 1 0,0 3 0 0,0-3-1 16,0 2 1-16,0-1-1 0,0 1 0 0,0 0-1 16,0-1 0-16,0 1 1 0,0 0-1 15,0 0 1-15,0 0 2 0,0 3 0 0,0-4-1 16,0 3 2-16,0-3-1 0,0 3 0 0,0-3 3 15,0 1-3-15,0 4-1 0,0-5 2 0,0 1-1 16,0 2 0-16,0-4-2 0,0 1 0 16,0 1 2-16,0-1-1 0,0-1 1 0,0 3 0 15,0-3 2-15,0 2 1 0,0-1 0 0,0 1 2 16,0 0-4-16,0-1 4 0,0 3-1 16,0-3-2-16,0 4 0 0,0-3-2 0,0 1 1 15,0 1 2-15,0-1 0 0,0 1 1 0,0-1-1 16,0-1 0-16,0 1 5 0,3 0-6 0,-3-2 1 15,0 1 0-15,0-1-5 0,0-1 6 0,0 0 0 16,0 2 1-16,0-2 2 0,0 0-1 0,0 0 0 16,0 2-1-16,0-2 0 0,0 0 0 15,0 2 0-15,0-2-1 0,0 3-1 0,0 0 0 16,0-2-1-16,0 2-1 0,0-1 0 0,0 1-2 16,0 1-1-16,0-3 0 0,0 1 0 0,0-2-9 15,0 0-14-15,0 0-32 0,0 0-89 16,0-3-169-16,0-2-498 0,-3-9-161 0,3 7 141 15,0-2 831-15</inkml:trace>
  <inkml:trace contextRef="#ctx0" brushRef="#br0" timeOffset="150199.723">9395 4734 0 0,'0'0'0'0,"0"0"0"0,0 0 237 0,0 0-9 16,0 0-18-16,0 0-14 0,0 0 5 0,0 0-17 16,0 0-15-16,0 0-3 0,0 0-22 0,0 0-23 15,-6-8-15-15,6 8-17 0,0-2-5 0,0 2-6 16,0 0-15-16,0 0-13 0,0 0-14 15,0 0-9-15,0 0-7 0,0 0-7 0,-3 0-7 16,3 0-2-16,0 0-7 0,0 0-4 0,0 0 2 16,0 0-8-16,0 0-4 0,-3 2-5 15,3-1-6-15,-3 3 0 0,-4 1 0 0,-2 1 4 16,9 0 4-16,-3-1 4 0,0 4 4 0,0-3 2 16,0 3 7-16,0 0-1 0,-4 0-1 15,7-1 1-15,-6-1-6 0,6 3 2 0,-3-4 2 16,3 1 0-16,0 0 2 0,0 2 1 0,0-1-1 15,0-1 0-15,0-1 0 0,3 2 0 0,-3-3 1 16,6 2 0-16,1-2-1 0,-4 2 2 16,0-1 0-16,0 0-1 0,0-1 3 0,0 1-1 0,-3-1 1 15,9 0 1-15,-2 0 2 0,-4 0 1 16,3-2 0-16,-3 0 1 0,0 2-5 0,-3-4-2 16,3 1-3-16,10-2-3 0,-10 1 0 0,0-1 1 15,0 0 4-15,0-1 2 0,0 1 3 0,6-2-2 16,-2-2 4-16,-1-1-5 0,0 0-2 15,-6-3-5-15,9 3-10 0,1-4-6 0,-4 1-7 16,-3-1-10-16,0 0-4 0,0 0-7 0,3 1 8 16,0 0 14-16,-2 2 17 0,-4-1 20 0,3 3 12 15,-3 1 13-15,0 2 10 0,0-3 6 16,0 2 3-16,0 1 2 0,0 1-2 0,0 0-3 16,0 0-3-16,0 0-11 0,0 0-11 0,-3 0-12 15,3 0-11-15,0 0-15 0,0 0-15 16,0 0-19-16,0 0-24 0,0 3-30 0,0-2 6 15,0 3 23-15,0 1 31 0,0 3 41 0,3-1 12 16,0 4 4-16,0-1 4 0,0 1 3 0,-3 0 6 16,3-1 0-16,9-1-2 0,-5-1 8 0,-1-3 3 15,-3 1 9-15,6 0 6 0,1-3 0 16,-4 1-2-16,0-2-5 0,-3-2 0 0,10 0 1 16,-7 0 7-16,0-2 4 0,3-2 5 0,4-3-5 15,-4-1-7-15,0-3-9 0,4 0-12 0,-4-1-9 16,-6-1-5-16,9 1-3 0,-5 2 1 0,-7-1 1 15,3 1 3-15,-3 0 1 0,0 1 0 16,-3-1-1-16,-4-2-6 0,1 1-7 0,-3 1-3 16,6-1-7-16,-6 3-3 0,-1 0-6 0,4 1-8 15,3 3-13-15,0-1-15 0,0 2-26 16,0-1-37-16,3 1-84 0,0 0-223 0,0 0-541 16,0 3 87-16</inkml:trace>
  <inkml:trace contextRef="#ctx0" brushRef="#br0" timeOffset="150899.321">9879 4759 1470 0,'0'0'379'0,"0"0"-103"0,0 0-51 16,0 0-56-16,0 0-63 0,0 0-38 0,0 0-29 15,0 0-25-15,0 0-19 0,0 0-13 0,0 0-15 16,0 0-9-16,0 0-4 0,-28 13 4 0,22-6 7 15,-1 2 7-15,-2-2 5 0,0 1 1 16,3 0 9-16,-1 1 3 0,-2-1 5 0,0-3 5 16,6-2 2-16,0 1 6 0,0-1 1 0,3-1 3 15,-4-1 1-15,4-1 3 0,0 3-3 0,0-3-1 16,0 0-4-16,0 0-4 0,0 0-3 0,0 0-4 16,0 0-8-16,0 0-2 0,0 0-8 15,0 0-6-15,0 0-2 0,0 0-11 0,4 0-10 16,-4 0 2-16,0 0 11 0,3 0 14 0,-3 2 18 15,3 0 6-15,0 2 2 0,-3-1-2 16,3 2 1-16,3-1 0 0,3 0 1 0,-2 2 1 16,-4-2 1-16,0-1 2 0,6 1-2 0,4-2 5 15,-7 1 4-15,-3 0 3 0,6-3 6 16,0 0 0-16,1 0 0 0,-7 0-4 0,6 0-1 16,0 0-7-16,-2 0-4 0,-1 0-3 0,3 0-3 15,-3 0-4-15,1 0-2 0,-4 0 0 0,0 0-2 16,0 0 0-16,-3 0-2 0,0 0-1 0,6 0-7 15,-3 0-10-15,3 0-18 0,-6 0-27 0,3 0-88 16,1 0-239-16,-1-3-419 0,-3 3-16 0</inkml:trace>
  <inkml:trace contextRef="#ctx0" brushRef="#br0" timeOffset="151349.277">9913 4789 0 0,'0'0'0'0,"0"0"0"16,0 0 300-16,0 0-13 0,0 0-47 0,0 0-52 15,0 0-33-15,0 0-30 0,0 0-21 16,0 0-17-16,0 0-14 0,0 0-14 0,0 0-12 15,0 0-11-15,0 4-5 0,0-4-4 0,0 2-3 16,0-2-7-16,0 0-6 0,0 3 5 16,0 1 13-16,0-1 21 0,-3 3 15 0,3 4 5 15,0-1-4-15,-3 1-10 0,3 3-8 0,-3-1-7 16,3 2-12-16,-4-1-6 0,4 2-9 0,0-3-9 16,-3-1-8-16,3-1-23 0,0-2-49 15,0 3-122-15,0-4-548 0,0-4-532 0</inkml:trace>
  <inkml:trace contextRef="#ctx0" brushRef="#br0" timeOffset="158268.137">10704 707 0 0,'0'0'0'0,"0"0"0"16,0 0 0-16,0 0 0 0,0 0 91 0,0 0 138 16,0 0-39-16,0 0-14 0,0 0-23 0,0 0-18 15,0 0-11-15,0 0-16 0,0-1 7 0,0 1-2 16,0-1-10-16,0-1-14 0,0 2-23 0,0-2-13 16,0 2-9-16,0-2 0 0,0 2-4 15,0-1-4-15,0 1-4 0,0 0-7 0,0 0-7 16,0 0-1-16,0 0 7 0,0 0 6 0,0 0 15 15,0 0 4-15,0 0 12 0,0 0 5 0,0 0 2 16,0 0-1-16,0 0-6 0,0-1-7 16,0 1-9-16,0-3-10 0,0 1-5 0,0 1-5 15,0-1-3-15,0 0 3 0,0 0-2 0,0 1-4 16,0-1 3-16,0 2 2 0,0-2-5 16,0 2-3-16,0 0-4 0,0 0-10 0,0 0 6 15,0 0 0-15,0 0 5 0,0 0 5 0,0 0-4 16,0 0-1-16,0 0-4 0,0 0-10 0,0 0 5 15,0 0-1-15,0 0-3 0,0 0 3 0,0 0-9 16,0 0-3-16,0 0 1 0,0 0-4 16,0 0 4-16,0 0-1 0,0 0-2 0,0 0 0 15,0 0-7-15,0 0-1 0,0 2-4 0,0-2 0 16,0 0-8-16,0 0-11 0,0 0-5 0,0 2-5 16,0-1 6-16,0 1 19 0,0 2 17 15,0 2 12-15,0-2 9 0,0 1 3 0,0 2-6 16,0 2-1-16,0 1 1 0,0 0-5 0,0 1 3 15,0-1-3-15,0 2 0 0,0 0 0 0,0 1-2 16,0-1 8-16,0-1-2 0,0 3 2 0,0 1 0 16,0-5-4-16,0 5 2 0,0-2-5 15,0-2 0-15,0 2-1 0,0 0 1 0,0 3-1 16,0-1-2-16,0 1 1 0,0-4-2 0,0-2 6 16,0 1 0-16,0-1-1 0,0 0 1 15,3 0-1-15,-3 1 0 0,0-1 0 0,0 1-1 16,0-1 2-16,0 2 0 0,0 2 1 0,0 1 2 15,0-5-2-15,0 5-2 0,0-3-1 16,0 5 0-16,0-3 0 0,0 0 2 0,0 1 4 16,0 0-8-16,0-3 2 0,0 3 0 0,0-4-1 15,0 4 6-15,6-3-2 0,-6 1 0 0,0-2-1 16,0 0 1-16,0 0-1 0,0 3-1 16,0-2-2-16,0 0 0 0,0-1 1 0,0 4-1 15,0-5 1-15,0 4 0 0,0-1-2 0,0 2 1 16,6-1 2-16,-6 0 1 0,0 1-1 0,0-1-1 15,0 0 2-15,0 0-4 0,0-1-4 0,0 1 2 16,0-1-1-16,0 0 0 0,0 1 4 16,0 0 1-16,0 0-2 0,0 0 0 0,0 1 1 15,0-1 0-15,0 3-3 0,0-4 3 0,0 3-2 16,3 0 0-16,-3 1 3 0,0 1-1 0,0 0 0 16,0 2 1-16,0-1-2 0,0-1 0 0,0 0 1 15,0-4-2-15,0 2 3 0,0-1-2 16,0-1 0-16,0-1 2 0,0 1 0 0,3 1 0 15,-3 1 0-15,0 0-1 0,0 0-3 0,0 0 2 16,0 2-1-16,0 1 0 0,0-1 1 16,0 0 1-16,0 1 0 0,0 0 1 0,0 2 0 15,0-2 0-15,0-1-2 0,0 0 0 0,0 1 1 16,3-2 0-16,-3 0-2 0,0-1 1 16,0-1 1-16,0 1 0 0,0 1 1 0,0 1-1 15,0-1-1-15,0 2-1 0,0 0 2 0,0 2-1 16,0-5 0-16,0 4 1 0,0-1-1 0,0-2 1 15,0 1 0-15,3-2-1 0,-3 2 0 0,0-1 1 16,0-1-2-16,0 1 3 0,0 0-3 0,0-4 0 16,0 3 3-16,0-2-2 0,4 2 2 15,-4-2-1-15,0-1 0 0,0 3-3 0,0-2 3 16,0 1 0-16,0-1 3 0,0 1 0 0,0 1-1 16,0 1 1-16,0-4-2 0,0 2-2 0,0 1 3 15,0-1 0-15,0 1 0 0,0-3 1 16,0 3-3-16,0 0-1 0,0-2 1 0,0 1 3 15,0-1-2-15,0-2-1 0,0 0 1 0,0 1-5 16,0 0 4-16,0 1-1 0,0-3 0 0,0 3 2 16,0 1-2-16,0-4 2 0,0 4-2 15,0-3 0-15,0-1 1 0,0 3 0 0,0-2 1 16,0 0 0-16,0 2 0 0,3 0-1 0,-3 0 0 16,0-1 5-16,0 1-7 0,0-1 2 15,0 1-1-15,0-2-3 0,0 0 4 0,0-1-2 16,0 1 1-16,0 1 0 0,0 1 0 0,0-2 3 15,0 0-1-15,0 0 1 0,0-1 1 0,0-2-1 16,6 2 2-16,-6 1-3 0,0-2-2 0,0-1 0 16,0 2 1-16,0-3 0 0,0 3 1 15,0-3-1-15,0 1-1 0,0 4 1 0,0-1 0 16,0 1-1-16,0-3 2 0,0 4-1 0,0-1 0 16,0-1 1-16,0-2-3 0,0 1 1 0,0-1 1 15,0 0-1-15,0-1 1 0,0 1 0 0,6 0-1 16,-6 0 0-16,0 4 3 0,0-2-2 15,0 0 2-15,0 0-1 0,0 1-3 0,0-2 2 16,0-1-1-16,0 1 0 0,0 0 2 0,0-1 0 16,0-1 0-16,0 1 1 0,3-1-3 15,-3 2 2-15,0-3 0 0,0 1 1 0,0 0 0 16,0 0-3-16,0-1 0 0,0 0 1 0,0-1-2 16,0 1 5-16,0-1-4 0,0 3-1 0,0-2 2 15,0-2-1-15,0 1-1 0,0 0 1 16,0 0 0-16,0 1 1 0,0-4-1 0,0 2 1 15,0 0-3-15,0-1 1 0,0 1 2 0,0-1 0 16,0 0 0-16,0-1-3 0,0 0 0 0,0 2 4 16,0-2-3-16,0 0 0 0,0-1 2 15,0 3-2-15,0-2 2 0,0 2 3 0,0-1-6 16,0 0 1-16,0 3-1 0,0-3 4 0,0 0-2 16,0 1 0-16,0 0 0 0,3 1-1 0,-3-2 1 15,0 2 0-15,0-2 0 0,0 2 0 0,0-1 1 16,0 0-2-16,0-2 0 0,0 5-3 15,0-5 4-15,0 2 0 0,0-3 1 0,0 2-1 16,0-1-1-16,0 0 1 0,0 1 0 0,0 0 0 16,0 0 1-16,0-1-2 0,0-1 2 0,0 1 0 15,0 2-1-15,0-3 1 0,0 2-2 16,3-2 3-16,-3 3-2 0,0-1 0 0,0-1 1 16,0 0-5-16,0 1 4 0,0 0 0 0,0-2 0 15,0 0-1-15,0 3 1 0,0-3 0 16,0 1-2-16,0-1 4 0,0 0-1 0,0 2-1 15,0-2 0-15,0 0 0 0,0 1-1 0,0 0 1 16,0 0 1-16,0-1 2 0,0 1-1 0,0 1-2 16,0-2 0-16,0 2 0 0,0 1 0 15,0-3 2-15,0 3-2 0,0-3-2 0,0 1 2 16,0-2 0-16,0 3 0 0,0-2 1 0,0 2 0 16,0-1-1-16,0-1 1 0,0 1-2 0,0-2 1 15,0 4-1-15,0-3 1 0,0 2 0 0,0-1 1 16,0 1-2-16,0-1 1 0,0 2 2 15,0-4-3-15,0 3 3 0,3 1-1 0,-3 0 0 16,0-4-1-16,0 4 2 0,0-4-3 0,0 3 0 16,0-2 1-16,0 1-1 0,0-1 2 0,0 1-1 15,0 2 0-15,0-4 0 0,0 2-1 16,0-2-1-16,0 4 1 0,0-3 1 0,0 1-1 16,0 1 2-16,0-2-1 0,0 1 0 0,0 0 1 15,0 1 0-15,0 0-3 0,0-2 0 0,0 2 2 16,0-1 0-16,0-1 0 0,0 3 0 15,0-5 0-15,0 2 1 0,0 0 0 0,0 0 0 16,0-1 0-16,0 0-3 0,0-1 2 0,0 1-2 16,0-2 1-16,0 2 0 0,0-1 3 15,0-1-2-15,0 2 1 0,0 1 0 0,0-3-3 16,0 2 1-16,0-1 0 0,0 1 1 0,0 1 0 16,0-2-1-16,0 1 1 0,0-1 2 0,0 1-1 15,0 0 1-15,0-1-1 0,0-1-1 16,0 2 1-16,0 0 1 0,0-1 0 0,0-1 1 15,0 2 3-15,0 1-2 0,0-3 1 0,0 1 1 16,0-1-2-16,0 2-1 0,0-2 1 0,0 1-2 16,0 1 0-16,0-2 0 0,0 2 1 0,0-2 0 15,0 0 0-15,0 0 2 0,0 2 1 0,0-2 2 16,0 0-1-16,0 0 2 0,0 0 0 16,0 0-3-16,0 0-3 0,0 0-10 0,0 0-11 15,0-2-17-15,0 0-35 0,0 2-45 0,0-2-68 16,0 1-165-16,0-2-252 0,0-2 4 0,0 2 45 15,-3-2 181-15,0 2 272 0,0-3 47 16,0 3 51-16,-3 1 0 0,6-1 0 0</inkml:trace>
  <inkml:trace contextRef="#ctx0" brushRef="#br0" timeOffset="161054.926">10471 4763 0 0,'0'0'0'0,"0"0"0"0,0 0 0 0,0 0 0 0,0 0 0 16,0 0 0-16,0 0 0 0,0 0 0 16,0 0 0-16,0 0 0 0,0 0 0 0,0 0 0 15,-16 82 0-15,16-78 0 0,0 2 49 0,0-1 17 16,4-1-1-16,-1 1 2 0,-3-1-11 0,0 1-8 15,6 0-8-15,-3-2 2 0,3 1 5 16,-3-2 3-16,0 1-2 0,1 0-7 0,-1 1 2 16,-3-4-8-16,3 3 1 0,3-3 1 0,-6 2-2 15,3-2 4-15,3 0 10 0,0 0 4 16,-2 0 7-16,-1-2 1 0,0-3-11 0,9 0-8 16,-6 0-15-16,1-2-11 0,-4-3-10 0,6 4-9 15,0-4-6-15,-6 3-1 0,4-1 1 0,-4 2 4 16,0 0 3-16,3-1 3 0,0 4 4 15,-3-3 2-15,0 2 5 0,0 3 6 0,-3-3 10 16,4 4 22-16,-4-2 17 0,0 2 13 0,0 0 5 16,0 0-12-16,0 0-14 0,0 0-20 0,0 0-18 15,0 0-19-15,0 2-21 0,-4-2-24 0,4 2-28 16,0 0-31-16,0 0 14 0,0 2 26 16,0 2 36-16,-3 1 41 0,3 1 4 0,0 1-1 15,0 1 3-15,0-1-2 0,0 0-1 0,0 1-1 16,3-1 0-16,1 1-1 0,-1-1-2 15,-3-2 3-15,9 0 10 0,-3-2 10 0,0-1 11 16,1 0 5-16,-4-1-4 0,6 1-4 0,0-3-1 16,-3 1 3-16,1-2 8 0,2 0 7 0,3 0 0 15,-5 0-6-15,2-3 0 0,3-1-6 0,-2-3-1 16,-1 0 3-16,0 1-10 0,0-2-3 16,-2-3-3-16,5 1-3 0,-6 1 2 0,0-2 1 15,-2 2 2-15,-4-3 5 0,6 1 0 0,-6 1 3 16,3 3 2-16,-3-1-3 0,0 2 2 15,-3-1-3-15,-3 0-1 0,2 0-4 0,-2 1-5 16,0 3-8-16,-6-2-13 0,9 3-17 0,-1-2-12 16,-2 3-11-16,3 0-8 0,0-2-25 0,-3 3-51 15,6-1-110-15,-6 1-315 0,6 0-976 0</inkml:trace>
  <inkml:trace contextRef="#ctx0" brushRef="#br0" timeOffset="162204.969">10502 4718 0 0,'0'0'0'0,"0"0"0"16,0 0 111-16,0 0 111 0,0 0-30 0,0 0 2 16,0 0-16-16,0 0-9 0,0 0-2 0,0 0-1 15,0 0-9-15,0 0-13 0,0 0-26 16,0 0-23-16,0-8-17 0,0 8-12 0,0 0-9 15,0 0-4-15,0 0-7 0,0 0-13 0,0 0-8 16,0 0-11-16,0 0-6 0,0 0-4 0,0 0-2 16,0 0-1-16,0 0 0 0,0 2 0 15,0-2 2-15,0 0 1 0,0 2 1 0,0-2-1 16,0 0-6-16,0 1-7 0,-3 1-7 0,3-1-8 16,0 1-1-16,-6 1 6 0,6 1 8 15,-3 2 8-15,3 1 7 0,-3 1 0 0,-4-1 0 16,4 1-1-16,-3 1-2 0,3-1 0 0,-3 1 0 15,6 0-1-15,-3 0 1 0,3-1 1 0,-4 1-1 16,4 0 2-16,0 0 1 0,0 0 1 16,0 0 2-16,0 1 3 0,0-1 2 0,4 0 2 15,-1 1 1-15,3-3-1 0,-3 1-3 0,6-2-7 16,-2 1-12-16,-4-1-7 0,9-3-17 16,4 2-32-16,-13-4-122 0,6 1-851 0</inkml:trace>
  <inkml:trace contextRef="#ctx0" brushRef="#br0" timeOffset="163067.773">10896 4788 582 0,'0'0'523'0,"0"0"-189"0,0 0-49 16,0 0-36-16,0 0-57 0,0 0-53 0,0 0-35 15,0 0-19-15,0 0-18 0,0 0-15 0,0 0-16 16,0 0-18-16,0 0-13 0,0 0-9 15,6 7-6-15,-12-7-3 0,6 6 6 0,-6 0 3 16,2 1 7-16,4 2 2 0,-3-2-1 0,3-1 0 16,-3-2-9-16,3-1-1 0,0-1-5 0,0 2-6 15,0-3-3-15,3 0-5 0,0 3-1 16,-3-2 4-16,10-2 8 0,-1 6 10 0,-3-5 4 16,0 0 6-16,4 3 2 0,-1-3-4 0,0 2-2 15,-5 2-3-15,5-2 2 0,-3 2 1 16,-3 0-1-16,0-1 5 0,0 1-1 0,-3 0 3 15,0 1 6-15,0-1 5 0,0 0 3 0,0 1 1 16,-3 1-4-16,0 0-4 0,-6-2-5 0,3 2-5 16,3 0-7-16,-1-1-9 0,-2-3-15 15,3 3-19-15,-6-5-38 0,3-1-56 0,2 2-81 16,4-2-144-16,-3 0-282 0,3 0-486 0</inkml:trace>
  <inkml:trace contextRef="#ctx0" brushRef="#br0" timeOffset="163244.586">10936 4779 2157 0,'0'0'321'0,"0"0"-168"16,0 0-30-16,0 0-9 0,0 0-34 0,0 0-35 15,0 0-21-15,0 0-11 0,0 0-7 0,0 0-6 16,0 0-30-16,0 0-56 0,90-18-174 15,-81 16-944-15</inkml:trace>
  <inkml:trace contextRef="#ctx0" brushRef="#br0" timeOffset="177544.058">12114 594 0 0,'0'0'0'0,"0"0"0"0,0 0 0 0,0 0 0 16,0 0 0-16,0 0 0 0,0 0 0 0,0 0 0 16,0 0 0-16,0 0 82 0,0 0 97 0,0 0-15 15,0-5-26-15,0 3-21 0,0 2-15 0,0-2-9 16,0 2 2-16,0 0 2 0,0 0-4 0,0-1-3 15,0 1-11-15,0 0-3 0,0 0-3 16,0-2-4-16,0 2 0 0,0 0-5 0,0 0-1 16,0 0-9-16,0-3-9 0,0 2-1 0,0 1 2 15,0-2 4-15,0 2 4 0,0-1-4 16,0 1-3-16,0-2-6 0,0 0 1 0,0 2-2 16,0-2-9-16,0 2 6 0,0 0-2 0,0 0-1 15,0 0 10-15,0 0-10 0,0 0 1 0,0 0 1 16,0 0-4-16,0 0 2 0,0 0-8 15,0 0-2-15,0 0-2 0,0 0 0 0,0 0 0 16,0 0 0-16,0 0-4 0,0 0 1 0,0 0 2 16,0 0 0-16,0 0 0 0,0 0 1 15,0 0-4-15,0 0-7 0,0 0 0 0,0 0-6 16,0 0 7-16,0 0-3 0,0 0-1 0,0 0-6 16,0 0-7-16,0 0 3 0,0 0-10 0,0 0 3 15,0 0-15-15,0 0-2 0,0 2-3 0,0-2-8 16,0 0 1-16,0 0-16 0,0 2 3 0,0 0 9 15,0 1 16-15,0 4 19 0,0 0 10 16,0 4 5-16,0 0 2 0,0 2-5 0,0 4 1 16,0-2-2-16,0 4 0 0,0 0-3 0,0-3 3 15,0 1-12-15,0-1-3 0,0-1 11 0,0 1-3 16,0 0 14-16,0 1-1 0,3-2-7 16,-3 4 1-16,0-3 3 0,0 8-3 0,0 0-4 15,0 4 1-15,0-2-5 0,0-3 10 0,7-6-4 16,-7-1-1-16,0 0 2 0,0 0-1 15,0 0 0-15,0-3 1 0,0 1-4 0,0 0-6 16,0 0 7-16,3-1-2 0,-3 0 2 0,0-3 1 16,0 5 0-16,0-1 1 0,0-2 1 0,0 4-5 15,0 0 0-15,0-2-1 0,0 2 0 16,0 0 6-16,0 0-3 0,0-1 1 0,3 1-2 16,-3-2 4-16,0 2-1 0,0-2 1 0,0 0 0 15,0 0-5-15,0 4 3 0,0-6-4 0,0 6 1 16,0-2 0-16,0 0 4 0,0-1 5 15,0 1-1-15,0 0-3 0,3-1-3 0,-3 2-5 16,0-3-1-16,0 0 0 0,0-1 0 0,0 1 5 16,0 1 0-16,0-2 1 0,0 3-1 0,0-2 0 15,0-1-1-15,0 1-2 0,0 0 1 0,0-1-2 16,0 2 1-16,0 1 1 0,0-2 2 0,0 3 1 16,0-1-2-16,3 0 0 0,-3 3 0 15,0-4 1-15,0 2 0 0,0-1 1 0,0-2 0 16,0 2 0-16,0-1 0 0,0 0 0 0,0-1-1 15,0 2 1-15,0-1-1 0,0 2 0 16,0-3 1-16,0 3-2 0,0-1 1 0,0 2 0 16,0-3 1-16,0 2-1 0,0-1 1 0,0 1-1 15,0-1 1-15,0-1 1 0,0 1-1 16,0-3 3-16,0 1-4 0,0 4 1 0,0-3 1 16,0 1 0-16,0 0-2 0,0-3 0 0,0 1 0 15,0 1-3-15,6 1 2 0,-6-3 0 0,0 4-2 16,0-2 1-16,0 2 2 0,0 1-1 15,0-2 2-15,0-2-1 0,0 2-1 0,0 0 0 16,0 0 0-16,3 0-2 0,-3-3 2 0,0 1 0 16,0-1 1-16,0 2 2 0,0-1-3 0,0 2 0 15,0-2 0-15,0 1 2 0,0-1-2 0,0 1-1 16,0 1 2-16,0 0-2 0,0 0 1 0,0-3 0 16,3 1 0-16,-3-1 0 0,0 1 0 15,0-1-1-15,0-3-1 0,0 2-1 0,0 0 2 16,0 0 1-16,0-2-1 0,0 3 2 0,0-1 0 15,0 0-2-15,0-2 0 0,0 2 1 0,0 0-1 16,0 2-1-16,0-4 1 0,0 4-1 16,0-1 2-16,0 1 0 0,0-3-2 0,0 3 4 15,7 0-4-15,-7 1 2 0,0-2 0 0,0-1-1 16,0-2 1-16,0 0-1 0,0 0 2 16,0 1-2-16,0-2 2 0,0 1 0 0,0-1 1 15,0 1 0-15,0 1-3 0,0-2 0 0,0 0 0 16,0 2 1-16,0 0 2 0,0-1-1 0,0 2-1 15,0 1 1-15,0-3-3 0,0 2 3 16,0 1-2-16,0 1-1 0,0-1 0 0,0-3 0 16,0 1 0-16,3 0 1 0,-3-1 2 0,0-4 0 15,0 5 0-15,0-2 0 0,0 0 0 0,0 1-1 16,0-1 0-16,0-1-1 0,0 3 2 0,0-1-1 16,0-2 1-16,0 1-1 0,0 1 2 15,0 2 0-15,0-3 0 0,0 2 0 0,0-1-4 16,0 1 4-16,0-2-2 0,0 2 5 0,0-1-1 15,0 3 0-15,0-3 0 0,0 2-2 0,0-4 0 16,0 5 0-16,0-4 0 0,0 1-2 16,0 0 3-16,0 0-2 0,0 0 1 0,3 1 2 15,-3 0-1-15,0-1-1 0,0-1-1 0,0 0-2 16,0-1 2-16,0 2 1 0,0-1 0 0,0-1 3 16,0 0-5-16,0 2 2 0,0-2 0 15,0 3-2-15,0-2 2 0,0-1 1 0,0 2-1 16,0-1 1-16,0-1-1 0,0 0-2 0,0 2 1 15,0-4-1-15,0 2 3 0,0-1 1 16,0-3-2-16,0 4 0 0,0-2 1 0,0-1-2 16,0 2 0-16,0 0-1 0,3 0 1 0,-3 1 0 15,0-2 1-15,0 1 0 0,0-2-4 0,0 2 4 16,0 0-1-16,0 0 1 0,0-1 1 0,0 1-1 16,0 0 1-16,0 0 1 0,0-1 1 0,0 2-2 15,0 0 0-15,0-2-2 0,0 1-1 16,0-2 1-16,3 2 0 0,-3 0 1 0,0-1 2 15,0-1 0-15,0 1-2 0,0-1 1 0,0 2-2 16,0-1 0-16,0-1-1 0,0 1 0 16,0 0 0-16,0 1 0 0,0-2 2 0,0 1 0 15,0 0 2-15,0 1 0 0,0 2-1 0,0-3-1 16,0 1-2-16,0-2-2 0,0 2 2 0,0-2 0 16,0 2 4-16,0 0-2 0,0 2 0 15,0 0 0-15,0-2-3 0,0 0 1 0,0 0 1 16,0-2 1-16,0 3 1 0,0 1-2 0,0-2 2 15,0 0-1-15,0 0 0 0,0 0-1 0,0-1-1 16,0 1 3-16,0 2-3 0,0-2 3 16,0 2-3-16,0-2 0 0,0-3 2 0,0 3-2 15,0 0 2-15,0-2-1 0,0 2 1 0,0 2-2 16,0-2 1-16,0-1-2 0,0 0 0 16,0-1 0-16,0 1 1 0,0 1 1 0,0-2-1 15,0-1 1-15,0 3 1 0,0-1-2 0,0 0 0 16,0 1 0-16,0-3 0 0,0 3 0 0,0-2 5 15,0 0-3-15,0 1-1 0,0-1 1 0,0 0-5 16,0 0 4-16,0 1-1 0,0 0 2 16,0 0 1-16,0-2-1 0,0 1 2 0,0 1-1 15,0-1-4-15,0 0 3 0,0 0-1 0,0 1 0 16,0-1 2-16,0 0-2 0,0-2 0 0,0 3 0 16,6-1 3-16,-6-2-4 0,0 3 0 0,0-1 1 15,0-2 0-15,0 1 0 0,0 2 2 16,0-4-1-16,0 1 0 0,0 1 1 0,0-1 0 15,0 1 2-15,0-1 0 0,0 0 1 0,0 2 0 16,0-2-2-16,0 2-6 0,0-3 5 16,0 5-1-16,0-4 0 0,0 2 4 0,0 0-3 15,0 1-1-15,0-1 4 0,3-1-1 0,-3 2 2 16,0 0 2-16,0 0-1 0,0-1 2 0,0-1-3 16,0 2 1-16,0-2 0 0,0 1-2 15,0 1 2-15,0 0-1 0,0-2-1 0,0 0-2 16,0 2 2-16,0-2-3 0,0-1-1 0,0 3 1 15,0-3 0-15,0 2 1 0,0-1 2 0,0-1 0 16,0 2 0-16,0-2 2 0,0 1 1 16,0-1 1-16,0 2-4 0,0-1 1 0,0-1-2 15,0 1 0-15,0-1 2 0,0-1-1 0,0 2 0 16,0-3 2-16,0 1-3 0,0-2 2 0,0 0-3 16,0 0-2-16,0 0 5 0,0 0-2 0,0 0 3 15,0 0-5-15,0 0 1 0,0 0-1 16,0 0-6-16,0 0-1 0,0 0-12 0,0-2-13 15,0 2-21-15,0-3-31 0,0-1-53 0,0 1-115 16,0-6-291-16,-3-4-51 0,3-1 32 0,-6-7 144 16,6-3 253-16,-6-4 57 0,0 8-258 15,-1 6 286-15</inkml:trace>
  <inkml:trace contextRef="#ctx0" brushRef="#br0" timeOffset="179718.88">11978 4740 0 0,'0'0'248'16,"0"0"-20"-16,0 0-24 0,0 0-11 0,0 0-49 15,0 0-52-15,0 0-29 0,0 0-29 0,0 0-19 16,0 0-19-16,0 0-8 0,0 0-7 16,-6 5 0-16,0-2 5 0,6 1 9 0,-4-1 16 15,-2 3 3-15,3-1 8 0,3-1 1 0,-3 3 0 16,0-2 4-16,0 1-1 0,0-1 2 0,-3 0 1 15,2 0 3-15,-2 2 4 0,6 3 2 0,0-4 1 16,-3 4 3-16,0-1 6 0,3 1 1 0,0 0 0 16,0 1-5-16,0-1-7 0,0 2-7 15,0-3-4-15,0-2-5 0,0 0-3 0,3-1-1 16,0 0-5-16,-3-4 0 0,6 3-1 0,-2-2 4 16,2-1 3-16,-6-1 4 0,3-1 3 0,3 0-1 15,-3 0-2-15,-3 0-4 0,3 0-1 16,7-3-1-16,-1 0-4 0,-6-3-1 0,3 2-7 15,-6-1-3-15,9-2 0 0,-2 0-5 0,-4 1 1 16,0-1 1-16,0 1-2 0,-3 4 2 16,3-4 0-16,-3 5 4 0,0-3 3 0,0 4 1 15,0-1 0-15,0 1 1 0,0 0-3 0,0 0-5 16,0 0-11-16,0 1-20 0,0 3-22 0,0-1 12 16,0 2 16-16,3 2 24 0,-3 3 24 15,0 1-3-15,6-3-4 0,4 0 3 0,-4 0 7 16,0-1 12-16,-3-1 10 0,13-2 8 0,-7-2 2 15,-3-2 5-15,13 0 3 0,-10 0 1 0,3-2-6 16,1-2-15-16,-1-4-10 0,4 0-13 0,-7 1-5 16,0-3-9-16,4 1-5 0,-7-3-3 15,-3 2-6-15,6 2 5 0,1-3 0 0,-7 3 1 16,-3 0-2-16,0 2 4 0,0 0-5 0,0 1-7 16,0 1-23-16,0-2-40 0,-3 4-76 0,0-3-155 15,-4 3-364-15,7 1-724 0</inkml:trace>
  <inkml:trace contextRef="#ctx0" brushRef="#br0" timeOffset="181552.531">12403 4793 0 0,'0'0'536'0,"0"0"-129"0,0 0-73 16,0 0-57-16,0 0-63 0,0 0-46 0,0 0-42 15,0 0-32-15,0 0-26 0,0 0-22 16,0 0-8-16,0 0-8 0,0 0-5 0,0 0-7 16,0-4-9-16,-3 4-13 0,3 2-12 0,-3 2-6 15,-4 2-4-15,4-4 5 0,-3 5 7 0,6 0 3 16,-6 0 2-16,3 2 4 0,-3-2-1 0,-1 2 3 16,-2-1 3-16,9 0-1 0,-3 0-3 15,-3 2 3-15,3-2-2 0,-4 1 1 0,4-1 4 16,0 2-2-16,3-3 0 0,-6 0-3 0,6-1-2 15,0 2-2-15,0-1 1 0,0 0-1 0,0 0 0 16,0 1 1-16,0-2-1 0,0 4-1 16,6-4-3-16,-3 1 0 0,0-1 2 0,7 0 0 15,-7-2 3-15,3 2 2 0,0-4 0 0,4 4 3 16,-4-6 1-16,3 0 3 0,-3 0 1 16,7 0 1-16,-4 0 1 0,0-6-6 0,4 0 0 15,-4 0-2-15,0-3 1 0,4 1 4 0,-7 0 2 16,3-4 2-16,-6 6 0 0,0-3 5 0,4 2 6 15,-7-2 6-15,0 4 4 0,0 2-1 16,-10-3-11-16,7 4-16 0,-6 0-25 0,0-1-22 16,-7 3-17-16,4 3-14 0,-7 0-12 0,7 4-34 15,-7 1-76-15,13 0-224 0,0-5-540 0</inkml:trace>
  <inkml:trace contextRef="#ctx0" brushRef="#br0" timeOffset="182642.906">12207 4902 0 0,'0'0'225'0,"0"0"201"0,0 0-37 0,0 0-37 15,0 0-70-15,0 0-71 0,0 0-49 0,0 0-45 16,0 0-35-16,0 0-24 0,0 0-20 0,0 0-11 16,0 0-2-16,0 0 3 0,13-32 2 15,-10 27 2-15,-3 0 2 0,3-2 0 0,-3 3 0 16,0-3-1-16,0 1 4 0,0 0-1 0,0 2 1 16,0-1-4-16,0-1-5 0,0 2-4 0,-3 0-2 15,0-1-3-15,0 1-4 0,-7 1-8 16,7-3-5-16,-3 3-13 0,0-1-7 0,3 1-20 15,-3-1-30-15,-1 1-40 0,4 1-78 0,-3 0-182 16,6 1-442-16,-3 0-462 0</inkml:trace>
  <inkml:trace contextRef="#ctx0" brushRef="#br0" timeOffset="211399.921">127 2851 0 0,'0'0'0'0,"0"0"0"0,0 0 0 0,0 0 0 16,0 0 0-16,0 0 105 0,0 0 41 0,0 0-47 16,0 0-25-16,0 0-18 0,0 0-18 15,0 0-11-15,0 0-13 0,0 0-14 0,0 0-14 16,0 0-30-16,0 0 2 0,0 0 17 0,0 0 31 15,0 0 48-15,0 2 23 0,0 3-8 0,-3 6-2 16,3-2-13-16,-3 3-5 0,3-2 18 0,-3 6 0 16,-3 3-6-16,6 1-13 0,-3 3-23 15,3-4-8-15,-7 2 6 0,7-2 13 0,-3 1 14 16,3 1 4-16,0-2-2 0,0-4-9 0,-3 2-12 16,3-7-4-16,0 5-5 0,0-1-5 0,0-9-8 15,0 8-4-15,0-8-3 0,0 0 0 0,0 2-2 16,0-7-2-16,0 0 4 0,0 0-7 15,0 0 8-15,0 0-1 0,0 0-23 0,0 0-94 16,0 0-116-16,0 0-144 0,0 0-171 0,0 0 366 0</inkml:trace>
  <inkml:trace contextRef="#ctx0" brushRef="#br0" timeOffset="212177.583">99 2890 0 0,'0'0'0'0,"0"0"0"0,0 0 0 16,0 0 0-16,0 0 0 0,0 0 0 0,0 0 0 15,0 0 0-15,0 0 0 0,0 0 0 0,0 0 0 16,0 0 0-16,0 0 0 0,0 0 0 15,0 0 0-15,0 0 0 0,0 0 0 0,-3-5 0 16,3 1 0-16,0 0 0 0,-3 0 25 0,3 4 134 16,0 0 7-16,0 0-31 0,0 0-34 0,0 0-22 15,0 0-38-15,0 0-20 0,0 0-10 16,0 0-6-16,0 0 11 0,0 0 5 0,0 0 0 16,3-3 0-16,-3-1-3 0,6 2 9 0,1-1 9 15,2 2 13-15,-6 1 3 0,3-2-4 16,0 0-2-16,1 2-3 0,5 0 5 0,-6 0 0 15,7 0-1-15,-4 0-3 0,-3 2 3 0,0 0-29 16,10 1-4-16,-10 0-3 0,-3 0-10 0,3 1 24 16,4-3-3-16,-1 3-2 0,-3 1 1 15,-3-1 5-15,6-1 13 0,-5 1 26 0,2 1 15 16,-3 0-4-16,0 0-19 0,0 4-38 0,-3-2-28 16,0 3-14-16,-3 3-8 0,-3-5 1 0,-4 2-1 15,1 2 3-15,6-1 4 0,-6 1 6 0,-7 0 8 16,10-1 5-16,-9 1 6 0,2-2 35 15,4 0 2-15,-10-4-2 0,13 3 2 0,-6-2-32 16,-4 1 1-16,13-5 4 0,-9 0-1 0,9-1 3 16,-10 0-4-16,10-1-12 0,0-1-17 0,0 2-24 15,3-2-9-15,0 0 1 0,0 0 13 16,0 0 20-16,-6-2 10 0,3-3 7 0,3 0 4 16,-7 2 0-16,7 3 3 0,7-6 2 0,2 1 0 15,-6 0 0-15,3-4 2 0,0 7 1 0,1 1 4 16,5-4 6-16,-6 3 1 0,-3-1-1 15,10 1-5-15,-4 2-1 0,-3 0 7 0,7-3 8 16,-1 3 9-16,-6 0 6 0,7 0-28 0,-4 3 1 16,-3-3-2-16,3 2-1 0,7 1 25 0,-10 0-5 15,6 1-5-15,1-1-6 0,-7 2-5 16,0 2 1-16,4-5 3 0,2 3 10 0,-9 1 16 16,0-3 21-16,6 6 12 0,-5-3 6 0,2-3-10 15,-3 5-18-15,-3-2-12 0,0 0-7 0,0 2-4 16,-3-2-4-16,-3-2-5 0,-4 6-9 15,4-5-1-15,0 2 0 0,-7 0-1 0,1-5 0 16,6 4-7-16,-7-2-5 0,1-1-8 0,3-1-11 16,-7 0-9-16,10-2-27 0,-3 0-43 0,-7 0-38 15,10 0-139-15,0 0-306 0,3-2-883 0</inkml:trace>
  <inkml:trace contextRef="#ctx0" brushRef="#br0" timeOffset="213830.257">332 3239 0 0,'0'0'0'16,"0"0"0"-16,0 0 0 0,0 0 0 0,0 0 124 16,0 0-53-16,0 0-33 0,0 0 6 0,0 0-23 15,0 0-4-15,0 0 2 0,0 0-18 16,0 0 3-16,-19-3-1 0,16 3 3 0,3 0 7 15,0 0-1-15,0 0 5 0,-3 0-1 0,0 3-3 16,0-1-2-16,-3 1-4 0,6-3-3 16,0 0-2-16,-4 5-5 0,-2-1-3 0,3-2 4 15,0 5 11-15,3-2 11 0,0-1 8 0,0 1 4 16,0 0 3-16,0-2 9 0,0 2 10 0,0 2 12 16,0-3 2-16,0 0 5 0,0 1 4 0,3 0 7 15,10 3 15-15,-7-5 11 0,-3-1 9 16,3 3-3-16,-3-4-14 0,6-1-13 0,4 0-16 15,-10 0-6-15,0 0 0 0,9-1-5 0,-5-2-8 16,-4-1-7-16,3 2-7 0,-6-5-6 0,3 0 1 16,0 2-9-16,6-3-13 0,-9 1-12 0,0 2-19 15,7-3-18-15,-7 3-23 0,0 1-22 16,0-1-34-16,0-2-55 0,-7 5-68 0,1-3-103 16,6 1-212-16,0 4-12 0</inkml:trace>
  <inkml:trace contextRef="#ctx0" brushRef="#br0" timeOffset="214253.015">459 3255 0 0,'0'0'0'0,"0"0"0"16,0 0 0-16,0 0 0 0,0 0 131 15,0 0-17-15,0 0-24 0,0 0 27 0,0 0 22 16,0 0 15-16,0 0 17 0,0 0 15 0,0 0 11 16,0 0-2-16,65 88-27 0,-62-93-38 15,6-1-29-15,1-1-19 0,-4-2-6 0,-6 1 1 16,3 0-4-16,0-2-6 0,-3 2-15 0,0 0-14 16,0-1-16-16,-3 2-11 0,0 0-6 0,-3 2-13 15,-4-2-10-15,-2 2-19 0,9 1-22 16,-9 1-25-16,-1 2-29 0,10-2-45 0,-6 1-98 15,-1 2-164-15,1 0-302 0,6 0 201 0</inkml:trace>
  <inkml:trace contextRef="#ctx0" brushRef="#br0" timeOffset="-212752.141">295 3261 0 0,'0'0'0'0,"0"0"0"0,0 0 0 0,0 0 0 16,0 0 0-16,0 0 0 0,0 0 0 0,0 0 0 16,0 0 0-16,0 0 0 0,0 0 0 0,0 0 0 15,0 0 0-15,0 0 0 0,0 0 0 0,0 0 0 16,0 0 0-16,0 0 0 0,0 0 0 16,0 0 0-16,0 0 40 0,0 0 29 0,0 0-8 15,0 0-15-15,0 0-7 0,0 0-5 0,0 0-7 16,0 0-8-16,0 0-1 0,0 0-6 15,0 0 3-15,0 0 10 0,0 0 11 0,0 0 14 16,0 0 12-16,0 0 7 0,0 0-3 0,0 0-1 16,0 0-11-16,0 0 0 0,0 0-2 0,0 0-9 15,0 0-2-15,0 0-8 0,0 0-9 16,0 0-4-16,0 0-8 0,0 0-5 0,0 0-7 16,0 0-2-16,0 0-3 0,0 0 1 0,0 0 0 15,0 0 4-15,0 0 4 0,0 0 6 0,0 0 11 16,0 0 14-16,0 0 15 0,0 0 8 0,0 0 5 15,0 0 0-15,0 0 1 0,0 0 2 16,0 0 3-16,0 0 7 0,0 0-4 0,0 0 5 16,0 0-5-16,0 0-10 0,0 0-12 0,0 0-21 15,0 0-26-15,0 0-24 0,0 0-12 0,0 0-1 16,0 0 8-16,-4-3 6 0,-2 0-5 0,6-3-15 16,-3 3-13-16,3 3-11 0,0 0-11 15,3-4-7-15,3 1 1 0,-2-1-8 0,2 1-13 16,-6 3-22-16,6 0-46 0,-3-2-184 0,-3 2-275 0</inkml:trace>
  <inkml:trace contextRef="#ctx0" brushRef="#br0" timeOffset="-209708.883">620 3089 0 0,'0'0'0'0,"0"0"138"0,0 0 89 0,0 0-16 15,0 0-47-15,0 0-35 0,0 0 0 0,0 0-15 16,0 0-7-16,0 0-10 0,0 0-27 15,0 0-16-15,0 0-10 0,0 0-6 0,-6-14-4 0,6 12-3 16,0 0-2-16,0 2-4 0,0-3 1 16,0 0 2-16,0 2 3 0,0-1 0 0,0 1-4 15,0-3-2-15,0 3-5 0,0 1-2 0,0-2-5 16,0 0-4-16,0-1-3 0,0 0-4 0,0 1 1 16,0-1-2-16,0-1 1 0,3 1 2 15,-3-2 5-15,3 0-2 0,3-1 2 0,-6 1 2 16,3-2-4-16,4 2 4 0,-4-2 0 0,-3 0 0 15,3 2 1-15,0-3 2 0,-3 2 5 0,0-1 4 16,3 1-1-16,-3-1 2 0,3 0-3 16,-3-2-1-16,6 2 0 0,-6 0 4 0,0 1 0 15,3-4-2-15,-3 2-2 0,7 1-9 0,-7-2-4 16,3 1-2-16,-3 1-4 0,3-2 2 16,0 1-2-16,-3 1 2 0,0-3 1 0,3 4-2 15,-3-1 1-15,3 0 0 0,3 0-2 0,1-1 1 16,-4 3 0-16,0-2 0 0,0 1-1 15,0 1 2-15,-3-2 0 0,3 2 2 0,0 3 3 16,3-5 1-16,1 2 1 0,-4 1 1 0,0-1 1 16,0 0-1-16,-3 2 3 0,0-2-1 0,3 1 3 15,0 1-2-15,0-1-1 0,3 1 1 0,-6 0 1 16,7 0-2-16,-4-1 0 0,0 3-5 0,-3-2-4 16,3 0 0-16,-3 0-1 0,0 3-1 15,3-2 0-15,-3 0-1 0,3 2 1 0,-3 0-1 16,0 0-2-16,0 0 2 0,0 0-1 0,0 0 0 15,0 0 3-15,0 0-5 0,0 0-2 0,0 0-7 16,0 0-18-16,0 0-45 0,0 0-73 16,0 0-57-16,0 0-138 0,0 0-338 0,0 0-333 0</inkml:trace>
  <inkml:trace contextRef="#ctx0" brushRef="#br0" timeOffset="-209057.311">859 2606 0 0,'0'0'62'0,"0"0"281"0,0 0-30 0,0 0-54 16,0 0-32-16,0 0-37 0,0 0-36 0,0 0-45 16,0 0-46-16,0 0-43 0,0 0-45 15,0 0-45-15,0 0-10 0,0 0 20 0,0 5 41 16,0 3 67-16,0 2 36 0,0 2 13 0,0 4-1 16,0 1-8-16,0 7-13 0,0-6-5 0,0 7-15 15,3-3-19-15,-3-1-7 0,0-1-10 16,3-3-3-16,-3 1 1 0,0-4 0 0,6-3-8 15,-6-2-2-15,0-1-3 0,6-1-5 0,-6-1-7 16,0-3-4-16,4-1-10 0,-4-1-13 16,0 1-11-16,3-2-12 0,-3 0-3 0,0 0 2 15,0-2-11-15,3-2-67 0,-3-2-100 0,0 1-173 16,3 0-232-16,-3 2 187 0</inkml:trace>
  <inkml:trace contextRef="#ctx0" brushRef="#br0" timeOffset="-208487.75">881 2602 0 0,'0'0'0'0,"0"0"0"16,0 0 0-16,0 0 0 0,0 0 82 0,0 0 39 15,0 0-35-15,0 0-41 0,0 0-32 0,0 0-19 16,0 0-7-16,0 0 7 0,0 0 9 0,0 0 10 16,3-6 8-16,-3 6 7 0,3 0 8 15,-3 0 10-15,3 3 13 0,-3-1 14 0,3-2 14 16,6 1 15-16,-3 1 15 0,-2 0 1 0,2-1 4 16,-6 1-8-16,6 0-15 0,3 1-15 15,1 0-19-15,-7-3-19 0,0 4-14 0,3-3-10 16,3 3-13-16,-2-1 2 0,-4-1-7 0,0 2-1 15,0-1 7-15,-3 0 3 0,0 1 13 0,0 3 8 16,0-1 6-16,0 2-11 0,-3 0-11 16,-3 3-12-16,-7 0-14 0,7-1-6 0,0-2 2 15,0 2 0-15,-10-1 3 0,10 0 5 0,0-2 2 16,-4-2 3-16,4-2 3 0,0 1 5 16,6-1 2-16,-3-1-2 0,3-1-7 0,-3-1-13 0,3 0-30 15,0 0-24-15,0 3 11 0,3-3 12 0,-3 0 41 16,3 1 30-16,0 1-4 0,6 1-4 15,1-1-11-15,-4 4-5 0,0-1-2 0,10-1 1 16,-7 5-4-16,6 2 5 0,1 2 5 0,-10 0 4 16,3-1 15-16,-2-2 14 0,-7 1 18 15,0-2 23-15,0 1 1 0,-7-1-10 0,4 0-11 16,-6 2-21-16,6 1-10 0,-6 3-5 0,-4-4-9 16,4 2-3-16,0-1 1 0,-10 1-1 0,13-3-2 15,-13-1 1-15,13 0-1 0,-3-4-2 16,-7 0-3-16,10-3-12 0,3-2-21 0,-3 0-57 15,-1 0-110-15,4-6-133 0,-3 3-366 0,6 0-373 0</inkml:trace>
  <inkml:trace contextRef="#ctx0" brushRef="#br0" timeOffset="-207391.378">819 2920 0 0,'0'0'0'0,"0"0"0"0,0 0 0 16,0 0 0-16,0 0 0 0,0 0 0 0,0 0 0 15,0 0 0-15,0 0 0 0,0 0 0 16,0 0 16-16,0 0 189 0,0 0-2 0,6 15-31 16,-3-11-11-16,-3 1-19 0,0 0-10 0,0 1-10 15,0-1-15-15,0-1-6 0,0 1-20 0,0 0-24 16,0 3-18-16,0-3-9 0,0 1-6 16,0-2-8-16,0 2-7 0,0-3-19 0,0 2-29 15,-3 0-58-15,3 1-96 0,0-3-210 0,0-1-472 0</inkml:trace>
  <inkml:trace contextRef="#ctx0" brushRef="#br0" timeOffset="-206814.003">1033 3049 333 0,'0'0'350'0,"0"0"-45"0,0 0-29 15,0 0-49-15,0 0-44 0,0 0-37 16,0 0-29-16,0 0-36 0,0 0-51 0,0 0-48 16,0 0-29-16,0 0-15 0,0 0 3 0,0 0 16 15,-10-71 9-15,16 59 4 0,-2-1 2 0,-1 1 1 16,3-1-1-16,-6 1 2 0,3 2 3 16,0 0 3-16,9 1 2 0,-8 0 5 0,-4 1 4 15,3 1 6-15,0 0 4 0,0 2 3 0,-3 0 5 16,0 1-1-16,3 1-1 0,-3-1-5 0,3 1-2 15,-3 0-3-15,6 2-2 0,-6 1 0 0,0 0-2 16,6 0-8-16,-6 0-10 0,0 0-6 16,4 0-3-16,-4 0 0 0,0 1 11 0,3-1 7 15,-3 5 6-15,3-2 6 0,-3 2 2 0,0-1 1 16,3 1-1-16,0 2 1 0,0-1-1 0,3 3 2 16,0-1 6-16,-2 5 2 0,2 0 10 15,-6 1 8-15,6 2 5 0,-3 2 3 0,9-2-4 16,-5 2-1-16,-4-1 1 0,0-1-2 0,6-2-2 15,-6-4-9-15,3 1-6 0,1 0-4 16,-4-4 1-16,-3-1 0 0,3 0-3 0,-3-2-5 16,3-1-4-16,-3-3-5 0,0 2-11 0,0-2-12 15,0 0-17-15,0 0-21 0,0 0-84 0,0 0-453 16,0-2-141-16</inkml:trace>
  <inkml:trace contextRef="#ctx0" brushRef="#br0" timeOffset="-206636.107">1054 2958 1764 0,'0'0'242'0,"0"0"-104"16,0 0-27-16,0 0-29 0,0 0-35 0,0 0-13 16,0 0 0-16,0 0-2 0,0 0-14 0,0 0-29 15,0 0-41-15,84-32-66 0,-62 27-161 16,-13 2-532-16,0-1-420 0</inkml:trace>
  <inkml:trace contextRef="#ctx0" brushRef="#br0" timeOffset="-205550.325">803 2687 0 0,'0'0'0'0,"0"0"0"0,0 0 0 0,0 0 0 15,0 0 0-15,0 0 95 0,0 0 35 0,0 0-14 16,0 0-1-16,0 0-2 0,0 0-6 0,0 0-12 16,0 0 4-16,0 0 12 0,25 89-5 15,-25-75-7-15,0 3-16 0,0 1-16 0,0 1-9 16,0 1-8-16,0-1-18 0,0 2-18 0,0-4-5 16,0 3 8-16,0-5 8 0,-3 0 13 0,3-3 10 15,0-1 3-15,0-2-4 0,-3-2-8 0,3-2-7 16,0-1-11-16,0 1-2 0,0-4-4 0,0 1 5 15,0-2 8-15,0 0 14 0,0 0 14 16,0 0 12-16,0 0 9 0,0 0-1 0,0 0-6 16,0 0-12-16,0 0-13 0,0 0-14 0,0 0-14 15,0 0-17-15,0 0-20 0,0 0-36 0,0-2-67 16,0 2-116-16,0 0-177 0,0 0-921 0</inkml:trace>
  <inkml:trace contextRef="#ctx0" brushRef="#br0" timeOffset="-203964.633">626 3178 0 0,'0'0'0'16,"0"0"0"-16,0 0 294 0,0 0-26 0,0 0-49 15,0 0-42-15,0 0-31 0,0 0-16 0,0 0-19 16,0 0-25-16,0 0-21 0,0 0-30 0,-9-14-29 15,9 14-35-15,0 0-48 0,0 2 2 16,0 2 31-16,0 0 42 0,0 6 63 0,3 0 19 16,3 5-6-16,4 3-9 0,-7 3-14 0,3 0-9 15,-3 3-8-15,6-1 0 0,4 2 10 0,-7-4 10 16,0 0 3-16,10-5 8 0,-7 2 7 16,-3-3-6-16,10-4 0 0,-10-1-11 0,3-2-15 15,4 2-12-15,-7-3-6 0,-3-1-2 0,3-3-10 16,-3 3-3-16,10-3-2 0,-10 1-4 15,-3-1-1-15,3-2-4 0,-3 4-9 0,3-1-11 16,-3-2-20-16,0 2-31 0,0 0-63 0,0 4-169 16,0-5-351-16,0 1-442 0</inkml:trace>
  <inkml:trace contextRef="#ctx0" brushRef="#br0" timeOffset="-202785.158">831 3690 0 0,'0'0'0'0,"0"0"0"0,0 0 0 0,0 0 106 16,0 0 196-16,0 0-60 0,0 0-11 0,0 0-21 16,0 0-31-16,0 0-11 0,0 0-39 15,0 0-41-15,0 0-38 0,-6-14-44 0,3 16-12 16,3 4 10-16,0 3 18 0,0 3 38 0,-3 4 18 15,3 3 9-15,-7 5 1 0,7 3 4 16,-3 0-2-16,3 5-6 0,0-4-5 0,0-1-18 16,0-2-7-16,0-3-11 0,0-1-12 0,3-5-3 15,4-3-7-15,-7-1-5 0,3-2 0 0,0-1-5 16,0-3-3-16,-3-2-6 0,0 1-1 16,3-4-2-16,-3 1-4 0,0-2-3 0,3 0-6 15,-3 0-3-15,0 0 0 0,0 0-1 0,0 0 2 16,0 0-1-16,0 0-2 0,0-2 2 0,0 1-13 15,0-4-46-15,0 2-39 0,0 0-35 0,0-4-35 16,0-2-12-16,-3 2-14 0,3-2-53 16,-3-1-38-16,3-1-31 0,0 0-32 0,0-3 61 15,0 1 304-15,0 0 0 0,0-1 0 16,0 0 0-16,0 2 0 0,0-3 0 0,0 3 0 16,-3-1 0-16,3 1 220 0,0 4 43 0,0-2-4 0,0 3-33 15,0-2-17-15,0 4-29 0,0-1-30 16,-3 1-16-16,3 1-14 0,0 0-9 0,0 1-16 15,0 1-15-15,0-2-15 0,0 3-15 0,0-1-4 16,0 0-5-16,0 0-5 0,0 1-6 16,0-3-10-16,0 3-8 0,0-1-9 0,0-1-3 15,0 2-3-15,0-2 1 0,0-1 1 0,3 2 1 16,-3-4 2-16,3 4 2 0,-3-2 2 16,0 2 1-16,3-4 3 0,-3 3 1 0,3-1 3 15,3 1 0-15,-3-1 0 0,-3 3 0 0,7-1-2 16,-4-2-1-16,-3 3-4 0,3 1-3 0,0-1-1 15,-3-2 0-15,0 3 2 0,3 0 1 16,0-2 2-16,3 2 1 0,0 0 0 0,1 0 2 16,-4 0-4-16,0 0-1 0,0 0-2 0,6 0-1 15,-3 2-2-15,-2 1-2 0,-1-2-3 0,0 0-2 16,-3 3-3-16,3-1-3 0,-3 1 4 16,0 1 6-16,3 3 7 0,-3-1 0 0,-6 5-8 15,6 1-16-15,-6 0-15 0,-4 1-11 0,-2 0-6 16,9 0 3-16,-7-1 9 0,-5-2 17 0,12-3 19 15,-3-1 13-15,-4-1 8 0,1-3 8 0,6 1 4 16,0-4 6-16,3 0 0 0,0 0-6 0,0 0-11 16,0 0-23-16,0 0-28 0,0 0-18 15,0 0 3-15,0-2 15 0,6 2 22 0,0 0 16 16,4-2 1-16,-1 2 1 0,-3 0 3 0,10 0 2 16,-7 2 3-16,-3 0 3 0,10 5-3 15,-10-2 1-15,0 0 0 0,10 3 5 0,-10-2 10 16,-3 0 10-16,-3 0 13 0,0 2 10 0,0 1-4 15,0 0 0-15,-3 0-9 0,-10 1-12 0,4-1-7 16,0 3-7-16,-4-3-7 0,1-1-4 16,-1 0-3-16,-5-2-5 0,2 0 0 0,1-2-1 15,6-1 0-15,-10-1-4 0,10-2-6 0,-7 0-7 16,7 0-14-16,6-2-17 0,-3-1-31 0,-1-1-51 16,1 1-141-16,6-3-143 0,0 3-381 15,0-1-446-15</inkml:trace>
  <inkml:trace contextRef="#ctx0" brushRef="#br0" timeOffset="-201664.512">1036 3977 0 0,'0'0'0'15,"0"0"326"-15,0 0-48 0,0 0-51 16,0 0-47-16,0 0-3 0,0 0-22 0,0 0-13 0,0 0-24 15,0 0-28-15,0 0-13 0,0 0-17 16,0 0-6-16,0 0-2 0,-7-14 4 0,7 14-2 16,0 0 1-16,0 0-6 0,0 0-10 0,0 0-11 15,0 0-13-15,0 1-12 0,0 0-16 16,0 2-24-16,0 0-3 0,0 3 13 0,0 3 21 16,-6 3 32-16,6 4 14 0,0 2-7 0,0 1-12 15,0-2-9-15,0 0-8 0,0-3-2 16,6-2 1-16,-6-2 3 0,4-1 2 0,-4-3 1 15,3 0-1-15,-3 0-3 0,0-3-1 0,3 1-2 16,-3-4-1-16,0 3-5 0,0-3 3 0,0 0-1 16,3 3-2-16,-3-3-3 0,0 1-3 15,0-1-3-15,0 0-7 0,0 1-6 0,0 2-20 16,0-1-26-16,0-2-33 0,0 1-50 0,0 1-77 16,0-2-154-16,0 0-241 0,0 0 41 0</inkml:trace>
  <inkml:trace contextRef="#ctx0" brushRef="#br0" timeOffset="-200915.055">1042 3911 0 0,'0'0'0'16,"0"0"0"-16,0 0 342 0,0 0-71 0,0 0-72 16,0 0-45-16,0 0-27 0,0 0-24 0,0 0-22 15,0 0-24-15,0 0-12 0,0 0-6 0,0 0-8 16,0 0-6-16,0-2-6 0,0 0-2 0,0 2-3 15,0 0 4-15,0 0 5 0,3 0-3 0,-3 0-2 16,0 0-6-16,0 0-5 0,0 0 2 16,0-2 8-16,3 2 11 0,3 0 9 0,0 0 5 15,-2 0-2-15,-1 0-1 0,3 0-2 0,-6 0 0 16,6 0 3-16,6 2-4 0,-8 0-2 16,2-2-7-16,-6 1-6 0,6-1-4 0,-3 1-4 15,3 2-2-15,0-1-3 0,-2-2-3 0,-4 1-3 16,3 1-4-16,-3 0-2 0,0 0-5 0,0 1-2 15,0 1 5-15,0 2 5 0,-7 1 4 16,1 4-3-16,-3-1-21 0,3 3-20 0,0-3-16 16,-4 1-15-16,-2-1-8 0,9 1-4 0,-7 0 4 15,4-2 20-15,-3-2 24 0,6-2 21 16,0-2 13-16,0 1 11 0,3-3 13 0,-3-1 14 16,3 0 10-16,0 0 3 0,0 0-5 0,0 0-10 15,0 0-17-15,3-1-18 0,-3 1-16 0,3-2-7 16,0 0 9-16,-3-1 12 0,3 0 8 0,0-3 7 15,3 3-5-15,0-1-1 0,1 1-1 16,-1 1-2-16,-3 1-2 0,0-2-1 0,9 3-2 16,-5 0-4-16,-4 0-1 0,0 0 0 0,3 3 1 15,0 0 4-15,4 0 4 0,-4 1 1 0,-6-1 3 16,6-2-2-16,3 4 2 0,-3-2 1 0,1-2 4 16,-4 3 5-16,3-1 3 0,0-1-2 15,3 2-2-15,-5-1 0 0,-1 2 0 0,0-2 7 16,0 2 7-16,-3-1 5 0,3 3 4 0,-3-4 6 15,0 3 15-15,0 0 10 0,-6 3 1 16,3 1-8-16,-4-2-14 0,-8 3-16 0,6-3-9 16,-10 1-5-16,10 0-10 0,-7-1-1 0,1-2-1 15,-1-1-1-15,4-3-5 0,-1 0-4 0,-5-2-11 16,12 0-23-16,-7-2-47 0,4-2-87 16,6-5-213-16,0 5-517 0,0 0 43 0</inkml:trace>
  <inkml:trace contextRef="#ctx0" brushRef="#br0" timeOffset="-173530.589">1367 4064 0 0,'0'0'0'0,"0"0"0"0,0 0 0 0,0 0 0 16,0 0 0-16,0 0 0 0,0 0 0 0,0 0 0 16,0 0 0-16,0 0 52 0,0 0 81 15,0 0-14-15,-3-12-6 0,-3 12-11 0,6-1-9 16,0 1-12-16,-6 0-14 0,6 0-7 0,0-2 1 16,0 2 8-16,0 0-3 0,-3 0-11 0,3 0-4 15,0-1-3-15,0 1 0 0,0 0-1 16,-3-2-2-16,3 2 1 0,0 0-8 0,0-3 2 15,0 3 6-15,-3 0-7 0,3 0-3 0,0 0-11 16,-4 0-18-16,4 0-12 0,-3 0-9 0,-3 0-8 16,6 0-5-16,-3 0-4 0,-3 3-1 0,6-1 6 15,-3-1 2-15,3 1 2 0,-3-1-1 16,3 3-2-16,0-2-2 0,-3 1-2 0,3 1-3 16,0-1-3-16,0 1 1 0,0-1-3 0,0 0 3 15,0 0 1-15,0 1 4 0,0-1 7 0,0 1 7 16,0-1 2-16,0 1 4 0,0-2 3 15,3 4 3-15,-3-2 5 0,0-1 6 0,0 3 2 16,3-3-1-16,0 2 2 0,-3-1-3 0,6-1 1 16,-3 1 1-16,3-1-1 0,-3 0 3 0,1 0-1 15,-1-2 2-15,-3 1 7 0,3 0 2 16,6-2 6-16,-3 0 4 0,-3 0 7 0,1 0 4 16,-1 0 7-16,0 0 5 0,0-2 0 0,0-1 5 15,3 0 1-15,0-1 4 0,-3-1 2 16,1 1-2-16,-1-1-3 0,0-2-8 0,-3 1-3 15,0-1-7-15,0 0-1 0,0 0 0 0,0-1 2 16,0 1 3-16,0 2-2 0,0-2-2 0,0 2-11 16,-3 2-10-16,0-3-11 0,-4 3-8 0,1 0-12 15,-3-1-10-15,6 1-8 0,0-1-8 16,-4 2-9-16,4-1-15 0,-9 2-19 0,9-2-44 16,3 3-64-16,-3 0-129 0,3-2-339 0,0 2-114 15</inkml:trace>
  <inkml:trace contextRef="#ctx0" brushRef="#br0" timeOffset="-172519.164">1476 3905 0 0,'0'0'0'0,"0"0"0"0,0 0 4 16,0 0 209-16,0 0-27 0,0 0-22 0,0 0-26 16,0 0-18-16,0 0-15 0,0 0-10 0,0 0-11 15,0 0-9-15,0 0-10 0,0 0-17 0,-6-20-14 16,6 20-14-16,0 0-18 0,0 0-17 0,0 0-22 16,0 0-41-16,0 3-24 0,0 2 18 15,0-1 39-15,0 4 71 0,3 4 64 0,-3 7 25 16,0-1 9-16,0 6-12 0,3 0-20 0,-3 3-20 15,0-2-12-15,0-1-13 0,6-1-10 16,-6-3-6-16,6 0-8 0,-3-6 1 0,1-1-3 16,-1-2-3-16,0-1-1 0,0-2-3 0,3-1-1 15,-3-2-1-15,3-1-5 0,-6-3 0 16,3 1-1-16,-3-2 0 0,4 0 0 0,-4 0 1 16,0 0 0-16,0 0 6 0,0 0 11 0,0 0 15 15,3 0 15-15,-3-2 10 0,0 1 0 0,0-1-21 16,0-3-25-16,0-3-23 0,0 2-14 0,0-1 1 15,0 0-2-15,0 0-7 0,0 2-14 16,0 0-9-16,-3-1-10 0,3 0-4 0,0-1-1 16,0 1 3-16,0 2 6 0,3-1 9 0,-3-2 10 15,0 1 10-15,3 2 10 0,-3-2 8 0,3 2 4 16,3 1 5-16,-6 1 3 0,6 0-1 0,-3 1 0 16,-3 0-2-16,3-2 0 0,1 3-1 15,-1 0 6-15,-3 0 1 0,6 0 1 0,6 0 2 16,-9 4 0-16,7-1 5 0,-7 2 4 0,6 2 4 15,0-3-1-15,-2 3 0 0,-4 1-3 0,0-4 2 16,6 2 1-16,-3 0 0 0,-3 0 2 16,-3-1 5-16,0 0 14 0,0 0 12 0,0 3 10 15,-3-1 3-15,-9 3-13 0,6-2-18 0,-7 2-16 16,-5 0-16-16,8 3-13 0,-8-3-10 16,5-1-10-16,-5-3-15 0,8 0-13 0,-8 0-25 15,12-1-53-15,-4-3-115 0,4 0-306 0,0-2-549 0</inkml:trace>
  <inkml:trace contextRef="#ctx0" brushRef="#br0" timeOffset="-170864.116">1274 2846 0 0,'0'0'0'0,"0"0"0"0,0 0 0 0,0 0 0 16,0 0 0-16,0 0 56 0,0 0 27 0,0 0-25 15,0 0-30-15,0 0-16 0,0 0-20 0,0 0-4 16,0-6-4-16,0 6-3 0,0 0-6 16,0 0-5-16,0 2 0 0,0 0 7 0,0 0 22 15,0 0 21-15,0 3 21 0,0-2 8 0,0 2 5 16,3 3 0-16,-3-3-5 0,0 4 7 0,4 2 11 15,-4-1 6-15,0 2 6 0,0 0-4 16,0 1-18-16,0 2-7 0,0-2-2 0,0 1 6 16,0 0 4-16,0-1-4 0,0-4-8 0,0 1-8 15,0-2-7-15,0 1-5 0,0-3-5 0,0-2-10 16,0 1-4-16,0-1-1 0,0 2-2 0,0-6-1 16,0 2-1-16,0 0-5 0,0 0-4 15,0-2-3-15,0 1-11 0,0-1-14 0,0 0-13 16,0 0-23-16,0 0-18 0,0 0-13 0,3 0-8 15,-3-1-24-15,0-1-96 0,3 0-116 0,-3 2 346 16</inkml:trace>
  <inkml:trace contextRef="#ctx0" brushRef="#br0" timeOffset="-170587.274">1383 3011 0 0,'0'0'0'0,"0"0"0"16,0 0 0-16,0 0 207 0,0 0-27 0,0 0-41 15,0 0-45-15,0 0-32 0,0 0-20 16,0 0-7-16,0 0-10 0,0 0-4 0,0 0-9 15,25 81-7-15,-25-79-7 0,0-2-17 0,0 0-20 16,0 0-28-16,0 0-27 0,0 0-31 0,0 0-44 16,0-2-138-16,0 1 307 0</inkml:trace>
  <inkml:trace contextRef="#ctx0" brushRef="#br0" timeOffset="-170422.369">1380 2881 719 0,'0'0'555'0,"0"0"-280"16,0 0-104-16,0 0-73 0,0 0-60 16,0 0-43-16,0 0-10 0,0 0 5 0,0 0 5 15,0 0 11-15,0 0-2 0,0 0-21 0,0 0-48 16,0 0-77-16,87 23-165 0,-81-20-439 0,3-1 192 16</inkml:trace>
  <inkml:trace contextRef="#ctx0" brushRef="#br0" timeOffset="-168654.364">1526 2974 0 0,'0'0'3'0,"0"0"369"0,0 0-63 16,0 0-74-16,0 0-59 0,0 0-50 0,0 0-22 16,0 0-17-16,0 0-25 0,0 0-18 0,0 0-11 15,0 0-4-15,0 0 0 0,-13-23 1 16,13 23-1-16,-3-2 1 0,3 2 13 0,-6-1 3 0,3 1 5 15,3 0-4-15,-3 0-17 0,3 0-17 16,-3 0-18-16,-1 0-12 0,1 0-6 0,-3 1-7 16,0 3 1-16,3-1 1 0,-3 1 2 0,6 0 2 15,-3 1-2-15,3 1-1 0,-4 1-3 0,4-2 3 16,0-2 5-16,0 3 4 0,0-3-1 16,0 1-2-16,0-1 2 0,0 1 2 0,0-1 0 15,0 0 2-15,0 0-2 0,4 2-3 0,-4-2 4 16,3 0 2-16,-3 1 7 0,0-1 3 15,3 4 3-15,0-5 1 0,-3 1-2 0,3 0 3 16,3-1-3-16,-6 1 1 0,6-1-1 0,-3 3-2 16,1-4-1-16,-1 2-2 0,-3 0 1 0,3-3 4 15,0 0 5-15,3 0 6 0,-3 2-1 16,6-2 1-16,-5 0-3 0,-1 0 1 0,3 0 1 16,0 0 1-16,3 0 6 0,-2 0 0 0,-4 0 0 15,0 0-2-15,6-2-2 0,-3 2-2 0,0-3 4 16,1 0 2-16,-4 0 1 0,6 0-2 0,-3 1-5 15,0 1-5-15,1-1-1 0,-4-1 1 16,0-2 4-16,9 5 6 0,-9-2 1 0,4-4 2 16,-4 2 2-16,0 0 0 0,0 1 2 0,9 0 1 15,-9-2-1-15,0 4-1 0,1-2-5 0,-4 1-3 16,3-1-5-16,0 2-3 0,3-5-2 0,0 4-1 16,-3 0 0-16,-3 0 0 0,3 1 3 15,-3-1 3-15,3 1 6 0,-3-2 8 0,0 2 9 16,0-1 7-16,0-1 3 0,0 2 0 0,0-2-6 15,0 1-3-15,0-1-4 0,0-1-3 16,0 4-2-16,-3-3-3 0,3 1-2 0,-3 0-5 16,0 0-4-16,-3 1-6 0,6 0-6 0,-9-1-1 15,6 2-5-15,3-2-2 0,-4 2 1 16,1 0-1-16,0 0 2 0,-3 0 3 0,0 0 2 16,3 0-2-16,3 0-2 0,-3 0-5 0,3 2-4 15,-3-2-2-15,3 2-1 0,0-1 1 0,0 0 2 16,0 3 3-16,0-2 3 0,0 1 7 0,-4 2 2 15,4 1 6-15,0 1 1 0,-3 0 0 0,3 0 2 16,-3 0 3-16,3-1-2 0,0 3 0 16,0-2-2-16,0-1-2 0,0 2 1 0,0-2-1 15,3-1 0-15,0 3 1 0,1-2 0 0,-1 0 2 16,3-2 0-16,6 2-3 0,-6-2-11 16,-2-1-22-16,8 0-36 0,3-1-109 0,-11 1-453 15,2-3-509-15</inkml:trace>
  <inkml:trace contextRef="#ctx0" brushRef="#br0" timeOffset="-166965.638">1268 2825 0 0,'0'0'0'0,"0"0"0"0,0 0 0 0,0 0 0 15,0 0 0-15,0 0 0 0,0 0 0 0,0 0 0 16,0 0 0-16,0 0 144 0,0 0-14 0,0 0-28 16,0 0-7-16,0 0-9 0,-12-14 11 0,12 12-8 15,0 2-7-15,0-2 1 0,0 0-6 16,0 2 8-16,0 0-3 0,0 0 0 0,-3 0-4 16,3 0-7-16,0 0-10 0,0 0-4 0,0 0-5 15,0 0-3-15,0 0 3 0,0 0 1 0,0 0 3 16,0 0 3-16,0 0-4 0,0-1-5 15,0 1-10-15,0 0-11 0,0 0-7 0,0 0-8 16,-3-2-2-16,3 2-2 0,0 0 0 0,0-2 1 16,0 2-2-16,0 0-1 0,-4 0 0 0,4 0 0 15,0 0 1-15,0 0 1 0,0 0-2 16,0 0-1-16,0 0-5 0,0 0-4 0,0 0-4 16,0 0-8-16,0 0-7 0,0 0-12 0,0 0-10 15,0 0-16-15,0 2-17 0,0 0 9 16,0 1 20-16,0 2 21 0,0 2 25 0,-3 0 2 15,3 2-2-15,0 0-1 0,0 0 5 0,0-1 2 16,0 3-1-16,0-2 2 0,0 1-6 0,0 1 2 16,0 0-2-16,0-1 0 0,0 1 2 15,0-4 0-15,0 5 1 0,0-3-1 0,0 0 2 16,0 3 3-16,0-1 4 0,0-2-1 0,0 1-1 16,0 1-4-16,0-3-1 0,0 4 4 0,0-5-1 15,0 1-3-15,0 1-1 0,0-4-4 0,0 0 0 16,0-2 0-16,3 2-1 0,-3-4 2 15,0 1 1-15,0-2 4 0,0 0-2 0,0 0 0 16,4 0-2-16,-4 0-25 0,3-3-31 0,0-2-12 16,-3 1-264-16,0 0-973 0</inkml:trace>
  <inkml:trace contextRef="#ctx0" brushRef="#br0" timeOffset="-108907.032">180 994 0 0,'0'0'0'0,"0"0"0"0,0 0 0 15,0 0 0-15,0 0 2 0,0 0 179 0,0 0-34 16,0 0-26-16,0 0-24 0,0 0-17 16,0 0-9-16,0 0-10 0,0 0-8 0,0 0-13 15,0 0-1-15,0 0 0 0,0 0-17 0,0 0 10 16,0 0-14-16,0 0-8 0,0 0 5 0,0 0-12 15,0 0 5-15,0 0 3 0,0 0 0 0,0 0 1 16,0 0-2-16,0 0-3 0,0 0-2 0,0 0-2 16,0 0-1-16,0 0-2 0,0 0-4 15,0 0-16-15,0 0-12 0,0 0 6 0,0 0 21 16,0 0 14-16,0 0 13 0,0 0-3 0,0 0-22 16,0 0 3-16,-3 0-3 0,3 5-2 0,-6 1 8 15,6-3-3-15,0-3 0 0,-7 5 2 16,7 0-3-16,0 1 4 0,0-1 1 0,0 0 4 15,0 3 3-15,0-4-2 0,0 5-3 0,0-2-4 16,0-3 0-16,7 5-3 0,-7-4 3 0,0 1 2 16,0 3-4-16,0-3 2 0,0 0-6 15,0 4 0-15,0-5 3 0,0 1 2 0,0 2 1 16,0-1 0-16,0-1 1 0,0 2-3 0,0-3 1 16,0-2 2-16,0 8-6 0,0-8 4 15,0 2 1-15,0 2-4 0,0-1 6 0,0-1-2 16,6 0 1-16,-6-1 2 0,0 2-4 0,0 0 2 15,0-2-4-15,0 2-1 0,3 1 3 0,-3-3 1 16,0 6 0-16,3-5 2 0,-3 0 3 0,0-2-3 16,0 2 0-16,0 1 0 0,0-1-4 15,3 1 2-15,-3 0-22 0,0-1 1 0,0 0-2 16,0 1 2-16,0-1 22 0,0 2 1 0,0-1 2 16,0 2-4-16,0-4-1 0,0 1-1 0,0 4-4 15,0-4 7-15,0-1 4 0,0 6 4 0,0-4 9 16,0-1 1-16,0 4 3 0,0-2 26 15,0-1 2-15,0 3 2 0,0-4 7 0,0-1-23 16,0 6-7-16,0-5 2 0,0-1-32 0,0 7-4 16,0-6-1-16,0 0-3 0,0-1 19 15,0 2 2-15,0-2-6 0,0 4-1 0,3-3-3 16,-3-5-4-16,0 3 1 0,0 3-4 0,0-4-20 16,3 4-48-16,-3-6-54 0,0 0-68 0,0 0-289 15,0 0-146-15</inkml:trace>
  <inkml:trace contextRef="#ctx0" brushRef="#br0" timeOffset="-107689.522">335 1121 0 0,'0'0'0'0,"0"0"0"16,0 0 232-16,0 0-26 0,0 0-71 15,0 0-37-15,0 0-17 0,0 0-28 0,0 0-26 16,0 0-20-16,0 0-19 0,0 0-3 0,0 0 0 16,0 0 4-16,0 0 8 0,-3 0 2 0,3 5 5 15,-6-1-1-15,2 0 1 0,4-4 0 0,-6 6 2 16,6-1 5-16,-3-1-1 0,0 2 1 16,3-1-1-16,0 0-5 0,-3 0 7 0,0 7-2 15,0-8-1-15,3-1-2 0,-6 6-5 0,6-4-1 16,-4 1-2-16,4-4-1 0,0 4-3 0,-6 0 1 15,6-2-6-15,0 4 8 0,0-5-6 16,0 2 3-16,0 0 3 0,0 0-4 0,0 1 8 16,0-1-1-16,0-2 5 0,0 2 0 0,0-5-1 15,0 6 2-15,6-1 1 0,-2-2 0 16,-4 3 4-16,0-6 2 0,0 0 3 0,6 5 3 16,0 0 2-16,-3 0-2 0,-3 0-3 0,0-5 0 15,0 0 0-15,3 4 2 0,6-1 0 0,-5 2 1 16,5 0-1-16,-9-5 2 0,3 2-2 0,0-1-4 15,0 1-1-15,0 2 3 0,10-3 5 16,-10 1-3-16,3 2-3 0,3 1-34 0,7-2 20 16,-10 1-23-16,3-1 0 0,7-1 29 0,-10 0-23 15,-3 0 30-15,6-1 4 0,-6 1-1 0,7-2 1 16,-7 0-5-16,0 3 5 0,0-3 6 0,0 0 2 16,7 0 2-16,-4 0 2 0,-3 0-2 15,3-3-2-15,-6 1-4 0,6 1-7 0,4-1-4 16,-4-2-4-16,0 3-3 0,-3-1 3 0,3-2-3 15,0 4 0-15,4-3 2 0,-7-1-4 16,0 1-1-16,0 1 2 0,3-1-3 0,0 2 2 16,4-4-2-16,-7 3 1 0,0-2 2 0,0 1 2 15,0-2 1-15,6-1 3 0,-2 1 4 0,-4 0 3 16,0 0 6-16,0 0 6 0,-3-1 4 16,0 1 4-16,3 0 8 0,-3-1 3 0,3 1 3 15,-3 2 2-15,0-2-4 0,0-1-1 0,0 3-5 16,0-2-7-16,0 0-6 0,0 2-2 15,0-2-2-15,-3-1 1 0,3-1-4 0,-3 1-9 16,3 0-8-16,0-1-7 0,-3 0-4 0,0 0-7 16,3-1-8-16,-3-1-21 0,-4-3-37 0,1 4-54 15,3-5-96-15,3 5-229 0,0-1-364 0,-3 4 332 16</inkml:trace>
  <inkml:trace contextRef="#ctx0" brushRef="#br0" timeOffset="-107154.827">437 1087 0 0,'0'0'0'0,"0"0"0"0,0 0 280 0,0 0-22 16,0 0-56-16,0 0-52 0,0 0-46 15,0 0-41-15,0 0-33 0,0 0-32 0,0 0-33 16,0 0-7-16,0 0 12 0,0 0 44 0,0 12 57 15,0-3 32-15,0 5 10 0,0 0-13 16,0 5-22-16,6 0-5 0,-6 2-11 0,3 3-13 16,-3 0-9-16,7 0-13 0,-4-2-7 0,-3 1-5 15,3-3-7-15,0 1-8 0,-3-7-1 0,3 1-1 16,-3-3-1-16,3 1 1 0,-3-6-13 0,6 1-19 16,-6 0-38-16,4-3-88 0,-4 0-178 15,0-1-377-15,6-1 306 0</inkml:trace>
  <inkml:trace contextRef="#ctx0" brushRef="#br0" timeOffset="-105929.042">462 1454 0 0,'0'0'0'0,"0"0"0"16,0 0 0-16,0 0 0 0,0 0 0 0,0 0 0 16,0 0 91-16,0 0-15 0,0 0-20 0,0 0-19 15,0 0-20-15,0 0-9 0,0 0-14 0,0 0-11 16,0-4-5-16,0 4 0 0,0 0 8 15,0 0 9-15,0-1 15 0,0 1 8 0,0-2 3 16,0-1-6-16,0 2-14 0,0 1-8 0,0-3-8 16,0 1-11-16,0 0-10 0,0 1-27 0,0 0-32 15,3-2 73-15,-3 0 22 0,3 0 0 0,-3 2 0 16,6-1 0-16,-6 1 0 0</inkml:trace>
  <inkml:trace contextRef="#ctx0" brushRef="#br0" timeOffset="-105660.871">462 1454 0 0,'25'-41'0'0,"-25"41"0"0,0 0 0 0,0 0 104 16,-3 0 31-16,3 0-56 0,0 0-35 0,0 0-25 16,-6 0-19-16,6 0-8 0,0 1-13 0,0-1-5 15,0 2 3-15,0-1 1 0,0 3 12 16,-4-1 11-16,4 1 6 0,0 2 13 0,-6-2 7 16,6 2 7-16,0 2 9 0,-3-1 6 0,3 3 10 15,0-3 3-15,0 4 6 0,-3-3 1 0,3 2-1 16,0 1 3-16,0-3-6 0,0 1-6 0,3 1-4 15,-3-4-11-15,0 1-3 0,0 0-2 16,0-2 3-16,3-2 0 0,-3 1-3 0,0-1-2 16,0-3-9-16,0 0 7 0,0 3 11 0,6-3 10 15,-6 0 13-15,0 0-5 0,0 0-7 0,0 0-18 16,0 0-23-16,0 0-16 0,0 0-24 16,0 0-46-16,0-3-133 0,0 3-286 0,0-3-447 0</inkml:trace>
  <inkml:trace contextRef="#ctx0" brushRef="#br0" timeOffset="-104717.816">738 1098 144 0,'0'0'572'0,"0"0"-212"0,0 0-91 0,0 0-51 15,0 0-53-15,0 0-43 0,0 0-36 0,0 0-29 16,0 0-31-16,0 0-26 0,0 0-24 0,0 0-21 15,0 0-23-15,0 0-19 0,-3 3 18 16,3 0 21-16,0-2 32 0,0 1 26 0,3 1 5 16,-3 2 0-16,3 0 3 0,0-1 4 0,3 1 1 15,4 0 3-15,-7 3 0 0,0-1-2 0,3-1-2 16,-3 1 1-16,10 0-7 0,-7 0 2 16,0 1 0-16,3-1-5 0,1 2-4 0,-1 0-1 15,-3-1-3-15,3-1 2 0,4 1 0 0,-10-2-1 16,3 0 2-16,6 1-1 0,-5-1 1 0,-1-3-1 15,-6 2 0-15,6-1-1 0,0-3 3 0,-6 1-3 16,6 1 0-16,-2-2 0 0,-4 1 2 16,0-2 0-16,0 1 5 0,0-1 0 0,0 0 4 15,0 0 3-15,0 2 0 0,0-2-1 0,0 2-3 16,0-2 6-16,0 3 13 0,-4 0 13 0,-2 2 5 16,6 1-2-16,-9 1-13 0,6 2-12 15,0-1-7-15,-3 2-8 0,-10-1-5 0,10 3 0 16,3-3 5-16,-10 0-2 0,4-1-2 0,3-1-3 15,3-1-14-15,-3 1-6 0,-4-1-15 16,4-4-27-16,3 2-39 0,0-1-73 0,3-2-143 16,0 1-268-16,0 0-686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113.3877" units="1/cm"/>
          <inkml:channelProperty channel="Y" name="resolution" value="1979.87915" units="1/cm"/>
          <inkml:channelProperty channel="F" name="resolution" value="11.375" units="1/deg"/>
          <inkml:channelProperty channel="T" name="resolution" value="1" units="1/dev"/>
        </inkml:channelProperties>
      </inkml:inkSource>
      <inkml:timestamp xml:id="ts0" timeString="2022-11-29T00:28:16.513"/>
    </inkml:context>
    <inkml:brush xml:id="br0">
      <inkml:brushProperty name="width" value="0.05292" units="cm"/>
      <inkml:brushProperty name="height" value="0.05292" units="cm"/>
      <inkml:brushProperty name="color" value="#FF0000"/>
    </inkml:brush>
  </inkml:definitions>
  <inkml:trace contextRef="#ctx0" brushRef="#br0">4273 2277 0 0,'0'0'0'16,"0"0"0"-16,0 0 0 0,0 0 0 0,0 0 0 15,0 0 0-15,0 0 0 0,0 0 0 16,0 0 0-16,0 0 97 0,0 0 43 0,0 0 11 16,0-3 6-16,0 3 1 0,0 0-17 0,0-1 0 15,0 1 5-15,0-1-9 0,0-4-8 16,0 4-25-16,0-1-33 0,0 0-22 0,0-1-16 15,0 1-7-15,0 1-5 0,0-2 0 0,0 3 2 16,0-2-1-16,0 1-1 0,0 1-3 0,0 0-1 16,0 0-2-16,0 0 1 0,0 0 1 0,0 0 3 15,0 0 1-15,0 0-1 0,0 0 1 0,0 0 2 16,0 0 6-16,0 0 5 0,0 0 10 16,0 0 5-16,0 0 5 0,0 0 4 0,0 0 1 15,0 0 1-15,0 0 1 0,0 0-5 0,0 0 0 16,0 0-7-16,0 0-5 0,0 0-5 15,0 0-6-15,0 0-6 0,0 0-4 0,0 0-5 16,0 0-3-16,0 0 1 0,0 0-4 0,0 0 0 16,0 0-1-16,0 0-3 0,0 0 2 0,0 0 0 15,0 0 1-15,0 0 0 0,0 0-1 0,0 0 3 16,0 0-1-16,0 0 1 0,0 0 1 16,0 0-3-16,0 0 2 0,0 0 1 0,0 0 1 15,0 0 1-15,0 0-2 0,0 0 1 16,0 0-3-16,0 0-1 0,0 0-1 0,0 0 1 15,0 0-4-15,0 0-2 0,0 0-2 0,0 0-2 16,0 0-1-16,0 0 0 0,0 0-1 0,0 0 0 16,0 0 1-16,0 0 1 0,0 0 1 0,0 0 1 15,0 0 1-15,0 0-2 0,0 0 2 0,0 0-4 16,0 0 2-16,0 0 0 0,0 0-2 16,0 0 3-16,0 0-3 0,0 0 0 0,0 1-2 15,0-1-2-15,0 0-3 0,0 0-1 0,0 0-4 16,0 2-1-16,0-2-2 0,0 0 0 0,0 0-3 15,0 0-1-15,0 3-2 0,0-3 1 16,0 0 3-16,0 1 4 0,0 2 7 0,0 1 6 16,0 4 4-16,0-3 2 0,0 4-1 0,0-1-4 15,0-1-1-15,0 1-1 0,0 0 2 0,0-1-1 16,0 3 0-16,0-3 2 0,0 2-1 16,0 2 1-16,0-3 0 0,0 2-2 0,0-2 0 15,0 3 1-15,0 0 1 0,0 1 1 0,0-2-1 16,0 0 1-16,0 0-2 0,0 1 0 15,0-2 1-15,0 1 0 0,0-1-2 0,0-1 2 16,0 1 0-16,3 0-2 0,-3 0 3 0,0 0 1 16,0-1 1-16,0 2-1 0,0-1-1 0,0 3 0 15,0-3 0-15,0 1-1 0,0 0 2 0,0-1 0 16,0 1-3-16,0 0 2 0,0 0-2 16,0 3 1-16,0-1-3 0,0-2 3 0,0 1-3 15,0-2 2-15,0 1 0 0,0-2-2 0,0 1 1 16,0-1-1-16,0 2 1 0,0-4-1 0,0 4 1 15,0-3 1-15,0 2 4 0,0 0-5 16,0 0 1-16,0 0-1 0,0 2-1 0,0 1 3 16,0-3-2-16,0 3 2 0,0-2-1 0,0 0 2 15,0 0 0-15,0 1-1 0,0 0-2 0,0-3 2 16,0 1 1-16,0-2-1 0,0 1 1 16,0 1-1-16,0-2-1 0,0 2 1 0,0-1 0 15,0 0-2-15,3 1-1 0,-3 0 1 0,0 0 3 16,0-2-2-16,0 1 0 0,0-1-2 15,0 0 4-15,0 0-3 0,0-1 0 0,0 2 2 16,0-2-7-16,0-1 5 0,0 3 1 0,0 0-1 16,0-1 0-16,0 0 2 0,0 0-2 0,0 1 0 15,0-2 1-15,0 1-2 0,0 0 0 0,0 0 0 16,0-3 1-16,0 2 2 0,0 1-2 0,0 0-1 16,0-1 6-16,0 1-5 0,0 0-1 15,0 0 1-15,0 0-1 0,0 0 2 0,0 2-1 16,0-3 3-16,0 3-4 0,0 0 1 0,0-2 1 15,0 0-1-15,0 0-2 0,0 0 4 0,0-1-2 16,0-2 1-16,0 2 0 0,0 0 0 16,0 1 0-16,0-2 0 0,0 2 1 0,0 0-2 15,0-1 0-15,0 4 0 0,0-4 0 0,0 2 1 16,0 2 0-16,0-2-1 0,0 1 0 16,0-1 0-16,0 2-2 0,0-2 3 0,0 0-2 15,0 1 1-15,9-1 2 0,-9 1-2 0,0 0 2 16,0-2-2-16,0-2 0 0,0 0 0 0,0 0 1 15,0-1 0-15,0 0-3 0,0-2 3 16,0 3 0-16,0-4-1 0,0 3 2 0,0-2-2 16,0-1 1-16,0 3-1 0,0-2 1 0,0 4 1 15,0 1 1-15,0 1 3 0,0 0 0 0,0 4 1 16,0 0-2-16,0-1-1 0,0 2-1 16,0-2 2-16,0 0 2 0,0 1 1 0,0 0 1 15,0-1-4-15,0 1 0 0,0-2-3 0,0 1 0 16,0-3 1-16,0 5 0 0,0-3 1 0,0-2-1 15,0 3 0-15,0-3-1 0,0-1-1 0,0 2-1 16,0-2 0-16,0-1-1 0,0 0 2 16,0 2 0-16,0-1-1 0,0 0 1 0,0-2-1 15,0 2 0-15,3-1 2 0,-3 1-3 0,0-3 0 16,0 2 2-16,0 1-1 0,0-2 1 0,0 1 0 16,0 0-2-16,0-1-1 0,0 0 4 15,0 0-5-15,0 0 1 0,0 1 1 0,0-1 1 16,0 1 0-16,0 0 1 0,0 1 0 0,0-2-5 15,0 4 4-15,0 0 0 0,0-1 0 16,0 1 2-16,0 3 0 0,0-2 0 0,0 2-1 16,0 0 0-16,0 2 0 0,0 1 1 0,3-1 0 15,-3 2 1-15,0 3-2 0,0 0-1 0,0 0 0 16,0 0 1-16,0 0-1 0,0 0 1 0,0-1-2 16,0-3 0-16,0 1-1 0,0-1-2 15,0-3-3-15,0-2-8 0,0-1-6 0,0-4-16 16,4 1-25-16,-4-3-53 0,0-1-98 0,0 0-193 15,0 1-421-15,0-1-661 0</inkml:trace>
  <inkml:trace contextRef="#ctx0" brushRef="#br0" timeOffset="4471.505">3997 4618 0 0,'0'0'0'0,"0"0"0"0,0 0 0 15,0 0 0-15,0 0 0 0,0 0 0 0,0 0 149 16,0 0 91-16,0 0-8 0,0 0 1 0,0 0-19 16,0 0-22-16,0-7-29 0,0 7-29 0,0 0-15 15,0-3-15-15,0 0-11 0,0 3-15 16,0 0-13-16,0 0-10 0,0 0-7 0,0 0-5 15,0 0-4-15,0 0-1 0,0 0-1 0,0 0-3 16,0 0 0-16,0 0-4 0,0 0-2 16,0 0-4-16,0 0-3 0,0 0-3 0,0 0-3 15,0 0-2-15,0 0-2 0,0 0-3 0,0 3-3 16,0-3-3-16,0 0-4 0,0 3-2 0,0-3-1 16,0 0-3-16,0 0-2 0,0 0-1 15,-3 0-2-15,3 4-1 0,0-2 3 0,-3 1 4 0,3 1-1 16,-4 2 3-16,4-2-1 0,-3 0-2 15,3-2 3-15,-9 4-1 0,9 0 1 0,-3-3 1 16,3 1-1-16,-3 2 3 0,3-4 0 16,0 4 0-16,0-4 0 0,0 2 0 0,0-1-1 15,-3 1-1-15,3 1 1 0,0-2-2 0,0 1 3 16,0-1-1-16,-3 3-1 0,3-3 0 0,0 2 0 16,0-2-5-16,0 2 0 0,0-2 0 0,0 0 3 15,0 1 0-15,0-3 1 0,0 2 0 16,0 0 1-16,0 0-1 0,0-1 1 0,0 1 1 15,0-1 1-15,0 0 1 0,0 1-1 0,0 1 1 16,0-1 0-16,0 1 0 0,0-2 0 0,0 0 1 16,0 2-1-16,3-1 1 0,-3-1 0 15,0 1 0-15,0 1 1 0,0-2-2 0,0-1 0 16,3 1-1-16,-3 0-1 0,0 0 1 0,0-2 0 16,0 3 0-16,0 0-1 0,3-3-2 15,-3 1-1-15,0-1 0 0,3 0 3 0,-3 1 1 16,9-1 2-16,-9 2 1 0,3-2 0 0,-3 2 3 15,4-2 0-15,-4 2 2 0,3-2-1 0,0 1 0 16,-3 0 0-16,3-1 1 0,0 3-2 0,0-3 3 16,6 1 0-16,-6-1 1 0,1 0 3 15,-1 0-3-15,0 0 0 0,-3 0-2 0,3 0 2 16,0 0 1-16,3 0 0 0,0 0 0 0,-3 0-1 16,1-1 1-16,-1-2 0 0,0 2-1 0,-3 1-1 15,6-3-1-15,3 1-1 0,-6 0 3 0,0 1-3 16,1 0 2-16,-4-5 0 0,3 6 0 15,0-4-2-15,-3 1 3 0,3 0 1 0,0-3 0 16,6 4 1-16,-9-3-1 0,3 1-2 0,1-1-1 16,-4 1-2-16,3 0-1 0,-3-1-3 15,3 0-1-15,0 0 2 0,-3-1-1 0,0 1 2 16,0 0 0-16,0 1 0 0,3 1-1 0,-3 0 0 16,0-1-1-16,0 2-3 0,0-1 3 0,0 0 1 15,0 2 1-15,0 1 1 0,0-2 2 16,3 2 3-16,-3 0 0 0,0 0 1 0,0 0 0 15,0 0-3-15,0 0-3 0,0 0-6 0,0 0-6 16,0 0-7-16,0 2-7 0,0-2-3 0,0 0-8 16,-3 0-5-16,3 1-2 0,0-1-1 15,0 3-1-15,0-3 4 0,0 0 11 0,0 3 8 16,0-3 14-16,0 4 6 0,0-1-2 0,0-1 0 16,3 1 1-16,-3 0-1 0,0 0 3 0,9 0 0 15,-9 1 0-15,3-1 0 0,-3 1 0 0,4-1 1 16,-4 1 0-16,3-1 2 0,0 2-2 0,-3-1 4 15,3-1-4-15,-3 2-1 0,0-2-1 16,3 1-2-16,0 1 4 0,6-2 0 0,-6 1 0 16,1 1 0-16,-1-3 0 0,0 0-1 0,-3 4 0 15,3-4 1-15,0 0-1 0,0 0 2 16,6 0-1-16,-6-1-1 0,1 0 4 0,-1-1 0 16,0 3 2-16,-3-3 1 0,6 1-2 0,3-1 0 15,-6 0-3-15,0 0 3 0,1 2 1 16,-1-2-1-16,0 0 1 0,-3 0-1 0,3 0-1 15,0 0 1-15,6 0 2 0,-6 0 1 0,0-2 4 16,1 1 2-16,-1-3 3 0,0 3-1 0,0-3-2 16,0 1 0-16,6-1-2 0,-6 1-2 0,0-3 0 15,1 2 1-15,-4-2-2 0,3 2 3 16,0-1-2-16,-3 2 3 0,0-2 6 0,3 2 3 16,-3-1 3-16,3-1 3 0,-3 0-1 0,0 0 0 15,0-2 1-15,0 0-1 0,9-1 0 0,-9 2 0 16,0-1 0-16,-9-4-1 0,9 5 1 0,0-3-1 15,-3 1 6-15,3-1 5 0,-3 0 2 16,0-1 1-16,0 1-4 0,-1 1 1 0,-2 0 6 16,-3 1-1-16,6 4-4 0,0-2-9 0,3 1-13 15,-3 3-9-15,0-2-4 0,-1 0-5 0,4 1-3 16,-3 2-3-16,3 0-7 0,0 0-13 16,0 0-23-16,0 0-38 0,0 0-76 0,0-2-156 15,0 2-140-15,0 0-374 0,3 0-515 0</inkml:trace>
  <inkml:trace contextRef="#ctx0" brushRef="#br0" timeOffset="4984.212">4425 4698 528 0,'0'0'494'0,"0"0"-152"15,0 0-87-15,0 0-52 0,0 0-74 0,0 0-42 16,0 0-31-16,0 0-32 0,0 0-23 0,0 0-13 15,0 0 1-15,0 0 11 0,0 0 13 16,0 0 13-16,-7 54 9 0,7-43 6 0,0 1 10 16,0-1 3-16,0-2-2 0,0-1-3 0,0 0-6 15,0-2-3-15,0 0-6 0,0-3-8 0,0 1-6 16,0-4-6-16,0 3-2 0,4-3-1 0,-4 0-1 16,0 0-5-16,0 0-11 0,0 0-23 15,3 0-47-15,-3-3-52 0,0 3-111 0,0-2-511 16,3 2-654-16</inkml:trace>
  <inkml:trace contextRef="#ctx0" brushRef="#br0" timeOffset="15835.139">7032 2273 0 0,'0'0'0'15,"0"0"0"-15,0 0 0 0,0 0 0 0,0 0 0 16,0 0 144-16,0 0 6 0,0 0-12 0,0 0-6 16,0 0 0-16,0 0 3 0,0 0 0 0,-12-11 7 15,9 9 15-15,3 2-10 0,0-1-3 16,0 1-7-16,-3-2-28 0,3 1-14 0,-3-2-18 15,3 3-20-15,-3-2-7 0,3 2-2 0,-4-1 5 16,4 1 1-16,0 0-3 0,0 0-14 0,0 0-11 16,0 0-9-16,0 0-3 0,0 0 1 15,0 0 0-15,0 0 2 0,0 0 5 0,0 0 13 16,0 0 6-16,0 0 10 0,0 0 7 0,-3 0 4 16,3 0 3-16,0 0 0 0,0 0-3 15,0 0-2-15,0 0-5 0,0 0-3 0,0 0-8 16,0 0-5-16,0 0-7 0,0 0-4 0,-9 0 0 15,9 0-10-15,0 0-2 0,0 0-4 0,0 0-6 16,0 0 2-16,0 0-1 0,0 0 0 16,0 0 0-16,0 0 4 0,0 0 1 0,0 0-1 15,0 0 3-15,0 0 1 0,0 1-2 0,0-1 2 16,0 0-5-16,0 0 1 0,0 0-2 0,0 0-2 16,0 0 2-16,0 0-7 0,0 2-1 0,0-2-3 15,0 0 2-15,0 0-5 0,0 0-1 16,0 0 0-16,0 0-3 0,0 0 1 0,0 0-2 15,0 0-4-15,0 3-3 0,0-3-4 0,0 1-2 16,0-1-3-16,0 2-3 0,0 1 6 0,0 4 9 16,0 1 11-16,0 2 3 0,0 3 6 0,0 2-3 15,0-2-4-15,0-1 3 0,0-2-3 16,0 2 1-16,0 0-1 0,0 0 2 0,0 2-1 16,0 0 0-16,0-1 0 0,0-2 1 0,9 0-2 15,-9 2 1-15,0-1-1 0,0-2 2 16,0 3 0-16,0-1-1 0,0 0 1 0,0-1-6 15,0 2 4-15,0-1-1 0,0 0-1 0,0 1 2 16,0 0-1-16,0-1 2 0,0 0 0 16,0 0 1-16,0 2-1 0,0-1 0 0,0 2 1 15,0-1-2-15,0 0 1 0,0-1-1 0,0 1 0 16,0 2 1-16,0-1 0 0,0 2 0 0,0-2-1 16,0 1 1-16,0 2 1 0,0-3-1 15,0 1 0-15,0-2-1 0,0-1-1 0,0 1 0 16,0-2 1-16,0 2 0 0,0 2 0 0,0-2-1 15,0 1 1-15,0 0 1 0,0-1-3 0,0 0 1 16,0-1-1-16,0-1-3 0,0-2 4 0,0 1 2 16,0 3-1-16,0-4 2 0,0 1 0 15,0 2-1-15,0-3 1 0,0 2-2 0,0 0 1 16,0 0 0-16,0-2-1 0,0 2 2 0,0 1-1 16,0 0 0-16,0 0 1 0,0 1-1 0,0-1 0 15,0-1-1-15,3 0 0 0,-3 1 3 0,0 0-3 16,0 0 0-16,0-2 1 0,0 3-5 15,0 0 3-15,0 0 3 0,0-1-1 0,0 2 1 16,0-1 0-16,0-1-2 0,0 2 0 0,0-2-3 16,0 1 4-16,0-2 1 0,0-1-1 15,0 1 1-15,0 1-1 0,0 0 0 0,0-3 1 16,0 1 0-16,0-1 0 0,0 0 0 0,0-1-1 16,0-1 3-16,0 0-1 0,0-2 0 15,0 4 0-15,0-4-4 0,0 3 4 0,0 0-1 16,0 0 1-16,0-2-1 0,0 0 1 0,0 1-2 15,0 0 0-15,0 2-2 0,0-2 1 0,0 0 0 16,0-1 1-16,0 2-2 0,0 0 2 0,0-2 0 16,0 2 2-16,0-2 0 0,0 1-2 15,0 4 1-15,0-2-2 0,0 1 3 0,0-3-2 16,0 2 2-16,0-2-1 0,0 2 1 0,0-1 0 16,0-1 0-16,0 2 1 0,0-1-2 0,0-1-1 15,0 1 0-15,0 0 0 0,0-2-2 0,0 0 2 16,0 2 2-16,0-2 0 0,0 2-2 15,0 0 1-15,0 2-1 0,0-3-1 0,0 0 1 16,0 2 0-16,0-2 0 0,0-1 0 0,0 2 1 16,0 0-1-16,0-3 0 0,0 3-1 0,0-2 1 15,0 0-2-15,0-1 4 0,0 2-2 16,0-1 0-16,0-3 1 0,0 1-1 0,0-1-1 16,0 0 0-16,0-1 2 0,0 3-1 0,0-3 1 15,0 2 0-15,4 0-2 0,-4-2 1 16,0 2 1-16,0 1-2 0,0-3 1 0,0 1-1 15,0-2 1-15,0 4 0 0,0-3 0 0,0 0 1 16,0-2-1-16,0 3 2 0,0-2-4 16,0-1 1-16,0 4 1 0,0-3-1 0,0 2 2 0,0-1 1 15,0 1-1-15,0 2 1 0,0-2-1 16,0 2 0-16,0-3-1 0,0 2 0 0,0 1 1 16,0-2-2-16,0 1 1 0,0-1 0 0,0-1 2 15,0 1-3-15,0-3 1 0,0 3 0 16,0-2-1-16,0-1 0 0,0 0 1 0,0 4 1 15,0-4-1-15,0 3 0 0,0-3 0 0,0 3-1 16,0-3 0-16,0 2 2 0,0 3-2 0,0-4 3 16,0 0-2-16,0 1 1 0,0 0 0 0,0 2-1 15,0-2 1-15,0 0 1 0,0 1-1 16,0 0-2-16,0 1 5 0,0 1-4 0,0-1 0 16,0-2 2-16,0 4-4 0,0-1 1 0,0 1 2 15,0-3-3-15,0 4 2 0,0-3 0 0,0 0 0 16,0 0 2-16,0-1-2 0,0-1 1 15,0 1 1-15,0-3-4 0,0 1 1 0,0 1 1 16,0-1-1-16,0-1 1 0,0 1 3 0,0 1-2 16,0-2 0-16,0 1-1 0,0 1-2 0,0-1 1 15,0 0 1-15,0 1-1 0,0 0 2 16,0-1-1-16,0 2-1 0,0-1 1 0,0-1-1 16,0 1 1-16,0-1 1 0,0 2-2 0,0-3-1 15,0 1 2-15,0-2-1 0,0 2 2 16,0-2 3-16,0 0-1 0,0 0-2 0,0 0 0 15,0 2 0-15,0-2 0 0,0 0 1 0,0 1-1 16,0-1 2-16,0 1-2 0,0 2 0 0,0 0 1 16,0 1-4-16,0-1 3 0,0 3 0 0,0-3 0 15,0 2 0-15,0-1 1 0,0-2 0 0,0 0 2 16,0 2-1-16,0-3 0 0,0-1 1 16,0 0 3-16,0 2 1 0,0-2 2 0,0 0 1 15,0 0 1-15,0 0 0 0,0 0-2 0,0 0 0 16,0 0-3-16,0 0-1 0,0 0 1 15,0 0-2-15,0 0 0 0,0 0-2 0,0 0-2 16,0 0-1-16,0 0-2 0,0 0-4 0,0 1-1 16,0 4 0-16,0 0 2 0,0 2 2 0,0 3 1 15,0-2 1-15,0 1-3 0,0 0-3 16,0-3-8-16,0-5-10 0,0 1-12 0,0-2-26 16,0 0-81-16,0-3-226 0,0-2-526 0,3 2-716 0</inkml:trace>
  <inkml:trace contextRef="#ctx0" brushRef="#br0" timeOffset="18469.398">6887 4680 0 0,'0'0'0'0,"0"0"0"0,0 0 352 15,0 0 8-15,0 0-57 0,0 0-58 16,0 0-61-16,0 0-19 0,0 0-19 0,0 0-23 16,0 0-13-16,0 0-15 0,0-6-7 0,0 6 0 15,0 0 1-15,0 0-7 0,0 0-8 0,0 0-11 16,0 0-4-16,0 0-5 0,0 0-7 15,-3 0-8-15,3 1-10 0,0-1-13 0,-4 0-7 16,4 0-11-16,-9 2-6 0,6-2-9 0,3 2-9 16,-3-1-4-16,0 2-5 0,0 2 3 0,-3 0 5 15,-7-2 3-15,10 2 10 0,0 2 3 0,0-1 3 16,-3-2 0-16,2 4 1 0,-8-3 1 16,9 4 0-16,0-2 0 0,0-1-2 0,-3 0 1 15,2 2-1-15,1-3 0 0,-6 2-1 0,9-1 0 16,-3-3 2-16,3 0-1 0,0-1-1 0,0 0-1 15,0 1-3-15,0 0-3 0,0-2-3 16,0 0-4-16,0 3-4 0,0-2 1 0,0 0 5 16,0 2 5-16,3 1 7 0,-3-1 5 0,9 2 1 15,-6 0 2-15,1 0 1 0,-1 1 0 0,-3-1 1 16,3 2 0-16,0-2 2 0,-3 3-1 16,3-4-1-16,0 2 1 0,6-2-4 0,-6 0 0 15,1 0-1-15,-1-3-1 0,-3 2 0 0,3-2-1 16,0-1 2-16,-3-1 0 0,3 0-1 15,0 0 4-15,6 0 1 0,-2 0 2 0,-4 0 3 16,3 0-3-16,-3 0 1 0,9-3-2 0,-5-1-3 16,-1 1-2-16,-3-3-6 0,3 3-4 0,7-4-8 15,-7 0-7-15,-3-1-7 0,3 0-5 16,6 0-2-16,-5 1 0 0,-1 0 1 0,-6 0 4 0,6 1 11 16,3 0 11-16,-6 2 8 0,1-2 11 15,-1 2 7-15,-3 3 7 0,3-3 11 0,-3 2 10 16,0 2 7-16,0-1 5 0,0 1-5 0,0 0-7 15,0 0-13-15,0 0-15 0,0 0-18 0,0 0-27 16,0 1-34-16,0 3-37 0,0-1 19 16,0 4 34-16,0 2 37 0,0 1 50 0,0 3-7 15,3 1-4-15,-3-5-3 0,0 3-3 0,6-4 3 16,3 2 1-16,-2-4 9 0,-4 2 14 16,3-5 10-16,0 1 10 0,6-2 4 0,-2-2-4 15,-4 0-1-15,9 0-9 0,-5-4-6 0,-4-1-7 16,9-3-8-16,-5-2-6 0,5 2-6 0,-5-4-3 15,-4 1-5-15,0-1 3 0,3 2 3 16,-3-2 5-16,-2 3 4 0,-1 0 7 0,-3 1-2 16,0-1-1-16,0 0 3 0,0 2-5 0,-3-1 0 15,-1 1-7-15,-2 1-9 0,-6-2-6 16,9 2-6-16,0-1-3 0,-4 1-5 0,1-1-10 16,-3 3-22-16,3-4-34 0,6 1-49 0,0 0-71 0,-3 0-137 15,3 2-298-15,0 2-703 0</inkml:trace>
  <inkml:trace contextRef="#ctx0" brushRef="#br0" timeOffset="19142.013">7256 4770 810 0,'0'0'217'0,"0"0"-81"0,0 0-19 16,0 0-39-16,0 0-74 0,0 0-43 0,0 0 15 15,0 0 22-15,0 0 37 0,0 0 31 0,0 0 1 16,0 0 4-16,0 0-2 0,40 0 0 16,-28 0 4-16,-5 0-9 0,-4 0-9 0,-3 0-9 15,3 0-16-15,-3 0-7 0,0 2-3 0,0-2 0 16,0 3 6-16,0-1 1 0,0 0 8 0,0 1 6 16,0 3 6-16,0-1 7 0,0 4-9 15,-3-2-10-15,0 1-18 0,-1 1-12 0,1 1-8 16,-9-4-4-16,9 2-4 0,0-1 0 0,3 0 5 15,-3-4 5-15,-1 2 6 0,1-4 5 0,0 4 10 16,3-4 10-16,-6 1 11 0,6-2 9 16,0 0 3-16,0 0-2 0,0 2-7 0,0-2-8 0,0 0-8 15,0 0-7-15,0 0-8 0,0 0-5 16,0 0-6-16,0 0-5 0,0 0-5 0,0 0-7 16,0 0-8-16,0 0-10 0,0 0-9 0,6 0 10 15,-6 1 10-15,3 1 13 0,0 0 12 16,4 0-4-16,-7-1-3 0,6-1-3 0,9 0-5 15,-8 0-11-15,2-5-17 0,6 0-54 0,-5-3-175 16,5 5-460-16,-9 0-618 0</inkml:trace>
  <inkml:trace contextRef="#ctx0" brushRef="#br0" timeOffset="118204.964">8161 2232 0 0,'0'0'0'0,"0"0"114"15,0 0 107-15,0 0-65 0,0 0-39 16,0 0-28-16,0 0-24 0,0 0-18 0,0 0-17 16,0 0 0-16,0 0 1 0,0 0 11 0,-6 0 13 15,6 0 6-15,0 0 11 0,0 0 10 0,0 0 12 16,0 0 16-16,0 0 5 0,0 0 4 0,0 0 2 15,0 0-6-15,0 0-8 0,0 2-12 0,0-2-11 16,0 0-15-16,0 0-5 0,0 0-8 16,0 0-7-16,0 0-7 0,0 0-6 0,0 0-7 15,0 0-5-15,0 0-7 0,0 0-1 0,0 0-2 16,0 0-2-16,0 3-2 0,0-3-2 0,0 0-3 16,0 0 0-16,0 0 3 0,0 0-2 15,0 0 1-15,0 0 1 0,0 0-1 0,0 0 6 16,0 0 4-16,0 0 1 0,0 0 4 0,0 0-1 15,0 0-3-15,0 0 0 0,0 0-5 0,0 0 0 16,0 0-3-16,0 0-2 0,0 0-1 16,0 0-2-16,0 0 0 0,0 0-2 0,0 0 2 15,0 0-2-15,0 0-2 0,0 0 1 0,0 0 2 16,0 0-1-16,0 0 1 0,0 0 1 16,0 0-2-16,0 0 0 0,0 0-1 0,0 0 0 15,0 0-2-15,0 0 0 0,0 0-1 0,0 0-2 16,0 0-2-16,0 0-1 0,0 1 1 0,0-1-3 15,0 0-1-15,0 0-2 0,0 0-2 0,0 0 0 16,0 0 1-16,0 1 1 0,0 1 2 16,0-2 2-16,0 2 2 0,0 0 3 0,0 0 1 15,0 1 0-15,0-2 1 0,0 4-2 0,0-4 2 16,0 1 0-16,0 1 0 0,0-1 0 16,0 1 0-16,0-1 0 0,0 2-1 0,0-3 0 15,0 5-1-15,0-2 2 0,0 1 1 0,0 0 0 16,0 1 0-16,0-1 0 0,0 2 0 0,0 0 0 15,0 0-1-15,0 1 0 0,0-2 0 0,0 1 0 16,0 0 0-16,0 0 0 0,0 1 2 16,0-1-2-16,0 1 1 0,0 0-1 0,0 0-1 15,0 1 1-15,0-1 1 0,0 2 1 0,0-2-2 16,0 1 2-16,0 1-2 0,0-4 1 0,0 4 0 16,0-4-1-16,0 1 1 0,0 0-2 15,0-2 1-15,0-1 0 0,0 2 0 0,0 0 0 16,0-1 3-16,0 0-2 0,0-1 0 0,0 3 0 15,0-3-2-15,0 2 0 0,0 0 0 16,0 3 0-16,0-2 1 0,0 2 0 0,0-2 2 16,0 1-1-16,0 0-2 0,0 2 1 0,0-4-2 15,0 3 2-15,0-1 0 0,0-1 0 0,0 2 0 16,0-2 0-16,0-1 0 0,0 2 2 16,0-1 0-16,0-1-1 0,0 0 0 0,0 1 0 15,0 2-1-15,0-3 0 0,0 1 0 0,0 1 0 16,0-2 0-16,0 2 1 0,0 0-1 0,0-1-3 15,0 1 3-15,0-1-1 0,0 0 1 0,0 2 1 16,0-1 1-16,0 1-2 0,0 1 2 0,0 0-1 16,0-3-1-16,0 2 1 0,0-2-1 15,0 2 2-15,0-2-2 0,0-1-1 0,0 2 2 16,0-2-1-16,0 1 2 0,0 2-1 0,0-3 0 16,0 3-3-16,0-2 2 0,0 0 1 15,0 2 0-15,0-2 0 0,0 1 3 0,0 0 0 16,0-1 1-16,0 0-3 0,0-1-4 0,0 1 2 15,0 0-3-15,0-2 6 0,0 0-3 0,0-1 0 16,0 4 1-16,6-1 0 0,-6 0-1 16,0 2 2-16,0 1-4 0,0-3 1 0,0 1 1 15,0 1-1-15,0 0 3 0,0 0 0 0,0-1-1 16,0 1 0-16,0 0-1 0,0 0-2 0,0-1 2 16,0 0 2-16,0 1-2 0,0-1 2 15,0 2-1-15,0-4 0 0,0 1 1 0,0 0 3 16,0 0-3-16,0 1-2 0,0-4 0 0,0 2-2 15,0 3 2-15,0-4-1 0,0 2 2 0,0-2 1 16,0 2-2-16,0 0 0 0,0-1 0 0,0 2-3 16,0-1 3-16,0 0 1 0,0-2 1 15,0 2-3-15,0 0 2 0,3-1-2 0,-3 0 1 16,0 0 1-16,0 2 0 0,0-1-1 0,0 0 0 16,0 0-1-16,0 1 0 0,0 1 0 0,0-2 1 15,0 2-1-15,0-2 2 0,0 0-2 16,0 0 0-16,0 1 1 0,0-2 0 0,0 2 0 15,0-1 3-15,0 1-2 0,0 1 0 0,0-1 0 16,0 0-1-16,0-1 1 0,0 1 0 16,0 0 1-16,0-2-1 0,0 2 1 0,0 0-2 15,0 1 0-15,0-3 2 0,0 1-2 0,0 0 1 16,0-2 0-16,0 4-1 0,0-4 0 0,0 1 0 16,0 1 0-16,0 0 0 0,0 0 0 15,0 2 1-15,0-4 0 0,0 3-1 0,0 0 0 16,0-1 0-16,0 0 1 0,0 0-2 0,0-2 2 15,0 2-1-15,0-2 0 0,0-1 1 0,0 2 0 16,0-1-1-16,0 2 0 0,0-2 0 0,0-1-1 16,0 4 2-16,0-1-1 0,0 0-1 15,0-2 1-15,0 2 0 0,0-1 0 0,0-1 0 16,0 0 1-16,0 1 1 0,0-2 0 0,0 4 0 16,0-4-1-16,0 1 0 0,0 1 1 0,0 0 0 15,0 0 0-15,0-1-1 0,0 0 1 0,0 2-4 16,0-1 2-16,0-3 0 0,0 4 0 15,0-3 5-15,0 2-4 0,0-1 2 0,0 0-1 16,0 0-1-16,0 0-1 0,0 0 0 0,0 1 1 16,0 0 1-16,0 0-1 0,0-1 0 15,0-1-1-15,0 3-2 0,0-2 4 0,0 2 0 16,0-1 1-16,0 0 0 0,0-2 2 0,0 3-5 16,0 0 1-16,0 0 0 0,0-1-3 15,0 1 4-15,0-2 0 0,0 2 0 0,0-2-2 16,0 0 3-16,0 0-3 0,0 2 1 0,0-3 0 15,0 1-1-15,0 1 0 0,0-3 1 0,0 2-2 16,0-1 2-16,0-2 0 0,0 3-1 0,0-2 5 16,0 2-6-16,0-2 1 0,0 2 1 15,0 0 0-15,0-1-1 0,0 1 0 0,0 0 0 16,0-2 0-16,0 3-1 0,0-3 1 0,0 1 0 16,0-1-2-16,0 3 2 0,0-3 0 0,0 2 0 15,0 0-3-15,3-2 4 0,-3 1-1 0,0 2 0 16,0-4-1-16,0 2 1 0,0-2 0 15,0 0 0-15,0 4 2 0,0-2-2 0,0-1 0 16,0 1-1-16,0-2 2 0,0 1-2 0,0 1 1 16,0-1 0-16,0-1 0 0,0 2 0 0,0 1 0 15,0-1 1-15,0-1-2 0,0 2 2 16,0-3 0-16,0 1 0 0,0 1-3 0,0 0 2 16,0 1-1-16,0-1 1 0,0-1 1 0,0 1-1 15,0-1-1-15,0 1 0 0,0-1 1 16,0 1-1-16,0-3 1 0,0 3-1 0,0-2 3 15,0 1-2-15,0-1-2 0,0-1 2 0,0 1 0 16,0 0-2-16,0-1 4 0,0 1-2 16,0-1 0-16,0 5 1 0,0-4 0 0,0 0-1 15,0 0-3-15,0 1 4 0,0 1-2 0,0-2 2 16,0-1 0-16,0 3-1 0,0-1 0 0,0-1 1 16,0 0-2-16,0 2 2 0,0-2-1 0,0-1-1 15,0 1 3-15,0 2-2 0,0-2 0 0,0-1 1 16,0 1 0-16,0 0-2 0,0-1 1 15,0 3-1-15,0-3-1 0,0 1 2 0,0 2-1 16,0-2 2-16,0 1-1 0,0-1 0 0,0 1 0 16,0 0 0-16,0 0 1 0,0 0-3 0,0 1 2 15,0-3-2-15,0-1-1 0,0 2 3 16,0-2-1-16,0 2 1 0,0-1 3 0,0 1-3 16,0 1-1-16,0-2 1 0,0 2-1 0,0-1 1 15,0 1 0-15,0 1 0 0,0-1 0 0,0 0 0 16,0 0 0-16,0 2 0 0,0-2 0 15,0 0 0-15,0-1 0 0,0 0 0 0,0 1-1 16,0 0 2-16,0-1 0 0,0 2 1 0,0-4 2 16,0 3-2-16,0-1 0 0,0 1-3 15,0-1 1-15,0 2-1 0,0-1 1 0,0 1 1 16,0-3-1-16,0 0 0 0,0 4 0 0,0-4-1 16,0 1 1-16,0 0-1 0,0 1 0 0,0-1-1 15,0 2 2-15,0-4 2 0,0 6-2 16,0-4 2-16,0 0-2 0,0 0 1 0,0 0-2 15,0 4 0-15,0-5 0 0,0 2 0 0,0 2 2 16,0-4-1-16,0 3 1 0,0-3-2 0,0 1 0 16,0 0 0-16,0-2 1 0,0 2 0 0,0-1-1 15,0 0 0-15,0 2 1 0,0-1-1 0,0-2 1 16,0 1 0-16,0 1-2 0,0 0 4 16,0-1-3-16,0 1 1 0,0 0-1 0,0-1 0 15,0 1 1-15,0-2-1 0,0 3 2 0,0-2 0 16,0 1-3-16,3-1 2 0,-3 3-2 15,0-2 0-15,0-1 0 0,0 1 0 0,0-2 3 16,0 1-3-16,0 2 2 0,0-1 0 0,0-1-1 16,0-1 1-16,0 2-1 0,0 0 2 0,0-1-2 15,0 1 4-15,0 0-2 0,0-1 0 16,0 1-1-16,0 1 3 0,0-1-2 0,0 1 0 16,0 1 0-16,0-1-1 0,0 1 0 0,0-1 0 15,0 0 1-15,0 2-2 0,0-2 3 0,0-2-2 16,0 3 1-16,0-2-4 0,0 1 4 15,0 0 0-15,0-1 1 0,0-2 1 0,0 2-1 16,0-2-2-16,0 2 2 0,0-2 0 0,0 3-2 16,0-3 0-16,0 0-2 0,0 4 1 0,0-4 0 15,0 0 0-15,0 1 0 0,0 1 4 0,0-2-3 16,0 3-1-16,0-2 1 0,0 2-5 16,0-1 4-16,0 0 0 0,0-1 2 0,0 0 3 15,0 5-4-15,0-6 0 0,0 2 2 0,0 0-5 16,0 0 5-16,0 0-1 0,0 1-1 0,0-2 0 15,0 1 1-15,0-1-1 0,0 1 1 16,0-2 3-16,0 2-2 0,0 0 0 0,0-2 3 16,0 0 4-16,0 0 6 0,0 0 6 0,0 0 5 15,0 0-2-15,0 0-4 0,0-2-7 16,0 0-15-16,0-1-29 0,3-3-51 0,-3-2-83 16,0-5-242-16,0 0-451 0,0 4-647 0</inkml:trace>
  <inkml:trace contextRef="#ctx0" brushRef="#br0" timeOffset="120554.62">7963 4686 0 0,'0'0'0'0,"0"0"303"0,0 0 17 0,0 0-49 0,0 0-43 15,0 0-42-15,0 0-23 0,0 0-9 16,0 0-8-16,0 0-12 0,0 0-10 0,0 0-7 15,0 0-12-15,0 0-8 0,0 0-11 0,0 0-14 16,-4 0-14-16,4 0-14 0,0 0-7 16,0 0-6-16,0 0-2 0,0 2-3 0,0-2-9 15,0 1-10-15,-3-1-11 0,3 2-4 0,-3 0-11 16,-3 1-13-16,-6 3-2 0,9 4 0 0,-4-2 4 16,1 1 13-16,-6 2 4 0,6-1-3 15,2-1 5-15,-2 2 0 0,0 1 4 0,-3 1 0 16,6-3-3-16,0 0 0 0,3 1-7 0,-4-1-6 15,4-1 3-15,0-1-3 0,0 2 4 0,0-3 6 16,0 1-7-16,0-2 3 0,4 1 2 0,-4-3 1 16,3 3 7-16,0-2 1 0,9 1 3 15,-9-3-1-15,0 0 1 0,4 3 0 0,-7-5-3 16,6 3 0-16,3-1-1 0,-3-2 0 0,0 3-4 16,-2-2 0-16,-1-1-1 0,3-1 0 0,3 2-2 15,-6-2 0-15,3 0 0 0,-6 0-1 16,7 0 2-16,-1 0 2 0,3 0 1 0,-3-3 4 15,-3-2 4-15,1 3 3 0,5-4 2 0,-3 0 4 16,0 1 2-16,-3-3 3 0,0 2-1 0,-3-1-2 16,7 0-1-16,-7 0-2 0,9 2 4 15,-6 1 7-15,-3 1 6 0,3 1 6 0,-3 0 6 16,0 1 0-16,0 1-4 0,0 0-2 0,0 0-9 16,0 0-5-16,0 0-7 0,0 0-14 15,0 0-14-15,0 1-19 0,0-1-21 0,0 2-14 16,0 1 7-16,0 0 24 0,0 3 24 0,3 3 28 15,0 1 5-15,0 0-5 0,1 3-1 0,-1-2-4 16,9-2 1-16,-6 1 3 0,0-1 3 0,1 0 4 16,5-2 5-16,-3-2 4 0,-6-1 4 15,13 2 4-15,-7-5 3 0,-3-1 4 0,10 0 5 16,-7 0 1-16,1-6 0 0,5-1-1 0,-6-2-7 16,10-2-9-16,-7-3-9 0,-5-1-6 0,8-2-4 15,-6-1-1-15,-5 2 3 0,8 0-3 0,-6 2 1 16,-3 1 1-16,0 0 0 0,-3 1 1 15,0 3 2-15,0 2 0 0,0-2 1 0,-3 2-3 16,0 2-6-16,0-1-13 0,-6 1-8 0,3 3-14 16,2 0-15-16,4-2-25 0,0 2-39 15,-3 1-72-15,3 1-214 0,0 0-593 0,0 0 58 0</inkml:trace>
  <inkml:trace contextRef="#ctx0" brushRef="#br0" timeOffset="121411.128">8418 4786 0 0,'0'0'257'15,"0"0"-8"-15,0 0-17 0,0 0-28 0,0 0-35 16,0 0-28-16,0 0-30 0,0 0-20 15,0 0-12-15,0 0-2 0,0 0-5 0,0 0-2 16,0 0-8-16,0 0-10 0,0-12-6 0,0 12-9 16,0 0-6-16,0 0-2 0,0 0-5 0,0 0 3 15,0 0-2-15,3 0 2 0,-3 0 2 0,0-2 5 16,4 2 2-16,5-2 3 0,-6 2-2 16,0 0-8-16,0-2-2 0,0 2-7 0,0 0-3 15,0 0-2-15,10 0-5 0,-10 0-5 16,3 2-4-16,-3 0-4 0,0 1-5 0,-3 1-5 15,3-1-5-15,4 4 1 0,-7-1 1 0,0 4 2 16,0 2 5-16,-7 1-9 0,4-1-19 0,0 1-13 16,0-1-10-16,0-3 2 0,0-2 15 0,3-2 17 15,0-2 15-15,0-2 8 0,0 2 5 0,0 0 2 16,0-3 5-16,0 4 7 0,3-1 12 16,0 0 12-16,3 3 9 0,-3-1 5 0,4 1 5 15,2 1 1-15,-6-4 3 0,3 5 5 0,-6-1-5 16,0 0 3-16,0 2-5 0,0 0-6 0,0-3-10 15,-3 5-10-15,0-3-11 0,-3-1-12 16,-7 2-10-16,10-5-19 0,-6 2-31 0,3-5-64 16,-10-1-144-16,16 0-356 0,-6 0-892 0</inkml:trace>
  <inkml:trace contextRef="#ctx0" brushRef="#br0" timeOffset="147871.355">9597 756 0 0,'0'0'0'0,"0"0"0"0,0 0 0 0,0 0 0 15,0 0 85-15,0 0 61 0,0 0-20 0,0 0-10 16,0 0 5-16,0 0 8 0,0 0-1 15,0 0-14-15,-19-3-1 0,19 3 19 0,0-3 8 16,0 3-9-16,-3 0-11 0,3 0-28 0,0-1-20 16,0 1-11-16,-3 0-6 0,3 0-9 0,0-2-6 15,-3 2-4-15,3 0-8 0,-3 0-1 16,3 0-8-16,-4 0-2 0,4 0-1 0,-6 0-9 16,6 0-2-16,-6 0-2 0,3 0 14 0,3 0 9 15,0 0 12-15,0 0 6 0,0 0-5 16,-3 0 0-16,3 0 0 0,0 0 5 0,0 0-2 15,0 0-1-15,0 0-2 0,0 0-8 0,0 0-2 16,0 0-6-16,0 0-9 0,0 0-3 0,0 0-3 16,0 0-2-16,0 0-1 0,0 0 4 0,0 0 0 15,0 0 2-15,0 0-1 0,0 0-2 16,0 0-3-16,0 0-4 0,0 0-1 0,0 0-2 16,0 0-1-16,0 0 2 0,0 0 5 0,0 0-2 15,0 0 1-15,0 0-2 0,0 0-4 0,0 0-1 16,0 0 2-16,0 0-1 0,0 0 3 0,0 0 2 15,0 0 3-15,0 0-3 0,0 0 0 16,0 0 0-16,0 2-2 0,0-2 5 0,0 0-8 16,0 0 1-16,0 0-4 0,0 0-1 0,0 0 9 15,0 0-1-15,0 0-4 0,0 0-2 16,0 0-5-16,0 0-2 0,0 0 2 0,0 0-5 16,0 0 4-16,0 0-1 0,0 0-3 0,0 0 0 15,0 1-1-15,0-1 7 0,0 3 7 0,0-1 4 16,0 1 0-16,0 0-3 0,0 1-1 15,0-1 4-15,0 3 1 0,0-1 3 0,0 1 3 16,0 0-3-16,0-1-2 0,0 2-7 0,0-1 1 16,0 0-1-16,0 0 7 0,0 1 2 0,0 0-2 15,0 2 5-15,0 0-3 0,0 0 0 0,0 5-2 16,0-3-1-16,0 3-3 0,0 3 0 16,0 2-6-16,3 2 0 0,-3-1 2 0,0-6 1 15,0 4 9-15,0-2-1 0,0 0 0 16,0 0-4-16,0 0 1 0,0-1-2 0,0 1 5 15,0 1-1-15,0 0 0 0,0 1 1 0,0-1-1 16,0 0 2-16,0 3-4 0,3 1 1 0,-3-2-1 16,0 0-2-16,0-1 1 0,0-1 0 0,0-1 1 15,0 0 0-15,0 0 2 0,0-3-2 0,6 1-5 16,-6 0 3-16,0 0 1 0,0-1-1 16,0 1 6-16,0 1-5 0,0 0-1 0,0-2 2 15,0 3 0-15,0-1 1 0,0 0 1 0,0-2-2 16,0 6-6-16,0-4 1 0,0 1-1 15,0 2-2-15,0-5 7 0,0 6 0 0,6-3 1 16,-6 0 4-16,0 2-3 0,0 1-1 0,0 0-1 16,0 0-2-16,4 1 1 0,-4 1 1 0,0 2 1 15,0-1 1-15,0-1 2 0,0-2-2 16,3 3 0-16,-3-4-1 0,0-1-2 0,0-2 0 16,0 1-1-16,0 1 1 0,0-1 1 0,0-2 1 15,0 1 1-15,0 2-2 0,0 1 0 0,0 1 3 16,0-1-2-16,3 1 0 0,-3 0 1 15,0 2-1-15,0 0-2 0,0-2 0 0,0 0 2 16,3 2-2-16,-3-2 1 0,0 3 0 0,0-5-1 16,0 2-2-16,0 1 2 0,0 1 0 0,0-3-1 15,0 2 2-15,3-1-1 0,-3 3 0 0,0-4 0 16,0 0 2-16,0 2-2 0,0 1 1 0,0-1 3 16,0-3-4-16,0 1 1 0,0-1 0 15,0 2 0-15,0-1 0 0,0 1 2 0,0-2 0 16,0 2 1-16,0-1-2 0,0-2-2 0,0 4 1 15,0-2-2-15,0-2 2 0,3 3 0 16,-3-2 0-16,0 2-3 0,0 1 2 0,0-1 0 16,0 0 0-16,0-2-1 0,0 2 1 0,0-2 0 15,0 1 0-15,6 2 3 0,-6-3-1 16,0 2 1-16,0-1 0 0,0-1 0 0,0 0 1 16,0-2-2-16,0 2-1 0,0 1 0 0,0-2 0 15,0 1-1-15,0 2 0 0,0-2 0 0,7 2 0 16,-7 1 0-16,0-4 0 0,0 3-1 15,0 0 2-15,0-3 0 0,0 3 1 0,0-1 1 16,0 0 0-16,3-1 1 0,-3 2 0 0,0-1-1 16,0-3-1-16,0 3-3 0,0-1 1 0,0-1 0 15,0 1-1-15,0 1 2 0,3-1 0 0,-3 1 0 16,0-2-3-16,0 1 2 0,0-4 0 16,0 1-2-16,0-1 3 0,0 1-1 0,0-1-1 15,0-2 1-15,0 1 0 0,0 1 0 0,0 0-2 16,0 0-1-16,0 1 1 0,3 0-1 0,-3 2 2 15,0-4 0-15,0 4 3 0,0 2-1 0,0-4 1 16,0 2 1-16,0-4-4 0,0-1 3 16,0 2-1-16,0-3 0 0,0 1-2 0,0-4 0 15,0 3 0-15,0-1 1 0,0 0 3 0,0-2-2 16,0 1 0-16,3 0-2 0,-3-1 0 16,0 3 1-16,0-4 1 0,0 1-1 0,0 0 5 15,0 0-4-15,0 1-2 0,0-2 2 0,0 1-2 16,0-2 1-16,0 4 1 0,0-3 0 15,0 1-7-15,0-2 6 0,0 2-1 0,0 0 3 16,0 0 1-16,0-1 0 0,0 0 0 0,0-1-2 16,0 0-1-16,0 0 1 0,0-1 1 0,0 1 0 15,0 0 3-15,0-2-3 0,0 1 0 0,0 2 0 16,0-4-1-16,0 2 0 0,0-1-1 16,0 1 0-16,0-1-1 0,0 3 3 0,0-1-1 15,0 0 1-15,0 0-2 0,0 1 1 0,0-1 0 16,0 2-1-16,0-2 1 0,0 2-1 0,0-3 2 15,0 2 0-15,0-1 1 0,0 0 1 0,0-1 0 16,0 2-2-16,0-2 4 0,0 1-2 16,0 1-1-16,0-3 0 0,0 2 0 0,0-2-2 15,3 3 2-15,-3-1 0 0,0-1-4 0,0 0 4 16,0 2-3-16,0-2-1 0,0-1 2 0,0 0-1 16,0 0 0-16,0 1 2 0,0-1-2 15,0 3 1-15,0-3 1 0,0 0 0 0,0 1 2 16,0 3-2-16,0-2 0 0,0 0-1 0,0 1 1 15,0-1-2-15,0 0 0 0,0 0 0 16,0 0 0-16,0 1 0 0,0 0 0 0,0-1 0 16,0 0 0-16,0 1 0 0,0-3 0 0,0 0 0 15,0 1 1-15,0-1 1 0,0 1 0 0,0-2 0 16,0 1-1-16,0 1 0 0,0-1-1 16,0 0 0-16,6-1 0 0,-6 2-1 0,0-1-1 15,0 1 2-15,0-2 0 0,0 1 0 0,0 1 2 16,0-1-3-16,0 1 0 0,0-1 1 0,0 0 0 15,0-1 0-15,0 2 0 0,0-2 2 0,0-2-2 16,0 4 3-16,0-2-1 0,0-2-1 0,0 1 1 16,0-1-2-16,0 2 2 0,0-2-2 15,0 1 0-15,0-1 1 0,0 3 0 0,0-3-1 16,0 2 1-16,0-1-1 0,0 1 0 0,0 0-1 16,0-1 0-16,0 1 1 0,0 0-1 15,0 0 1-15,0 0 2 0,0 3 0 0,0-4-1 16,0 3 2-16,0-3-1 0,0 3 0 0,0-3 3 15,0 1-3-15,0 4-1 0,0-5 2 0,0 1-1 16,0 2 0-16,0-4-2 0,0 1 0 16,0 1 2-16,0-1-1 0,0-1 1 0,0 3 0 15,0-3 2-15,0 2 1 0,0-1 0 0,0 1 2 16,0 0-4-16,0-1 4 0,0 3-1 16,0-3-2-16,0 4 0 0,0-3-2 0,0 1 1 15,0 1 2-15,0-1 0 0,0 1 1 0,0-1-1 16,0-1 0-16,0 1 5 0,3 0-6 0,-3-2 1 15,0 1 0-15,0-1-5 0,0-1 6 0,0 0 0 16,0 2 1-16,0-2 2 0,0 0-1 0,0 0 0 16,0 2-1-16,0-2 0 0,0 0 0 15,0 2 0-15,0-2-1 0,0 3-1 0,0 0 0 16,0-2-1-16,0 2-1 0,0-1 0 0,0 1-2 16,0 1-1-16,0-3 0 0,0 1 0 0,0-2-9 15,0 0-14-15,0 0-32 0,0 0-89 16,0-3-169-16,0-2-498 0,-3-9-161 0,3 7 141 15,0-2 831-15</inkml:trace>
  <inkml:trace contextRef="#ctx0" brushRef="#br0" timeOffset="150199.723">9395 4734 0 0,'0'0'0'0,"0"0"0"0,0 0 237 0,0 0-9 16,0 0-18-16,0 0-14 0,0 0 5 0,0 0-17 16,0 0-15-16,0 0-3 0,0 0-22 0,0 0-23 15,-6-8-15-15,6 8-17 0,0-2-5 0,0 2-6 16,0 0-15-16,0 0-13 0,0 0-14 15,0 0-9-15,0 0-7 0,0 0-7 0,-3 0-7 16,3 0-2-16,0 0-7 0,0 0-4 0,0 0 2 16,0 0-8-16,0 0-4 0,-3 2-5 15,3-1-6-15,-3 3 0 0,-4 1 0 0,-2 1 4 16,9 0 4-16,-3-1 4 0,0 4 4 0,0-3 2 16,0 3 7-16,0 0-1 0,-4 0-1 15,7-1 1-15,-6-1-6 0,6 3 2 0,-3-4 2 16,3 1 0-16,0 0 2 0,0 2 1 0,0-1-1 15,0-1 0-15,0-1 0 0,3 2 0 0,-3-3 1 16,6 2 0-16,1-2-1 0,-4 2 2 16,0-1 0-16,0 0-1 0,0-1 3 0,0 1-1 0,-3-1 1 15,9 0 1-15,-2 0 2 0,-4 0 1 16,3-2 0-16,-3 0 1 0,0 2-5 0,-3-4-2 16,3 1-3-16,10-2-3 0,-10 1 0 0,0-1 1 15,0 0 4-15,0-1 2 0,0 1 3 0,6-2-2 16,-2-2 4-16,-1-1-5 0,0 0-2 15,-6-3-5-15,9 3-10 0,1-4-6 0,-4 1-7 16,-3-1-10-16,0 0-4 0,0 0-7 0,3 1 8 16,0 0 14-16,-2 2 17 0,-4-1 20 0,3 3 12 15,-3 1 13-15,0 2 10 0,0-3 6 16,0 2 3-16,0 1 2 0,0 1-2 0,0 0-3 16,0 0-3-16,0 0-11 0,0 0-11 0,-3 0-12 15,3 0-11-15,0 0-15 0,0 0-15 16,0 0-19-16,0 0-24 0,0 3-30 0,0-2 6 15,0 3 23-15,0 1 31 0,0 3 41 0,3-1 12 16,0 4 4-16,0-1 4 0,0 1 3 0,-3 0 6 16,3-1 0-16,9-1-2 0,-5-1 8 0,-1-3 3 15,-3 1 9-15,6 0 6 0,1-3 0 16,-4 1-2-16,0-2-5 0,-3-2 0 0,10 0 1 16,-7 0 7-16,0-2 4 0,3-2 5 0,4-3-5 15,-4-1-7-15,0-3-9 0,4 0-12 0,-4-1-9 16,-6-1-5-16,9 1-3 0,-5 2 1 0,-7-1 1 15,3 1 3-15,-3 0 1 0,0 1 0 16,-3-1-1-16,-4-2-6 0,1 1-7 0,-3 1-3 16,6-1-7-16,-6 3-3 0,-1 0-6 0,4 1-8 15,3 3-13-15,0-1-15 0,0 2-26 16,0-1-37-16,3 1-84 0,0 0-223 0,0 0-541 16,0 3 87-16</inkml:trace>
  <inkml:trace contextRef="#ctx0" brushRef="#br0" timeOffset="150899.321">9879 4759 1470 0,'0'0'379'0,"0"0"-103"0,0 0-51 16,0 0-56-16,0 0-63 0,0 0-38 0,0 0-29 15,0 0-25-15,0 0-19 0,0 0-13 0,0 0-15 16,0 0-9-16,0 0-4 0,-28 13 4 0,22-6 7 15,-1 2 7-15,-2-2 5 0,0 1 1 16,3 0 9-16,-1 1 3 0,-2-1 5 0,0-3 5 16,6-2 2-16,0 1 6 0,0-1 1 0,3-1 3 15,-4-1 1-15,4-1 3 0,0 3-3 0,0-3-1 16,0 0-4-16,0 0-4 0,0 0-3 0,0 0-4 16,0 0-8-16,0 0-2 0,0 0-8 15,0 0-6-15,0 0-2 0,0 0-11 0,4 0-10 16,-4 0 2-16,0 0 11 0,3 0 14 0,-3 2 18 15,3 0 6-15,0 2 2 0,-3-1-2 16,3 2 1-16,3-1 0 0,3 0 1 0,-2 2 1 16,-4-2 1-16,0-1 2 0,6 1-2 0,4-2 5 15,-7 1 4-15,-3 0 3 0,6-3 6 16,0 0 0-16,1 0 0 0,-7 0-4 0,6 0-1 16,0 0-7-16,-2 0-4 0,-1 0-3 0,3 0-3 15,-3 0-4-15,1 0-2 0,-4 0 0 0,0 0-2 16,0 0 0-16,-3 0-2 0,0 0-1 0,6 0-7 15,-3 0-10-15,3 0-18 0,-6 0-27 0,3 0-88 16,1 0-239-16,-1-3-419 0,-3 3-16 0</inkml:trace>
  <inkml:trace contextRef="#ctx0" brushRef="#br0" timeOffset="151349.277">9913 4789 0 0,'0'0'0'0,"0"0"0"16,0 0 300-16,0 0-13 0,0 0-47 0,0 0-52 15,0 0-33-15,0 0-30 0,0 0-21 16,0 0-17-16,0 0-14 0,0 0-14 0,0 0-12 15,0 0-11-15,0 4-5 0,0-4-4 0,0 2-3 16,0-2-7-16,0 0-6 0,0 3 5 16,0 1 13-16,0-1 21 0,-3 3 15 0,3 4 5 15,0-1-4-15,-3 1-10 0,3 3-8 0,-3-1-7 16,3 2-12-16,-4-1-6 0,4 2-9 0,0-3-9 16,-3-1-8-16,3-1-23 0,0-2-49 15,0 3-122-15,0-4-548 0,0-4-532 0</inkml:trace>
  <inkml:trace contextRef="#ctx0" brushRef="#br0" timeOffset="158268.137">10704 707 0 0,'0'0'0'0,"0"0"0"16,0 0 0-16,0 0 0 0,0 0 91 0,0 0 138 16,0 0-39-16,0 0-14 0,0 0-23 0,0 0-18 15,0 0-11-15,0 0-16 0,0-1 7 0,0 1-2 16,0-1-10-16,0-1-14 0,0 2-23 0,0-2-13 16,0 2-9-16,0-2 0 0,0 2-4 15,0-1-4-15,0 1-4 0,0 0-7 0,0 0-7 16,0 0-1-16,0 0 7 0,0 0 6 0,0 0 15 15,0 0 4-15,0 0 12 0,0 0 5 0,0 0 2 16,0 0-1-16,0 0-6 0,0-1-7 16,0 1-9-16,0-3-10 0,0 1-5 0,0 1-5 15,0-1-3-15,0 0 3 0,0 0-2 0,0 1-4 16,0-1 3-16,0 2 2 0,0-2-5 16,0 2-3-16,0 0-4 0,0 0-10 0,0 0 6 15,0 0 0-15,0 0 5 0,0 0 5 0,0 0-4 16,0 0-1-16,0 0-4 0,0 0-10 0,0 0 5 15,0 0-1-15,0 0-3 0,0 0 3 0,0 0-9 16,0 0-3-16,0 0 1 0,0 0-4 16,0 0 4-16,0 0-1 0,0 0-2 0,0 0 0 15,0 0-7-15,0 0-1 0,0 2-4 0,0-2 0 16,0 0-8-16,0 0-11 0,0 0-5 0,0 2-5 16,0-1 6-16,0 1 19 0,0 2 17 15,0 2 12-15,0-2 9 0,0 1 3 0,0 2-6 16,0 2-1-16,0 1 1 0,0 0-5 0,0 1 3 15,0-1-3-15,0 2 0 0,0 0 0 0,0 1-2 16,0-1 8-16,0-1-2 0,0 3 2 0,0 1 0 16,0-5-4-16,0 5 2 0,0-2-5 15,0-2 0-15,0 2-1 0,0 0 1 0,0 3-1 16,0-1-2-16,0 1 1 0,0-4-2 0,0-2 6 16,0 1 0-16,0-1-1 0,0 0 1 15,3 0-1-15,-3 1 0 0,0-1 0 0,0 1-1 16,0-1 2-16,0 2 0 0,0 2 1 0,0 1 2 15,0-5-2-15,0 5-2 0,0-3-1 16,0 5 0-16,0-3 0 0,0 0 2 0,0 1 4 16,0 0-8-16,0-3 2 0,0 3 0 0,0-4-1 15,0 4 6-15,6-3-2 0,-6 1 0 0,0-2-1 16,0 0 1-16,0 0-1 0,0 3-1 16,0-2-2-16,0 0 0 0,0-1 1 0,0 4-1 15,0-5 1-15,0 4 0 0,0-1-2 0,0 2 1 16,6-1 2-16,-6 0 1 0,0 1-1 0,0-1-1 15,0 0 2-15,0 0-4 0,0-1-4 0,0 1 2 16,0-1-1-16,0 0 0 0,0 1 4 16,0 0 1-16,0 0-2 0,0 0 0 0,0 1 1 15,0-1 0-15,0 3-3 0,0-4 3 0,0 3-2 16,3 0 0-16,-3 1 3 0,0 1-1 0,0 0 0 16,0 2 1-16,0-1-2 0,0-1 0 0,0 0 1 15,0-4-2-15,0 2 3 0,0-1-2 16,0-1 0-16,0-1 2 0,0 1 0 0,3 1 0 15,-3 1 0-15,0 0-1 0,0 0-3 0,0 0 2 16,0 2-1-16,0 1 0 0,0-1 1 16,0 0 1-16,0 1 0 0,0 0 1 0,0 2 0 15,0-2 0-15,0-1-2 0,0 0 0 0,0 1 1 16,3-2 0-16,-3 0-2 0,0-1 1 16,0-1 1-16,0 1 0 0,0 1 1 0,0 1-1 15,0-1-1-15,0 2-1 0,0 0 2 0,0 2-1 16,0-5 0-16,0 4 1 0,0-1-1 0,0-2 1 15,0 1 0-15,3-2-1 0,-3 2 0 0,0-1 1 16,0-1-2-16,0 1 3 0,0 0-3 0,0-4 0 16,0 3 3-16,0-2-2 0,4 2 2 15,-4-2-1-15,0-1 0 0,0 3-3 0,0-2 3 16,0 1 0-16,0-1 3 0,0 1 0 0,0 1-1 16,0 1 1-16,0-4-2 0,0 2-2 0,0 1 3 15,0-1 0-15,0 1 0 0,0-3 1 16,0 3-3-16,0 0-1 0,0-2 1 0,0 1 3 15,0-1-2-15,0-2-1 0,0 0 1 0,0 1-5 16,0 0 4-16,0 1-1 0,0-3 0 0,0 3 2 16,0 1-2-16,0-4 2 0,0 4-2 15,0-3 0-15,0-1 1 0,0 3 0 0,0-2 1 16,0 0 0-16,0 2 0 0,3 0-1 0,-3 0 0 16,0-1 5-16,0 1-7 0,0-1 2 15,0 1-1-15,0-2-3 0,0 0 4 0,0-1-2 16,0 1 1-16,0 1 0 0,0 1 0 0,0-2 3 15,0 0-1-15,0 0 1 0,0-1 1 0,0-2-1 16,6 2 2-16,-6 1-3 0,0-2-2 0,0-1 0 16,0 2 1-16,0-3 0 0,0 3 1 15,0-3-1-15,0 1-1 0,0 4 1 0,0-1 0 16,0 1-1-16,0-3 2 0,0 4-1 0,0-1 0 16,0-1 1-16,0-2-3 0,0 1 1 0,0-1 1 15,0 0-1-15,0-1 1 0,0 1 0 0,6 0-1 16,-6 0 0-16,0 4 3 0,0-2-2 15,0 0 2-15,0 0-1 0,0 1-3 0,0-2 2 16,0-1-1-16,0 1 0 0,0 0 2 0,0-1 0 16,0-1 0-16,0 1 1 0,3-1-3 15,-3 2 2-15,0-3 0 0,0 1 1 0,0 0 0 16,0 0-3-16,0-1 0 0,0 0 1 0,0-1-2 16,0 1 5-16,0-1-4 0,0 3-1 0,0-2 2 15,0-2-1-15,0 1-1 0,0 0 1 16,0 0 0-16,0 1 1 0,0-4-1 0,0 2 1 15,0 0-3-15,0-1 1 0,0 1 2 0,0-1 0 16,0 0 0-16,0-1-3 0,0 0 0 0,0 2 4 16,0-2-3-16,0 0 0 0,0-1 2 15,0 3-2-15,0-2 2 0,0 2 3 0,0-1-6 16,0 0 1-16,0 3-1 0,0-3 4 0,0 0-2 16,0 1 0-16,0 0 0 0,3 1-1 0,-3-2 1 15,0 2 0-15,0-2 0 0,0 2 0 0,0-1 1 16,0 0-2-16,0-2 0 0,0 5-3 15,0-5 4-15,0 2 0 0,0-3 1 0,0 2-1 16,0-1-1-16,0 0 1 0,0 1 0 0,0 0 0 16,0 0 1-16,0-1-2 0,0-1 2 0,0 1 0 15,0 2-1-15,0-3 1 0,0 2-2 16,3-2 3-16,-3 3-2 0,0-1 0 0,0-1 1 16,0 0-5-16,0 1 4 0,0 0 0 0,0-2 0 15,0 0-1-15,0 3 1 0,0-3 0 16,0 1-2-16,0-1 4 0,0 0-1 0,0 2-1 15,0-2 0-15,0 0 0 0,0 1-1 0,0 0 1 16,0 0 1-16,0-1 2 0,0 1-1 0,0 1-2 16,0-2 0-16,0 2 0 0,0 1 0 15,0-3 2-15,0 3-2 0,0-3-2 0,0 1 2 16,0-2 0-16,0 3 0 0,0-2 1 0,0 2 0 16,0-1-1-16,0-1 1 0,0 1-2 0,0-2 1 15,0 4-1-15,0-3 1 0,0 2 0 0,0-1 1 16,0 1-2-16,0-1 1 0,0 2 2 15,0-4-3-15,0 3 3 0,3 1-1 0,-3 0 0 16,0-4-1-16,0 4 2 0,0-4-3 0,0 3 0 16,0-2 1-16,0 1-1 0,0-1 2 0,0 1-1 15,0 2 0-15,0-4 0 0,0 2-1 16,0-2-1-16,0 4 1 0,0-3 1 0,0 1-1 16,0 1 2-16,0-2-1 0,0 1 0 0,0 0 1 15,0 1 0-15,0 0-3 0,0-2 0 0,0 2 2 16,0-1 0-16,0-1 0 0,0 3 0 15,0-5 0-15,0 2 1 0,0 0 0 0,0 0 0 16,0-1 0-16,0 0-3 0,0-1 2 0,0 1-2 16,0-2 1-16,0 2 0 0,0-1 3 15,0-1-2-15,0 2 1 0,0 1 0 0,0-3-3 16,0 2 1-16,0-1 0 0,0 1 1 0,0 1 0 16,0-2-1-16,0 1 1 0,0-1 2 0,0 1-1 15,0 0 1-15,0-1-1 0,0-1-1 16,0 2 1-16,0 0 1 0,0-1 0 0,0-1 1 15,0 2 3-15,0 1-2 0,0-3 1 0,0 1 1 16,0-1-2-16,0 2-1 0,0-2 1 0,0 1-2 16,0 1 0-16,0-2 0 0,0 2 1 0,0-2 0 15,0 0 0-15,0 0 2 0,0 2 1 0,0-2 2 16,0 0-1-16,0 0 2 0,0 0 0 16,0 0-3-16,0 0-3 0,0 0-10 0,0 0-11 15,0-2-17-15,0 0-35 0,0 2-45 0,0-2-68 16,0 1-165-16,0-2-252 0,0-2 4 0,0 2 45 15,-3-2 181-15,0 2 272 0,0-3 47 16,0 3 51-16,-3 1 0 0,6-1 0 0</inkml:trace>
  <inkml:trace contextRef="#ctx0" brushRef="#br0" timeOffset="161054.926">10471 4763 0 0,'0'0'0'0,"0"0"0"0,0 0 0 0,0 0 0 0,0 0 0 16,0 0 0-16,0 0 0 0,0 0 0 16,0 0 0-16,0 0 0 0,0 0 0 0,0 0 0 15,-16 82 0-15,16-78 0 0,0 2 49 0,0-1 17 16,4-1-1-16,-1 1 2 0,-3-1-11 0,0 1-8 15,6 0-8-15,-3-2 2 0,3 1 5 16,-3-2 3-16,0 1-2 0,1 0-7 0,-1 1 2 16,-3-4-8-16,3 3 1 0,3-3 1 0,-6 2-2 15,3-2 4-15,3 0 10 0,0 0 4 16,-2 0 7-16,-1-2 1 0,0-3-11 0,9 0-8 16,-6 0-15-16,1-2-11 0,-4-3-10 0,6 4-9 15,0-4-6-15,-6 3-1 0,4-1 1 0,-4 2 4 16,0 0 3-16,3-1 3 0,0 4 4 15,-3-3 2-15,0 2 5 0,0 3 6 0,-3-3 10 16,4 4 22-16,-4-2 17 0,0 2 13 0,0 0 5 16,0 0-12-16,0 0-14 0,0 0-20 0,0 0-18 15,0 0-19-15,0 2-21 0,-4-2-24 0,4 2-28 16,0 0-31-16,0 0 14 0,0 2 26 16,0 2 36-16,-3 1 41 0,3 1 4 0,0 1-1 15,0 1 3-15,0-1-2 0,0 0-1 0,0 1-1 16,3-1 0-16,1 1-1 0,-1-1-2 15,-3-2 3-15,9 0 10 0,-3-2 10 0,0-1 11 16,1 0 5-16,-4-1-4 0,6 1-4 0,0-3-1 16,-3 1 3-16,1-2 8 0,2 0 7 0,3 0 0 15,-5 0-6-15,2-3 0 0,3-1-6 0,-2-3-1 16,-1 0 3-16,0 1-10 0,0-2-3 16,-2-3-3-16,5 1-3 0,-6 1 2 0,0-2 1 15,-2 2 2-15,-4-3 5 0,6 1 0 0,-6 1 3 16,3 3 2-16,-3-1-3 0,0 2 2 15,-3-1-3-15,-3 0-1 0,2 0-4 0,-2 1-5 16,0 3-8-16,-6-2-13 0,9 3-17 0,-1-2-12 16,-2 3-11-16,3 0-8 0,0-2-25 0,-3 3-51 15,6-1-110-15,-6 1-315 0,6 0-976 0</inkml:trace>
  <inkml:trace contextRef="#ctx0" brushRef="#br0" timeOffset="162204.969">10502 4718 0 0,'0'0'0'0,"0"0"0"16,0 0 111-16,0 0 111 0,0 0-30 0,0 0 2 16,0 0-16-16,0 0-9 0,0 0-2 0,0 0-1 15,0 0-9-15,0 0-13 0,0 0-26 16,0 0-23-16,0-8-17 0,0 8-12 0,0 0-9 15,0 0-4-15,0 0-7 0,0 0-13 0,0 0-8 16,0 0-11-16,0 0-6 0,0 0-4 0,0 0-2 16,0 0-1-16,0 0 0 0,0 2 0 15,0-2 2-15,0 0 1 0,0 2 1 0,0-2-1 16,0 0-6-16,0 1-7 0,-3 1-7 0,3-1-8 16,0 1-1-16,-6 1 6 0,6 1 8 15,-3 2 8-15,3 1 7 0,-3 1 0 0,-4-1 0 16,4 1-1-16,-3 1-2 0,3-1 0 0,-3 1 0 15,6 0-1-15,-3 0 1 0,3-1 1 0,-4 1-1 16,4 0 2-16,0 0 1 0,0 0 1 16,0 0 2-16,0 1 3 0,0-1 2 0,4 0 2 15,-1 1 1-15,3-3-1 0,-3 1-3 0,6-2-7 16,-2 1-12-16,-4-1-7 0,9-3-17 16,4 2-32-16,-13-4-122 0,6 1-851 0</inkml:trace>
  <inkml:trace contextRef="#ctx0" brushRef="#br0" timeOffset="163067.773">10896 4788 582 0,'0'0'523'0,"0"0"-189"0,0 0-49 16,0 0-36-16,0 0-57 0,0 0-53 0,0 0-35 15,0 0-19-15,0 0-18 0,0 0-15 0,0 0-16 16,0 0-18-16,0 0-13 0,0 0-9 15,6 7-6-15,-12-7-3 0,6 6 6 0,-6 0 3 16,2 1 7-16,4 2 2 0,-3-2-1 0,3-1 0 16,-3-2-9-16,3-1-1 0,0-1-5 0,0 2-6 15,0-3-3-15,3 0-5 0,0 3-1 16,-3-2 4-16,10-2 8 0,-1 6 10 0,-3-5 4 16,0 0 6-16,4 3 2 0,-1-3-4 0,0 2-2 15,-5 2-3-15,5-2 2 0,-3 2 1 16,-3 0-1-16,0-1 5 0,0 1-1 0,-3 0 3 15,0 1 6-15,0-1 5 0,0 0 3 0,0 1 1 16,-3 1-4-16,0 0-4 0,-6-2-5 0,3 2-5 16,3 0-7-16,-1-1-9 0,-2-3-15 15,3 3-19-15,-6-5-38 0,3-1-56 0,2 2-81 16,4-2-144-16,-3 0-282 0,3 0-486 0</inkml:trace>
  <inkml:trace contextRef="#ctx0" brushRef="#br0" timeOffset="163244.586">10936 4779 2157 0,'0'0'321'0,"0"0"-168"16,0 0-30-16,0 0-9 0,0 0-34 0,0 0-35 15,0 0-21-15,0 0-11 0,0 0-7 0,0 0-6 16,0 0-30-16,0 0-56 0,90-18-174 15,-81 16-944-15</inkml:trace>
  <inkml:trace contextRef="#ctx0" brushRef="#br0" timeOffset="177544.058">12114 594 0 0,'0'0'0'0,"0"0"0"0,0 0 0 0,0 0 0 16,0 0 0-16,0 0 0 0,0 0 0 0,0 0 0 16,0 0 0-16,0 0 82 0,0 0 97 0,0 0-15 15,0-5-26-15,0 3-21 0,0 2-15 0,0-2-9 16,0 2 2-16,0 0 2 0,0 0-4 0,0-1-3 15,0 1-11-15,0 0-3 0,0 0-3 16,0-2-4-16,0 2 0 0,0 0-5 0,0 0-1 16,0 0-9-16,0-3-9 0,0 2-1 0,0 1 2 15,0-2 4-15,0 2 4 0,0-1-4 16,0 1-3-16,0-2-6 0,0 0 1 0,0 2-2 16,0-2-9-16,0 2 6 0,0 0-2 0,0 0-1 15,0 0 10-15,0 0-10 0,0 0 1 0,0 0 1 16,0 0-4-16,0 0 2 0,0 0-8 15,0 0-2-15,0 0-2 0,0 0 0 0,0 0 0 16,0 0 0-16,0 0-4 0,0 0 1 0,0 0 2 16,0 0 0-16,0 0 0 0,0 0 1 15,0 0-4-15,0 0-7 0,0 0 0 0,0 0-6 16,0 0 7-16,0 0-3 0,0 0-1 0,0 0-6 16,0 0-7-16,0 0 3 0,0 0-10 0,0 0 3 15,0 0-15-15,0 0-2 0,0 2-3 0,0-2-8 16,0 0 1-16,0 0-16 0,0 2 3 0,0 0 9 15,0 1 16-15,0 4 19 0,0 0 10 16,0 4 5-16,0 0 2 0,0 2-5 0,0 4 1 16,0-2-2-16,0 4 0 0,0 0-3 0,0-3 3 15,0 1-12-15,0-1-3 0,0-1 11 0,0 1-3 16,0 0 14-16,0 1-1 0,3-2-7 16,-3 4 1-16,0-3 3 0,0 8-3 0,0 0-4 15,0 4 1-15,0-2-5 0,0-3 10 0,7-6-4 16,-7-1-1-16,0 0 2 0,0 0-1 15,0 0 0-15,0-3 1 0,0 1-4 0,0 0-6 16,0 0 7-16,3-1-2 0,-3 0 2 0,0-3 1 16,0 5 0-16,0-1 1 0,0-2 1 0,0 4-5 15,0 0 0-15,0-2-1 0,0 2 0 16,0 0 6-16,0 0-3 0,0-1 1 0,3 1-2 16,-3-2 4-16,0 2-1 0,0-2 1 0,0 0 0 15,0 0-5-15,0 4 3 0,0-6-4 0,0 6 1 16,0-2 0-16,0 0 4 0,0-1 5 15,0 1-1-15,0 0-3 0,3-1-3 0,-3 2-5 16,0-3-1-16,0 0 0 0,0-1 0 0,0 1 5 16,0 1 0-16,0-2 1 0,0 3-1 0,0-2 0 15,0-1-1-15,0 1-2 0,0 0 1 0,0-1-2 16,0 2 1-16,0 1 1 0,0-2 2 0,0 3 1 16,0-1-2-16,3 0 0 0,-3 3 0 15,0-4 1-15,0 2 0 0,0-1 1 0,0-2 0 16,0 2 0-16,0-1 0 0,0 0 0 0,0-1-1 15,0 2 1-15,0-1-1 0,0 2 0 16,0-3 1-16,0 3-2 0,0-1 1 0,0 2 0 16,0-3 1-16,0 2-1 0,0-1 1 0,0 1-1 15,0-1 1-15,0-1 1 0,0 1-1 16,0-3 3-16,0 1-4 0,0 4 1 0,0-3 1 16,0 1 0-16,0 0-2 0,0-3 0 0,0 1 0 15,0 1-3-15,6 1 2 0,-6-3 0 0,0 4-2 16,0-2 1-16,0 2 2 0,0 1-1 15,0-2 2-15,0-2-1 0,0 2-1 0,0 0 0 16,0 0 0-16,3 0-2 0,-3-3 2 0,0 1 0 16,0-1 1-16,0 2 2 0,0-1-3 0,0 2 0 15,0-2 0-15,0 1 2 0,0-1-2 0,0 1-1 16,0 1 2-16,0 0-2 0,0 0 1 0,0-3 0 16,3 1 0-16,-3-1 0 0,0 1 0 15,0-1-1-15,0-3-1 0,0 2-1 0,0 0 2 16,0 0 1-16,0-2-1 0,0 3 2 0,0-1 0 15,0 0-2-15,0-2 0 0,0 2 1 0,0 0-1 16,0 2-1-16,0-4 1 0,0 4-1 16,0-1 2-16,0 1 0 0,0-3-2 0,0 3 4 15,7 0-4-15,-7 1 2 0,0-2 0 0,0-1-1 16,0-2 1-16,0 0-1 0,0 0 2 16,0 1-2-16,0-2 2 0,0 1 0 0,0-1 1 15,0 1 0-15,0 1-3 0,0-2 0 0,0 0 0 16,0 2 1-16,0 0 2 0,0-1-1 0,0 2-1 15,0 1 1-15,0-3-3 0,0 2 3 16,0 1-2-16,0 1-1 0,0-1 0 0,0-3 0 16,0 1 0-16,3 0 1 0,-3-1 2 0,0-4 0 15,0 5 0-15,0-2 0 0,0 0 0 0,0 1-1 16,0-1 0-16,0-1-1 0,0 3 2 0,0-1-1 16,0-2 1-16,0 1-1 0,0 1 2 15,0 2 0-15,0-3 0 0,0 2 0 0,0-1-4 16,0 1 4-16,0-2-2 0,0 2 5 0,0-1-1 15,0 3 0-15,0-3 0 0,0 2-2 0,0-4 0 16,0 5 0-16,0-4 0 0,0 1-2 16,0 0 3-16,0 0-2 0,0 0 1 0,3 1 2 15,-3 0-1-15,0-1-1 0,0-1-1 0,0 0-2 16,0-1 2-16,0 2 1 0,0-1 0 0,0-1 3 16,0 0-5-16,0 2 2 0,0-2 0 15,0 3-2-15,0-2 2 0,0-1 1 0,0 2-1 16,0-1 1-16,0-1-1 0,0 0-2 0,0 2 1 15,0-4-1-15,0 2 3 0,0-1 1 16,0-3-2-16,0 4 0 0,0-2 1 0,0-1-2 16,0 2 0-16,0 0-1 0,3 0 1 0,-3 1 0 15,0-2 1-15,0 1 0 0,0-2-4 0,0 2 4 16,0 0-1-16,0 0 1 0,0-1 1 0,0 1-1 16,0 0 1-16,0 0 1 0,0-1 1 0,0 2-2 15,0 0 0-15,0-2-2 0,0 1-1 16,0-2 1-16,3 2 0 0,-3 0 1 0,0-1 2 15,0-1 0-15,0 1-2 0,0-1 1 0,0 2-2 16,0-1 0-16,0-1-1 0,0 1 0 16,0 0 0-16,0 1 0 0,0-2 2 0,0 1 0 15,0 0 2-15,0 1 0 0,0 2-1 0,0-3-1 16,0 1-2-16,0-2-2 0,0 2 2 0,0-2 0 16,0 2 4-16,0 0-2 0,0 2 0 15,0 0 0-15,0-2-3 0,0 0 1 0,0 0 1 16,0-2 1-16,0 3 1 0,0 1-2 0,0-2 2 15,0 0-1-15,0 0 0 0,0 0-1 0,0-1-1 16,0 1 3-16,0 2-3 0,0-2 3 16,0 2-3-16,0-2 0 0,0-3 2 0,0 3-2 15,0 0 2-15,0-2-1 0,0 2 1 0,0 2-2 16,0-2 1-16,0-1-2 0,0 0 0 16,0-1 0-16,0 1 1 0,0 1 1 0,0-2-1 15,0-1 1-15,0 3 1 0,0-1-2 0,0 0 0 16,0 1 0-16,0-3 0 0,0 3 0 0,0-2 5 15,0 0-3-15,0 1-1 0,0-1 1 0,0 0-5 16,0 0 4-16,0 1-1 0,0 0 2 16,0 0 1-16,0-2-1 0,0 1 2 0,0 1-1 15,0-1-4-15,0 0 3 0,0 0-1 0,0 1 0 16,0-1 2-16,0 0-2 0,0-2 0 0,0 3 0 16,6-1 3-16,-6-2-4 0,0 3 0 0,0-1 1 15,0-2 0-15,0 1 0 0,0 2 2 16,0-4-1-16,0 1 0 0,0 1 1 0,0-1 0 15,0 1 2-15,0-1 0 0,0 0 1 0,0 2 0 16,0-2-2-16,0 2-6 0,0-3 5 16,0 5-1-16,0-4 0 0,0 2 4 0,0 0-3 15,0 1-1-15,0-1 4 0,3-1-1 0,-3 2 2 16,0 0 2-16,0 0-1 0,0-1 2 0,0-1-3 16,0 2 1-16,0-2 0 0,0 1-2 15,0 1 2-15,0 0-1 0,0-2-1 0,0 0-2 16,0 2 2-16,0-2-3 0,0-1-1 0,0 3 1 15,0-3 0-15,0 2 1 0,0-1 2 0,0-1 0 16,0 2 0-16,0-2 2 0,0 1 1 16,0-1 1-16,0 2-4 0,0-1 1 0,0-1-2 15,0 1 0-15,0-1 2 0,0-1-1 0,0 2 0 16,0-3 2-16,0 1-3 0,0-2 2 0,0 0-3 16,0 0-2-16,0 0 5 0,0 0-2 0,0 0 3 15,0 0-5-15,0 0 1 0,0 0-1 16,0 0-6-16,0 0-1 0,0 0-12 0,0-2-13 15,0 2-21-15,0-3-31 0,0-1-53 0,0 1-115 16,0-6-291-16,-3-4-51 0,3-1 32 0,-6-7 144 16,6-3 253-16,-6-4 57 0,0 8-258 15,-1 6 286-15</inkml:trace>
  <inkml:trace contextRef="#ctx0" brushRef="#br0" timeOffset="179718.88">11978 4740 0 0,'0'0'248'16,"0"0"-20"-16,0 0-24 0,0 0-11 0,0 0-49 15,0 0-52-15,0 0-29 0,0 0-29 0,0 0-19 16,0 0-19-16,0 0-8 0,0 0-7 16,-6 5 0-16,0-2 5 0,6 1 9 0,-4-1 16 15,-2 3 3-15,3-1 8 0,3-1 1 0,-3 3 0 16,0-2 4-16,0 1-1 0,0-1 2 0,-3 0 1 15,2 0 3-15,-2 2 4 0,6 3 2 0,0-4 1 16,-3 4 3-16,0-1 6 0,3 1 1 0,0 0 0 16,0 1-5-16,0-1-7 0,0 2-7 15,0-3-4-15,0-2-5 0,0 0-3 0,3-1-1 16,0 0-5-16,-3-4 0 0,6 3-1 0,-2-2 4 16,2-1 3-16,-6-1 4 0,3-1 3 0,3 0-1 15,-3 0-2-15,-3 0-4 0,3 0-1 16,7-3-1-16,-1 0-4 0,-6-3-1 0,3 2-7 15,-6-1-3-15,9-2 0 0,-2 0-5 0,-4 1 1 16,0-1 1-16,0 1-2 0,-3 4 2 16,3-4 0-16,-3 5 4 0,0-3 3 0,0 4 1 15,0-1 0-15,0 1 1 0,0 0-3 0,0 0-5 16,0 0-11-16,0 1-20 0,0 3-22 0,0-1 12 16,0 2 16-16,3 2 24 0,-3 3 24 15,0 1-3-15,6-3-4 0,4 0 3 0,-4 0 7 16,0-1 12-16,-3-1 10 0,13-2 8 0,-7-2 2 15,-3-2 5-15,13 0 3 0,-10 0 1 0,3-2-6 16,1-2-15-16,-1-4-10 0,4 0-13 0,-7 1-5 16,0-3-9-16,4 1-5 0,-7-3-3 15,-3 2-6-15,6 2 5 0,1-3 0 0,-7 3 1 16,-3 0-2-16,0 2 4 0,0 0-5 0,0 1-7 16,0 1-23-16,0-2-40 0,-3 4-76 0,0-3-155 15,-4 3-364-15,7 1-724 0</inkml:trace>
  <inkml:trace contextRef="#ctx0" brushRef="#br0" timeOffset="181552.531">12403 4793 0 0,'0'0'536'0,"0"0"-129"0,0 0-73 16,0 0-57-16,0 0-63 0,0 0-46 0,0 0-42 15,0 0-32-15,0 0-26 0,0 0-22 16,0 0-8-16,0 0-8 0,0 0-5 0,0 0-7 16,0-4-9-16,-3 4-13 0,3 2-12 0,-3 2-6 15,-4 2-4-15,4-4 5 0,-3 5 7 0,6 0 3 16,-6 0 2-16,3 2 4 0,-3-2-1 0,-1 2 3 16,-2-1 3-16,9 0-1 0,-3 0-3 15,-3 2 3-15,3-2-2 0,-4 1 1 0,4-1 4 16,0 2-2-16,3-3 0 0,-6 0-3 0,6-1-2 15,0 2-2-15,0-1 1 0,0 0-1 0,0 0 0 16,0 1 1-16,0-2-1 0,0 4-1 16,6-4-3-16,-3 1 0 0,0-1 2 0,7 0 0 15,-7-2 3-15,3 2 2 0,0-4 0 0,4 4 3 16,-4-6 1-16,3 0 3 0,-3 0 1 16,7 0 1-16,-4 0 1 0,0-6-6 0,4 0 0 15,-4 0-2-15,0-3 1 0,4 1 4 0,-7 0 2 16,3-4 2-16,-6 6 0 0,0-3 5 0,4 2 6 15,-7-2 6-15,0 4 4 0,0 2-1 16,-10-3-11-16,7 4-16 0,-6 0-25 0,0-1-22 16,-7 3-17-16,4 3-14 0,-7 0-12 0,7 4-34 15,-7 1-76-15,13 0-224 0,0-5-540 0</inkml:trace>
  <inkml:trace contextRef="#ctx0" brushRef="#br0" timeOffset="182642.906">12207 4902 0 0,'0'0'225'0,"0"0"201"0,0 0-37 0,0 0-37 15,0 0-70-15,0 0-71 0,0 0-49 0,0 0-45 16,0 0-35-16,0 0-24 0,0 0-20 0,0 0-11 16,0 0-2-16,0 0 3 0,13-32 2 15,-10 27 2-15,-3 0 2 0,3-2 0 0,-3 3 0 16,0-3-1-16,0 1 4 0,0 0-1 0,0 2 1 16,0-1-4-16,0-1-5 0,0 2-4 0,-3 0-2 15,0-1-3-15,0 1-4 0,-7 1-8 16,7-3-5-16,-3 3-13 0,0-1-7 0,3 1-20 15,-3-1-30-15,-1 1-40 0,4 1-78 0,-3 0-182 16,6 1-442-16,-3 0-462 0</inkml:trace>
  <inkml:trace contextRef="#ctx0" brushRef="#br0" timeOffset="211399.921">127 2851 0 0,'0'0'0'0,"0"0"0"0,0 0 0 0,0 0 0 16,0 0 0-16,0 0 105 0,0 0 41 0,0 0-47 16,0 0-25-16,0 0-18 0,0 0-18 15,0 0-11-15,0 0-13 0,0 0-14 0,0 0-14 16,0 0-30-16,0 0 2 0,0 0 17 0,0 0 31 15,0 0 48-15,0 2 23 0,0 3-8 0,-3 6-2 16,3-2-13-16,-3 3-5 0,3-2 18 0,-3 6 0 16,-3 3-6-16,6 1-13 0,-3 3-23 15,3-4-8-15,-7 2 6 0,7-2 13 0,-3 1 14 16,3 1 4-16,0-2-2 0,0-4-9 0,-3 2-12 16,3-7-4-16,0 5-5 0,0-1-5 0,0-9-8 15,0 8-4-15,0-8-3 0,0 0 0 0,0 2-2 16,0-7-2-16,0 0 4 0,0 0-7 15,0 0 8-15,0 0-1 0,0 0-23 0,0 0-94 16,0 0-116-16,0 0-144 0,0 0-171 0,0 0 366 0</inkml:trace>
  <inkml:trace contextRef="#ctx0" brushRef="#br0" timeOffset="212177.583">99 2890 0 0,'0'0'0'0,"0"0"0"0,0 0 0 16,0 0 0-16,0 0 0 0,0 0 0 0,0 0 0 15,0 0 0-15,0 0 0 0,0 0 0 0,0 0 0 16,0 0 0-16,0 0 0 0,0 0 0 15,0 0 0-15,0 0 0 0,0 0 0 0,-3-5 0 16,3 1 0-16,0 0 0 0,-3 0 25 0,3 4 134 16,0 0 7-16,0 0-31 0,0 0-34 0,0 0-22 15,0 0-38-15,0 0-20 0,0 0-10 16,0 0-6-16,0 0 11 0,0 0 5 0,0 0 0 16,3-3 0-16,-3-1-3 0,6 2 9 0,1-1 9 15,2 2 13-15,-6 1 3 0,3-2-4 16,0 0-2-16,1 2-3 0,5 0 5 0,-6 0 0 15,7 0-1-15,-4 0-3 0,-3 2 3 0,0 0-29 16,10 1-4-16,-10 0-3 0,-3 0-10 0,3 1 24 16,4-3-3-16,-1 3-2 0,-3 1 1 15,-3-1 5-15,6-1 13 0,-5 1 26 0,2 1 15 16,-3 0-4-16,0 0-19 0,0 4-38 0,-3-2-28 16,0 3-14-16,-3 3-8 0,-3-5 1 0,-4 2-1 15,1 2 3-15,6-1 4 0,-6 1 6 0,-7 0 8 16,10-1 5-16,-9 1 6 0,2-2 35 15,4 0 2-15,-10-4-2 0,13 3 2 0,-6-2-32 16,-4 1 1-16,13-5 4 0,-9 0-1 0,9-1 3 16,-10 0-4-16,10-1-12 0,0-1-17 0,0 2-24 15,3-2-9-15,0 0 1 0,0 0 13 16,0 0 20-16,-6-2 10 0,3-3 7 0,3 0 4 16,-7 2 0-16,7 3 3 0,7-6 2 0,2 1 0 15,-6 0 0-15,3-4 2 0,0 7 1 0,1 1 4 16,5-4 6-16,-6 3 1 0,-3-1-1 15,10 1-5-15,-4 2-1 0,-3 0 7 0,7-3 8 16,-1 3 9-16,-6 0 6 0,7 0-28 0,-4 3 1 16,-3-3-2-16,3 2-1 0,7 1 25 0,-10 0-5 15,6 1-5-15,1-1-6 0,-7 2-5 16,0 2 1-16,4-5 3 0,2 3 10 0,-9 1 16 16,0-3 21-16,6 6 12 0,-5-3 6 0,2-3-10 15,-3 5-18-15,-3-2-12 0,0 0-7 0,0 2-4 16,-3-2-4-16,-3-2-5 0,-4 6-9 15,4-5-1-15,0 2 0 0,-7 0-1 0,1-5 0 16,6 4-7-16,-7-2-5 0,1-1-8 0,3-1-11 16,-7 0-9-16,10-2-27 0,-3 0-43 0,-7 0-38 15,10 0-139-15,0 0-306 0,3-2-883 0</inkml:trace>
  <inkml:trace contextRef="#ctx0" brushRef="#br0" timeOffset="213830.257">332 3239 0 0,'0'0'0'16,"0"0"0"-16,0 0 0 0,0 0 0 0,0 0 124 16,0 0-53-16,0 0-33 0,0 0 6 0,0 0-23 15,0 0-4-15,0 0 2 0,0 0-18 16,0 0 3-16,-19-3-1 0,16 3 3 0,3 0 7 15,0 0-1-15,0 0 5 0,-3 0-1 0,0 3-3 16,0-1-2-16,-3 1-4 0,6-3-3 16,0 0-2-16,-4 5-5 0,-2-1-3 0,3-2 4 15,0 5 11-15,3-2 11 0,0-1 8 0,0 1 4 16,0 0 3-16,0-2 9 0,0 2 10 0,0 2 12 16,0-3 2-16,0 0 5 0,0 1 4 0,3 0 7 15,10 3 15-15,-7-5 11 0,-3-1 9 16,3 3-3-16,-3-4-14 0,6-1-13 0,4 0-16 15,-10 0-6-15,0 0 0 0,9-1-5 0,-5-2-8 16,-4-1-7-16,3 2-7 0,-6-5-6 0,3 0 1 16,0 2-9-16,6-3-13 0,-9 1-12 0,0 2-19 15,7-3-18-15,-7 3-23 0,0 1-22 16,0-1-34-16,0-2-55 0,-7 5-68 0,1-3-103 16,6 1-212-16,0 4-12 0</inkml:trace>
  <inkml:trace contextRef="#ctx0" brushRef="#br0" timeOffset="214253.015">459 3255 0 0,'0'0'0'0,"0"0"0"16,0 0 0-16,0 0 0 0,0 0 131 15,0 0-17-15,0 0-24 0,0 0 27 0,0 0 22 16,0 0 15-16,0 0 17 0,0 0 15 0,0 0 11 16,0 0-2-16,65 88-27 0,-62-93-38 15,6-1-29-15,1-1-19 0,-4-2-6 0,-6 1 1 16,3 0-4-16,0-2-6 0,-3 2-15 0,0 0-14 16,0-1-16-16,-3 2-11 0,0 0-6 0,-3 2-13 15,-4-2-10-15,-2 2-19 0,9 1-22 16,-9 1-25-16,-1 2-29 0,10-2-45 0,-6 1-98 15,-1 2-164-15,1 0-302 0,6 0 201 0</inkml:trace>
  <inkml:trace contextRef="#ctx0" brushRef="#br0" timeOffset="-212752.141">295 3261 0 0,'0'0'0'0,"0"0"0"0,0 0 0 0,0 0 0 16,0 0 0-16,0 0 0 0,0 0 0 0,0 0 0 16,0 0 0-16,0 0 0 0,0 0 0 0,0 0 0 15,0 0 0-15,0 0 0 0,0 0 0 0,0 0 0 16,0 0 0-16,0 0 0 0,0 0 0 16,0 0 0-16,0 0 40 0,0 0 29 0,0 0-8 15,0 0-15-15,0 0-7 0,0 0-5 0,0 0-7 16,0 0-8-16,0 0-1 0,0 0-6 15,0 0 3-15,0 0 10 0,0 0 11 0,0 0 14 16,0 0 12-16,0 0 7 0,0 0-3 0,0 0-1 16,0 0-11-16,0 0 0 0,0 0-2 0,0 0-9 15,0 0-2-15,0 0-8 0,0 0-9 16,0 0-4-16,0 0-8 0,0 0-5 0,0 0-7 16,0 0-2-16,0 0-3 0,0 0 1 0,0 0 0 15,0 0 4-15,0 0 4 0,0 0 6 0,0 0 11 16,0 0 14-16,0 0 15 0,0 0 8 0,0 0 5 15,0 0 0-15,0 0 1 0,0 0 2 16,0 0 3-16,0 0 7 0,0 0-4 0,0 0 5 16,0 0-5-16,0 0-10 0,0 0-12 0,0 0-21 15,0 0-26-15,0 0-24 0,0 0-12 0,0 0-1 16,0 0 8-16,-4-3 6 0,-2 0-5 0,6-3-15 16,-3 3-13-16,3 3-11 0,0 0-11 15,3-4-7-15,3 1 1 0,-2-1-8 0,2 1-13 16,-6 3-22-16,6 0-46 0,-3-2-184 0,-3 2-275 0</inkml:trace>
  <inkml:trace contextRef="#ctx0" brushRef="#br0" timeOffset="-209708.883">620 3089 0 0,'0'0'0'0,"0"0"138"0,0 0 89 0,0 0-16 15,0 0-47-15,0 0-35 0,0 0 0 0,0 0-15 16,0 0-7-16,0 0-10 0,0 0-27 15,0 0-16-15,0 0-10 0,0 0-6 0,-6-14-4 0,6 12-3 16,0 0-2-16,0 2-4 0,0-3 1 16,0 0 2-16,0 2 3 0,0-1 0 0,0 1-4 15,0-3-2-15,0 3-5 0,0 1-2 0,0-2-5 16,0 0-4-16,0-1-3 0,0 0-4 0,0 1 1 16,0-1-2-16,0-1 1 0,3 1 2 15,-3-2 5-15,3 0-2 0,3-1 2 0,-6 1 2 16,3-2-4-16,4 2 4 0,-4-2 0 0,-3 0 0 15,3 2 1-15,0-3 2 0,-3 2 5 0,0-1 4 16,3 1-1-16,-3-1 2 0,3 0-3 16,-3-2-1-16,6 2 0 0,-6 0 4 0,0 1 0 15,3-4-2-15,-3 2-2 0,7 1-9 0,-7-2-4 16,3 1-2-16,-3 1-4 0,3-2 2 16,0 1-2-16,-3 1 2 0,0-3 1 0,3 4-2 15,-3-1 1-15,3 0 0 0,3 0-2 0,1-1 1 16,-4 3 0-16,0-2 0 0,0 1-1 15,0 1 2-15,-3-2 0 0,3 2 2 0,0 3 3 16,3-5 1-16,1 2 1 0,-4 1 1 0,0-1 1 16,0 0-1-16,-3 2 3 0,0-2-1 0,3 1 3 15,0 1-2-15,0-1-1 0,3 1 1 0,-6 0 1 16,7 0-2-16,-4-1 0 0,0 3-5 0,-3-2-4 16,3 0 0-16,-3 0-1 0,0 3-1 15,3-2 0-15,-3 0-1 0,3 2 1 0,-3 0-1 16,0 0-2-16,0 0 2 0,0 0-1 0,0 0 0 15,0 0 3-15,0 0-5 0,0 0-2 0,0 0-7 16,0 0-18-16,0 0-45 0,0 0-73 16,0 0-57-16,0 0-138 0,0 0-338 0,0 0-333 0</inkml:trace>
  <inkml:trace contextRef="#ctx0" brushRef="#br0" timeOffset="-209057.311">859 2606 0 0,'0'0'62'0,"0"0"281"0,0 0-30 0,0 0-54 16,0 0-32-16,0 0-37 0,0 0-36 0,0 0-45 16,0 0-46-16,0 0-43 0,0 0-45 15,0 0-45-15,0 0-10 0,0 0 20 0,0 5 41 16,0 3 67-16,0 2 36 0,0 2 13 0,0 4-1 16,0 1-8-16,0 7-13 0,0-6-5 0,0 7-15 15,3-3-19-15,-3-1-7 0,0-1-10 16,3-3-3-16,-3 1 1 0,0-4 0 0,6-3-8 15,-6-2-2-15,0-1-3 0,6-1-5 0,-6-1-7 16,0-3-4-16,4-1-10 0,-4-1-13 16,0 1-11-16,3-2-12 0,-3 0-3 0,0 0 2 15,0-2-11-15,3-2-67 0,-3-2-100 0,0 1-173 16,3 0-232-16,-3 2 187 0</inkml:trace>
  <inkml:trace contextRef="#ctx0" brushRef="#br0" timeOffset="-208487.75">881 2602 0 0,'0'0'0'0,"0"0"0"16,0 0 0-16,0 0 0 0,0 0 82 0,0 0 39 15,0 0-35-15,0 0-41 0,0 0-32 0,0 0-19 16,0 0-7-16,0 0 7 0,0 0 9 0,0 0 10 16,3-6 8-16,-3 6 7 0,3 0 8 15,-3 0 10-15,3 3 13 0,-3-1 14 0,3-2 14 16,6 1 15-16,-3 1 15 0,-2 0 1 0,2-1 4 16,-6 1-8-16,6 0-15 0,3 1-15 15,1 0-19-15,-7-3-19 0,0 4-14 0,3-3-10 16,3 3-13-16,-2-1 2 0,-4-1-7 0,0 2-1 15,0-1 7-15,-3 0 3 0,0 1 13 0,0 3 8 16,0-1 6-16,0 2-11 0,-3 0-11 16,-3 3-12-16,-7 0-14 0,7-1-6 0,0-2 2 15,0 2 0-15,-10-1 3 0,10 0 5 0,0-2 2 16,-4-2 3-16,4-2 3 0,0 1 5 16,6-1 2-16,-3-1-2 0,3-1-7 0,-3-1-13 0,3 0-30 15,0 0-24-15,0 3 11 0,3-3 12 0,-3 0 41 16,3 1 30-16,0 1-4 0,6 1-4 15,1-1-11-15,-4 4-5 0,0-1-2 0,10-1 1 16,-7 5-4-16,6 2 5 0,1 2 5 0,-10 0 4 16,3-1 15-16,-2-2 14 0,-7 1 18 15,0-2 23-15,0 1 1 0,-7-1-10 0,4 0-11 16,-6 2-21-16,6 1-10 0,-6 3-5 0,-4-4-9 16,4 2-3-16,0-1 1 0,-10 1-1 0,13-3-2 15,-13-1 1-15,13 0-1 0,-3-4-2 16,-7 0-3-16,10-3-12 0,3-2-21 0,-3 0-57 15,-1 0-110-15,4-6-133 0,-3 3-366 0,6 0-373 0</inkml:trace>
  <inkml:trace contextRef="#ctx0" brushRef="#br0" timeOffset="-207391.378">819 2920 0 0,'0'0'0'0,"0"0"0"0,0 0 0 16,0 0 0-16,0 0 0 0,0 0 0 0,0 0 0 15,0 0 0-15,0 0 0 0,0 0 0 16,0 0 16-16,0 0 189 0,0 0-2 0,6 15-31 16,-3-11-11-16,-3 1-19 0,0 0-10 0,0 1-10 15,0-1-15-15,0-1-6 0,0 1-20 0,0 0-24 16,0 3-18-16,0-3-9 0,0 1-6 16,0-2-8-16,0 2-7 0,0-3-19 0,0 2-29 15,-3 0-58-15,3 1-96 0,0-3-210 0,0-1-472 0</inkml:trace>
  <inkml:trace contextRef="#ctx0" brushRef="#br0" timeOffset="-206814.003">1033 3049 333 0,'0'0'350'0,"0"0"-45"0,0 0-29 15,0 0-49-15,0 0-44 0,0 0-37 16,0 0-29-16,0 0-36 0,0 0-51 0,0 0-48 16,0 0-29-16,0 0-15 0,0 0 3 0,0 0 16 15,-10-71 9-15,16 59 4 0,-2-1 2 0,-1 1 1 16,3-1-1-16,-6 1 2 0,3 2 3 16,0 0 3-16,9 1 2 0,-8 0 5 0,-4 1 4 15,3 1 6-15,0 0 4 0,0 2 3 0,-3 0 5 16,0 1-1-16,3 1-1 0,-3-1-5 0,3 1-2 15,-3 0-3-15,6 2-2 0,-6 1 0 0,0 0-2 16,6 0-8-16,-6 0-10 0,0 0-6 16,4 0-3-16,-4 0 0 0,0 1 11 0,3-1 7 15,-3 5 6-15,3-2 6 0,-3 2 2 0,0-1 1 16,3 1-1-16,0 2 1 0,0-1-1 0,3 3 2 16,0-1 6-16,-2 5 2 0,2 0 10 15,-6 1 8-15,6 2 5 0,-3 2 3 0,9-2-4 16,-5 2-1-16,-4-1 1 0,0-1-2 0,6-2-2 15,-6-4-9-15,3 1-6 0,1 0-4 16,-4-4 1-16,-3-1 0 0,3 0-3 0,-3-2-5 16,3-1-4-16,-3-3-5 0,0 2-11 0,0-2-12 15,0 0-17-15,0 0-21 0,0 0-84 0,0 0-453 16,0-2-141-16</inkml:trace>
  <inkml:trace contextRef="#ctx0" brushRef="#br0" timeOffset="-206636.107">1054 2958 1764 0,'0'0'242'0,"0"0"-104"16,0 0-27-16,0 0-29 0,0 0-35 0,0 0-13 16,0 0 0-16,0 0-2 0,0 0-14 0,0 0-29 15,0 0-41-15,84-32-66 0,-62 27-161 16,-13 2-532-16,0-1-420 0</inkml:trace>
  <inkml:trace contextRef="#ctx0" brushRef="#br0" timeOffset="-205550.325">803 2687 0 0,'0'0'0'0,"0"0"0"0,0 0 0 0,0 0 0 15,0 0 0-15,0 0 95 0,0 0 35 0,0 0-14 16,0 0-1-16,0 0-2 0,0 0-6 0,0 0-12 16,0 0 4-16,0 0 12 0,25 89-5 15,-25-75-7-15,0 3-16 0,0 1-16 0,0 1-9 16,0 1-8-16,0-1-18 0,0 2-18 0,0-4-5 16,0 3 8-16,0-5 8 0,-3 0 13 0,3-3 10 15,0-1 3-15,0-2-4 0,-3-2-8 0,3-2-7 16,0-1-11-16,0 1-2 0,0-4-4 0,0 1 5 15,0-2 8-15,0 0 14 0,0 0 14 16,0 0 12-16,0 0 9 0,0 0-1 0,0 0-6 16,0 0-12-16,0 0-13 0,0 0-14 0,0 0-14 15,0 0-17-15,0 0-20 0,0 0-36 0,0-2-67 16,0 2-116-16,0 0-177 0,0 0-921 0</inkml:trace>
  <inkml:trace contextRef="#ctx0" brushRef="#br0" timeOffset="-203964.633">626 3178 0 0,'0'0'0'16,"0"0"0"-16,0 0 294 0,0 0-26 0,0 0-49 15,0 0-42-15,0 0-31 0,0 0-16 0,0 0-19 16,0 0-25-16,0 0-21 0,0 0-30 0,-9-14-29 15,9 14-35-15,0 0-48 0,0 2 2 16,0 2 31-16,0 0 42 0,0 6 63 0,3 0 19 16,3 5-6-16,4 3-9 0,-7 3-14 0,3 0-9 15,-3 3-8-15,6-1 0 0,4 2 10 0,-7-4 10 16,0 0 3-16,10-5 8 0,-7 2 7 16,-3-3-6-16,10-4 0 0,-10-1-11 0,3-2-15 15,4 2-12-15,-7-3-6 0,-3-1-2 0,3-3-10 16,-3 3-3-16,10-3-2 0,-10 1-4 15,-3-1-1-15,3-2-4 0,-3 4-9 0,3-1-11 16,-3-2-20-16,0 2-31 0,0 0-63 0,0 4-169 16,0-5-351-16,0 1-442 0</inkml:trace>
  <inkml:trace contextRef="#ctx0" brushRef="#br0" timeOffset="-202785.158">831 3690 0 0,'0'0'0'0,"0"0"0"0,0 0 0 0,0 0 106 16,0 0 196-16,0 0-60 0,0 0-11 0,0 0-21 16,0 0-31-16,0 0-11 0,0 0-39 15,0 0-41-15,0 0-38 0,-6-14-44 0,3 16-12 16,3 4 10-16,0 3 18 0,0 3 38 0,-3 4 18 15,3 3 9-15,-7 5 1 0,7 3 4 16,-3 0-2-16,3 5-6 0,0-4-5 0,0-1-18 16,0-2-7-16,0-3-11 0,0-1-12 0,3-5-3 15,4-3-7-15,-7-1-5 0,3-2 0 0,0-1-5 16,0-3-3-16,-3-2-6 0,0 1-1 16,3-4-2-16,-3 1-4 0,0-2-3 0,3 0-6 15,-3 0-3-15,0 0 0 0,0 0-1 0,0 0 2 16,0 0-1-16,0 0-2 0,0-2 2 0,0 1-13 15,0-4-46-15,0 2-39 0,0 0-35 0,0-4-35 16,0-2-12-16,-3 2-14 0,3-2-53 16,-3-1-38-16,3-1-31 0,0 0-32 0,0-3 61 15,0 1 304-15,0 0 0 0,0-1 0 16,0 0 0-16,0 2 0 0,0-3 0 0,0 3 0 16,-3-1 0-16,3 1 220 0,0 4 43 0,0-2-4 0,0 3-33 15,0-2-17-15,0 4-29 0,0-1-30 16,-3 1-16-16,3 1-14 0,0 0-9 0,0 1-16 15,0 1-15-15,0-2-15 0,0 3-15 0,0-1-4 16,0 0-5-16,0 0-5 0,0 1-6 16,0-3-10-16,0 3-8 0,0-1-9 0,0-1-3 15,0 2-3-15,0-2 1 0,0-1 1 0,3 2 1 16,-3-4 2-16,3 4 2 0,-3-2 2 16,0 2 1-16,3-4 3 0,-3 3 1 0,3-1 3 15,3 1 0-15,-3-1 0 0,-3 3 0 0,7-1-2 16,-4-2-1-16,-3 3-4 0,3 1-3 0,0-1-1 15,-3-2 0-15,0 3 2 0,3 0 1 16,0-2 2-16,3 2 1 0,0 0 0 0,1 0 2 16,-4 0-4-16,0 0-1 0,0 0-2 0,6 0-1 15,-3 2-2-15,-2 1-2 0,-1-2-3 0,0 0-2 16,-3 3-3-16,3-1-3 0,-3 1 4 16,0 1 6-16,3 3 7 0,-3-1 0 0,-6 5-8 15,6 1-16-15,-6 0-15 0,-4 1-11 0,-2 0-6 16,9 0 3-16,-7-1 9 0,-5-2 17 0,12-3 19 15,-3-1 13-15,-4-1 8 0,1-3 8 0,6 1 4 16,0-4 6-16,3 0 0 0,0 0-6 0,0 0-11 16,0 0-23-16,0 0-28 0,0 0-18 15,0 0 3-15,0-2 15 0,6 2 22 0,0 0 16 16,4-2 1-16,-1 2 1 0,-3 0 3 0,10 0 2 16,-7 2 3-16,-3 0 3 0,10 5-3 15,-10-2 1-15,0 0 0 0,10 3 5 0,-10-2 10 16,-3 0 10-16,-3 0 13 0,0 2 10 0,0 1-4 15,0 0 0-15,-3 0-9 0,-10 1-12 0,4-1-7 16,0 3-7-16,-4-3-7 0,1-1-4 16,-1 0-3-16,-5-2-5 0,2 0 0 0,1-2-1 15,6-1 0-15,-10-1-4 0,10-2-6 0,-7 0-7 16,7 0-14-16,6-2-17 0,-3-1-31 0,-1-1-51 16,1 1-141-16,6-3-143 0,0 3-381 15,0-1-446-15</inkml:trace>
  <inkml:trace contextRef="#ctx0" brushRef="#br0" timeOffset="-201664.512">1036 3977 0 0,'0'0'0'15,"0"0"326"-15,0 0-48 0,0 0-51 16,0 0-47-16,0 0-3 0,0 0-22 0,0 0-13 0,0 0-24 15,0 0-28-15,0 0-13 0,0 0-17 16,0 0-6-16,0 0-2 0,-7-14 4 0,7 14-2 16,0 0 1-16,0 0-6 0,0 0-10 0,0 0-11 15,0 0-13-15,0 1-12 0,0 0-16 16,0 2-24-16,0 0-3 0,0 3 13 0,0 3 21 16,-6 3 32-16,6 4 14 0,0 2-7 0,0 1-12 15,0-2-9-15,0 0-8 0,0-3-2 16,6-2 1-16,-6-2 3 0,4-1 2 0,-4-3 1 15,3 0-1-15,-3 0-3 0,0-3-1 0,3 1-2 16,-3-4-1-16,0 3-5 0,0-3 3 0,0 0-1 16,3 3-2-16,-3-3-3 0,0 1-3 15,0-1-3-15,0 0-7 0,0 1-6 0,0 2-20 16,0-1-26-16,0-2-33 0,0 1-50 0,0 1-77 16,0-2-154-16,0 0-241 0,0 0 41 0</inkml:trace>
  <inkml:trace contextRef="#ctx0" brushRef="#br0" timeOffset="-200915.055">1042 3911 0 0,'0'0'0'16,"0"0"0"-16,0 0 342 0,0 0-71 0,0 0-72 16,0 0-45-16,0 0-27 0,0 0-24 0,0 0-22 15,0 0-24-15,0 0-12 0,0 0-6 0,0 0-8 16,0 0-6-16,0-2-6 0,0 0-2 0,0 2-3 15,0 0 4-15,0 0 5 0,3 0-3 0,-3 0-2 16,0 0-6-16,0 0-5 0,0 0 2 16,0-2 8-16,3 2 11 0,3 0 9 0,0 0 5 15,-2 0-2-15,-1 0-1 0,3 0-2 0,-6 0 0 16,6 0 3-16,6 2-4 0,-8 0-2 16,2-2-7-16,-6 1-6 0,6-1-4 0,-3 1-4 15,3 2-2-15,0-1-3 0,-2-2-3 0,-4 1-3 16,3 1-4-16,-3 0-2 0,0 0-5 0,0 1-2 15,0 1 5-15,0 2 5 0,-7 1 4 16,1 4-3-16,-3-1-21 0,3 3-20 0,0-3-16 16,-4 1-15-16,-2-1-8 0,9 1-4 0,-7 0 4 15,4-2 20-15,-3-2 24 0,6-2 21 16,0-2 13-16,0 1 11 0,3-3 13 0,-3-1 14 16,3 0 10-16,0 0 3 0,0 0-5 0,0 0-10 15,0 0-17-15,3-1-18 0,-3 1-16 0,3-2-7 16,0 0 9-16,-3-1 12 0,3 0 8 0,0-3 7 15,3 3-5-15,0-1-1 0,1 1-1 16,-1 1-2-16,-3 1-2 0,0-2-1 0,9 3-2 16,-5 0-4-16,-4 0-1 0,0 0 0 0,3 3 1 15,0 0 4-15,4 0 4 0,-4 1 1 0,-6-1 3 16,6-2-2-16,3 4 2 0,-3-2 1 0,1-2 4 16,-4 3 5-16,3-1 3 0,0-1-2 15,3 2-2-15,-5-1 0 0,-1 2 0 0,0-2 7 16,0 2 7-16,-3-1 5 0,3 3 4 0,-3-4 6 15,0 3 15-15,0 0 10 0,-6 3 1 16,3 1-8-16,-4-2-14 0,-8 3-16 0,6-3-9 16,-10 1-5-16,10 0-10 0,-7-1-1 0,1-2-1 15,-1-1-1-15,4-3-5 0,-1 0-4 0,-5-2-11 16,12 0-23-16,-7-2-47 0,4-2-87 16,6-5-213-16,0 5-517 0,0 0 43 0</inkml:trace>
  <inkml:trace contextRef="#ctx0" brushRef="#br0" timeOffset="-173530.589">1367 4064 0 0,'0'0'0'0,"0"0"0"0,0 0 0 0,0 0 0 16,0 0 0-16,0 0 0 0,0 0 0 0,0 0 0 16,0 0 0-16,0 0 52 0,0 0 81 15,0 0-14-15,-3-12-6 0,-3 12-11 0,6-1-9 16,0 1-12-16,-6 0-14 0,6 0-7 0,0-2 1 16,0 2 8-16,0 0-3 0,-3 0-11 0,3 0-4 15,0-1-3-15,0 1 0 0,0 0-1 16,-3-2-2-16,3 2 1 0,0 0-8 0,0-3 2 15,0 3 6-15,-3 0-7 0,3 0-3 0,0 0-11 16,-4 0-18-16,4 0-12 0,-3 0-9 0,-3 0-8 16,6 0-5-16,-3 0-4 0,-3 3-1 0,6-1 6 15,-3-1 2-15,3 1 2 0,-3-1-1 16,3 3-2-16,0-2-2 0,-3 1-2 0,3 1-3 16,0-1-3-16,0 1 1 0,0-1-3 0,0 0 3 15,0 0 1-15,0 1 4 0,0-1 7 0,0 1 7 16,0-1 2-16,0 1 4 0,0-2 3 15,3 4 3-15,-3-2 5 0,0-1 6 0,0 3 2 16,3-3-1-16,0 2 2 0,-3-1-3 0,6-1 1 16,-3 1 1-16,3-1-1 0,-3 0 3 0,1 0-1 15,-1-2 2-15,-3 1 7 0,3 0 2 16,6-2 6-16,-3 0 4 0,-3 0 7 0,1 0 4 16,-1 0 7-16,0 0 5 0,0-2 0 0,0-1 5 15,3 0 1-15,0-1 4 0,-3-1 2 16,1 1-2-16,-1-1-3 0,0-2-8 0,-3 1-3 15,0-1-7-15,0 0-1 0,0 0 0 0,0-1 2 16,0 1 3-16,0 2-2 0,0-2-2 0,0 2-11 16,-3 2-10-16,0-3-11 0,-4 3-8 0,1 0-12 15,-3-1-10-15,6 1-8 0,0-1-8 16,-4 2-9-16,4-1-15 0,-9 2-19 0,9-2-44 16,3 3-64-16,-3 0-129 0,3-2-339 0,0 2-114 15</inkml:trace>
  <inkml:trace contextRef="#ctx0" brushRef="#br0" timeOffset="-172519.164">1476 3905 0 0,'0'0'0'0,"0"0"0"0,0 0 4 16,0 0 209-16,0 0-27 0,0 0-22 0,0 0-26 16,0 0-18-16,0 0-15 0,0 0-10 0,0 0-11 15,0 0-9-15,0 0-10 0,0 0-17 0,-6-20-14 16,6 20-14-16,0 0-18 0,0 0-17 0,0 0-22 16,0 0-41-16,0 3-24 0,0 2 18 15,0-1 39-15,0 4 71 0,3 4 64 0,-3 7 25 16,0-1 9-16,0 6-12 0,3 0-20 0,-3 3-20 15,0-2-12-15,0-1-13 0,6-1-10 16,-6-3-6-16,6 0-8 0,-3-6 1 0,1-1-3 16,-1-2-3-16,0-1-1 0,0-2-3 0,3-1-1 15,-3-2-1-15,3-1-5 0,-6-3 0 16,3 1-1-16,-3-2 0 0,4 0 0 0,-4 0 1 16,0 0 0-16,0 0 6 0,0 0 11 0,0 0 15 15,3 0 15-15,-3-2 10 0,0 1 0 0,0-1-21 16,0-3-25-16,0-3-23 0,0 2-14 0,0-1 1 15,0 0-2-15,0 0-7 0,0 2-14 16,0 0-9-16,-3-1-10 0,3 0-4 0,0-1-1 16,0 1 3-16,0 2 6 0,3-1 9 0,-3-2 10 15,0 1 10-15,3 2 10 0,-3-2 8 0,3 2 4 16,3 1 5-16,-6 1 3 0,6 0-1 0,-3 1 0 16,-3 0-2-16,3-2 0 0,1 3-1 15,-1 0 6-15,-3 0 1 0,6 0 1 0,6 0 2 16,-9 4 0-16,7-1 5 0,-7 2 4 0,6 2 4 15,0-3-1-15,-2 3 0 0,-4 1-3 0,0-4 2 16,6 2 1-16,-3 0 0 0,-3 0 2 16,-3-1 5-16,0 0 14 0,0 0 12 0,0 3 10 15,-3-1 3-15,-9 3-13 0,6-2-18 0,-7 2-16 16,-5 0-16-16,8 3-13 0,-8-3-10 16,5-1-10-16,-5-3-15 0,8 0-13 0,-8 0-25 15,12-1-53-15,-4-3-115 0,4 0-306 0,0-2-549 0</inkml:trace>
  <inkml:trace contextRef="#ctx0" brushRef="#br0" timeOffset="-170864.116">1274 2846 0 0,'0'0'0'0,"0"0"0"0,0 0 0 0,0 0 0 16,0 0 0-16,0 0 56 0,0 0 27 0,0 0-25 15,0 0-30-15,0 0-16 0,0 0-20 0,0 0-4 16,0-6-4-16,0 6-3 0,0 0-6 16,0 0-5-16,0 2 0 0,0 0 7 0,0 0 22 15,0 0 21-15,0 3 21 0,0-2 8 0,0 2 5 16,3 3 0-16,-3-3-5 0,0 4 7 0,4 2 11 15,-4-1 6-15,0 2 6 0,0 0-4 16,0 1-18-16,0 2-7 0,0-2-2 0,0 1 6 16,0 0 4-16,0-1-4 0,0-4-8 0,0 1-8 15,0-2-7-15,0 1-5 0,0-3-5 0,0-2-10 16,0 1-4-16,0-1-1 0,0 2-2 0,0-6-1 16,0 2-1-16,0 0-5 0,0 0-4 15,0-2-3-15,0 1-11 0,0-1-14 0,0 0-13 16,0 0-23-16,0 0-18 0,0 0-13 0,3 0-8 15,-3-1-24-15,0-1-96 0,3 0-116 0,-3 2 346 16</inkml:trace>
  <inkml:trace contextRef="#ctx0" brushRef="#br0" timeOffset="-170587.274">1383 3011 0 0,'0'0'0'0,"0"0"0"16,0 0 0-16,0 0 207 0,0 0-27 0,0 0-41 15,0 0-45-15,0 0-32 0,0 0-20 16,0 0-7-16,0 0-10 0,0 0-4 0,0 0-9 15,25 81-7-15,-25-79-7 0,0-2-17 0,0 0-20 16,0 0-28-16,0 0-27 0,0 0-31 0,0 0-44 16,0-2-138-16,0 1 307 0</inkml:trace>
  <inkml:trace contextRef="#ctx0" brushRef="#br0" timeOffset="-170422.369">1380 2881 719 0,'0'0'555'0,"0"0"-280"16,0 0-104-16,0 0-73 0,0 0-60 16,0 0-43-16,0 0-10 0,0 0 5 0,0 0 5 15,0 0 11-15,0 0-2 0,0 0-21 0,0 0-48 16,0 0-77-16,87 23-165 0,-81-20-439 0,3-1 192 16</inkml:trace>
  <inkml:trace contextRef="#ctx0" brushRef="#br0" timeOffset="-168654.364">1526 2974 0 0,'0'0'3'0,"0"0"369"0,0 0-63 16,0 0-74-16,0 0-59 0,0 0-50 0,0 0-22 16,0 0-17-16,0 0-25 0,0 0-18 0,0 0-11 15,0 0-4-15,0 0 0 0,-13-23 1 16,13 23-1-16,-3-2 1 0,3 2 13 0,-6-1 3 0,3 1 5 15,3 0-4-15,-3 0-17 0,3 0-17 16,-3 0-18-16,-1 0-12 0,1 0-6 0,-3 1-7 16,0 3 1-16,3-1 1 0,-3 1 2 0,6 0 2 15,-3 1-2-15,3 1-1 0,-4 1-3 0,4-2 3 16,0-2 5-16,0 3 4 0,0-3-1 16,0 1-2-16,0-1 2 0,0 1 2 0,0-1 0 15,0 0 2-15,0 0-2 0,4 2-3 0,-4-2 4 16,3 0 2-16,-3 1 7 0,0-1 3 15,3 4 3-15,0-5 1 0,-3 1-2 0,3 0 3 16,3-1-3-16,-6 1 1 0,6-1-1 0,-3 3-2 16,1-4-1-16,-1 2-2 0,-3 0 1 0,3-3 4 15,0 0 5-15,3 0 6 0,-3 2-1 16,6-2 1-16,-5 0-3 0,-1 0 1 0,3 0 1 16,0 0 1-16,3 0 6 0,-2 0 0 0,-4 0 0 15,0 0-2-15,6-2-2 0,-3 2-2 0,0-3 4 16,1 0 2-16,-4 0 1 0,6 0-2 0,-3 1-5 15,0 1-5-15,1-1-1 0,-4-1 1 16,0-2 4-16,9 5 6 0,-9-2 1 0,4-4 2 16,-4 2 2-16,0 0 0 0,0 1 2 0,9 0 1 15,-9-2-1-15,0 4-1 0,1-2-5 0,-4 1-3 16,3-1-5-16,0 2-3 0,3-5-2 0,0 4-1 16,-3 0 0-16,-3 0 0 0,3 1 3 15,-3-1 3-15,3 1 6 0,-3-2 8 0,0 2 9 16,0-1 7-16,0-1 3 0,0 2 0 0,0-2-6 15,0 1-3-15,0-1-4 0,0-1-3 16,0 4-2-16,-3-3-3 0,3 1-2 0,-3 0-5 16,0 0-4-16,-3 1-6 0,6 0-6 0,-9-1-1 15,6 2-5-15,3-2-2 0,-4 2 1 16,1 0-1-16,0 0 2 0,-3 0 3 0,0 0 2 16,3 0-2-16,3 0-2 0,-3 0-5 0,3 2-4 15,-3-2-2-15,3 2-1 0,0-1 1 0,0 0 2 16,0 3 3-16,0-2 3 0,0 1 7 0,-4 2 2 15,4 1 6-15,0 1 1 0,-3 0 0 0,3 0 2 16,-3 0 3-16,3-1-2 0,0 3 0 16,0-2-2-16,0-1-2 0,0 2 1 0,0-2-1 15,3-1 0-15,0 3 1 0,1-2 0 0,-1 0 2 16,3-2 0-16,6 2-3 0,-6-2-11 16,-2-1-22-16,8 0-36 0,3-1-109 0,-11 1-453 15,2-3-509-15</inkml:trace>
  <inkml:trace contextRef="#ctx0" brushRef="#br0" timeOffset="-166965.638">1268 2825 0 0,'0'0'0'0,"0"0"0"0,0 0 0 0,0 0 0 15,0 0 0-15,0 0 0 0,0 0 0 0,0 0 0 16,0 0 0-16,0 0 144 0,0 0-14 0,0 0-28 16,0 0-7-16,0 0-9 0,-12-14 11 0,12 12-8 15,0 2-7-15,0-2 1 0,0 0-6 16,0 2 8-16,0 0-3 0,0 0 0 0,-3 0-4 16,3 0-7-16,0 0-10 0,0 0-4 0,0 0-5 15,0 0-3-15,0 0 3 0,0 0 1 0,0 0 3 16,0 0 3-16,0 0-4 0,0-1-5 15,0 1-10-15,0 0-11 0,0 0-7 0,0 0-8 16,-3-2-2-16,3 2-2 0,0 0 0 0,0-2 1 16,0 2-2-16,0 0-1 0,-4 0 0 0,4 0 0 15,0 0 1-15,0 0 1 0,0 0-2 16,0 0-1-16,0 0-5 0,0 0-4 0,0 0-4 16,0 0-8-16,0 0-7 0,0 0-12 0,0 0-10 15,0 0-16-15,0 2-17 0,0 0 9 16,0 1 20-16,0 2 21 0,0 2 25 0,-3 0 2 15,3 2-2-15,0 0-1 0,0 0 5 0,0-1 2 16,0 3-1-16,0-2 2 0,0 1-6 0,0 1 2 16,0 0-2-16,0-1 0 0,0 1 2 15,0-4 0-15,0 5 1 0,0-3-1 0,0 0 2 16,0 3 3-16,0-1 4 0,0-2-1 0,0 1-1 16,0 1-4-16,0-3-1 0,0 4 4 0,0-5-1 15,0 1-3-15,0 1-1 0,0-4-4 0,0 0 0 16,0-2 0-16,3 2-1 0,-3-4 2 15,0 1 1-15,0-2 4 0,0 0-2 0,0 0 0 16,4 0-2-16,-4 0-25 0,3-3-31 0,0-2-12 16,-3 1-264-16,0 0-973 0</inkml:trace>
  <inkml:trace contextRef="#ctx0" brushRef="#br0" timeOffset="-108907.032">180 994 0 0,'0'0'0'0,"0"0"0"0,0 0 0 15,0 0 0-15,0 0 2 0,0 0 179 0,0 0-34 16,0 0-26-16,0 0-24 0,0 0-17 16,0 0-9-16,0 0-10 0,0 0-8 0,0 0-13 15,0 0-1-15,0 0 0 0,0 0-17 0,0 0 10 16,0 0-14-16,0 0-8 0,0 0 5 0,0 0-12 15,0 0 5-15,0 0 3 0,0 0 0 0,0 0 1 16,0 0-2-16,0 0-3 0,0 0-2 0,0 0-2 16,0 0-1-16,0 0-2 0,0 0-4 15,0 0-16-15,0 0-12 0,0 0 6 0,0 0 21 16,0 0 14-16,0 0 13 0,0 0-3 0,0 0-22 16,0 0 3-16,-3 0-3 0,3 5-2 0,-6 1 8 15,6-3-3-15,0-3 0 0,-7 5 2 16,7 0-3-16,0 1 4 0,0-1 1 0,0 0 4 15,0 3 3-15,0-4-2 0,0 5-3 0,0-2-4 16,0-3 0-16,7 5-3 0,-7-4 3 0,0 1 2 16,0 3-4-16,0-3 2 0,0 0-6 15,0 4 0-15,0-5 3 0,0 1 2 0,0 2 1 16,0-1 0-16,0-1 1 0,0 2-3 0,0-3 1 16,0-2 2-16,0 8-6 0,0-8 4 15,0 2 1-15,0 2-4 0,0-1 6 0,0-1-2 16,6 0 1-16,-6-1 2 0,0 2-4 0,0 0 2 15,0-2-4-15,0 2-1 0,3 1 3 0,-3-3 1 16,0 6 0-16,3-5 2 0,-3 0 3 0,0-2-3 16,0 2 0-16,0 1 0 0,0-1-4 15,3 1 2-15,-3 0-22 0,0-1 1 0,0 0-2 16,0 1 2-16,0-1 22 0,0 2 1 0,0-1 2 16,0 2-4-16,0-4-1 0,0 1-1 0,0 4-4 15,0-4 7-15,0-1 4 0,0 6 4 0,0-4 9 16,0-1 1-16,0 4 3 0,0-2 26 15,0-1 2-15,0 3 2 0,0-4 7 0,0-1-23 16,0 6-7-16,0-5 2 0,0-1-32 0,0 7-4 16,0-6-1-16,0 0-3 0,0-1 19 15,0 2 2-15,0-2-6 0,0 4-1 0,3-3-3 16,-3-5-4-16,0 3 1 0,0 3-4 0,0-4-20 16,3 4-48-16,-3-6-54 0,0 0-68 0,0 0-289 15,0 0-146-15</inkml:trace>
  <inkml:trace contextRef="#ctx0" brushRef="#br0" timeOffset="-107689.522">335 1121 0 0,'0'0'0'0,"0"0"0"16,0 0 232-16,0 0-26 0,0 0-71 15,0 0-37-15,0 0-17 0,0 0-28 0,0 0-26 16,0 0-20-16,0 0-19 0,0 0-3 0,0 0 0 16,0 0 4-16,0 0 8 0,-3 0 2 0,3 5 5 15,-6-1-1-15,2 0 1 0,4-4 0 0,-6 6 2 16,6-1 5-16,-3-1-1 0,0 2 1 16,3-1-1-16,0 0-5 0,-3 0 7 0,0 7-2 15,0-8-1-15,3-1-2 0,-6 6-5 0,6-4-1 16,-4 1-2-16,4-4-1 0,0 4-3 0,-6 0 1 15,6-2-6-15,0 4 8 0,0-5-6 16,0 2 3-16,0 0 3 0,0 0-4 0,0 1 8 16,0-1-1-16,0-2 5 0,0 2 0 0,0-5-1 15,0 6 2-15,6-1 1 0,-2-2 0 16,-4 3 4-16,0-6 2 0,0 0 3 0,6 5 3 16,0 0 2-16,-3 0-2 0,-3 0-3 0,0-5 0 15,0 0 0-15,3 4 2 0,6-1 0 0,-5 2 1 16,5 0-1-16,-9-5 2 0,3 2-2 0,0-1-4 15,0 1-1-15,0 2 3 0,10-3 5 16,-10 1-3-16,3 2-3 0,3 1-34 0,7-2 20 16,-10 1-23-16,3-1 0 0,7-1 29 0,-10 0-23 15,-3 0 30-15,6-1 4 0,-6 1-1 0,7-2 1 16,-7 0-5-16,0 3 5 0,0-3 6 0,0 0 2 16,7 0 2-16,-4 0 2 0,-3 0-2 15,3-3-2-15,-6 1-4 0,6 1-7 0,4-1-4 16,-4-2-4-16,0 3-3 0,-3-1 3 0,3-2-3 15,0 4 0-15,4-3 2 0,-7-1-4 16,0 1-1-16,0 1 2 0,3-1-3 0,0 2 2 16,4-4-2-16,-7 3 1 0,0-2 2 0,0 1 2 15,0-2 1-15,6-1 3 0,-2 1 4 0,-4 0 3 16,0 0 6-16,0 0 6 0,-3-1 4 16,0 1 4-16,3 0 8 0,-3-1 3 0,3 1 3 15,-3 2 2-15,0-2-4 0,0-1-1 0,0 3-5 16,0-2-7-16,0 0-6 0,0 2-2 15,0-2-2-15,-3-1 1 0,3-1-4 0,-3 1-9 16,3 0-8-16,0-1-7 0,-3 0-4 0,0 0-7 16,3-1-8-16,-3-1-21 0,-4-3-37 0,1 4-54 15,3-5-96-15,3 5-229 0,0-1-364 0,-3 4 332 16</inkml:trace>
  <inkml:trace contextRef="#ctx0" brushRef="#br0" timeOffset="-107154.827">437 1087 0 0,'0'0'0'0,"0"0"0"0,0 0 280 0,0 0-22 16,0 0-56-16,0 0-52 0,0 0-46 15,0 0-41-15,0 0-33 0,0 0-32 0,0 0-33 16,0 0-7-16,0 0 12 0,0 0 44 0,0 12 57 15,0-3 32-15,0 5 10 0,0 0-13 16,0 5-22-16,6 0-5 0,-6 2-11 0,3 3-13 16,-3 0-9-16,7 0-13 0,-4-2-7 0,-3 1-5 15,3-3-7-15,0 1-8 0,-3-7-1 0,3 1-1 16,-3-3-1-16,3 1 1 0,-3-6-13 0,6 1-19 16,-6 0-38-16,4-3-88 0,-4 0-178 15,0-1-377-15,6-1 306 0</inkml:trace>
  <inkml:trace contextRef="#ctx0" brushRef="#br0" timeOffset="-105929.042">462 1454 0 0,'0'0'0'0,"0"0"0"16,0 0 0-16,0 0 0 0,0 0 0 0,0 0 0 16,0 0 91-16,0 0-15 0,0 0-20 0,0 0-19 15,0 0-20-15,0 0-9 0,0 0-14 0,0 0-11 16,0-4-5-16,0 4 0 0,0 0 8 15,0 0 9-15,0-1 15 0,0 1 8 0,0-2 3 16,0-1-6-16,0 2-14 0,0 1-8 0,0-3-8 16,0 1-11-16,0 0-10 0,0 1-27 0,0 0-32 15,3-2 73-15,-3 0 22 0,3 0 0 0,-3 2 0 16,6-1 0-16,-6 1 0 0</inkml:trace>
  <inkml:trace contextRef="#ctx0" brushRef="#br0" timeOffset="-105660.871">462 1454 0 0,'25'-41'0'0,"-25"41"0"0,0 0 0 0,0 0 104 16,-3 0 31-16,3 0-56 0,0 0-35 0,0 0-25 16,-6 0-19-16,6 0-8 0,0 1-13 0,0-1-5 15,0 2 3-15,0-1 1 0,0 3 12 16,-4-1 11-16,4 1 6 0,0 2 13 0,-6-2 7 16,6 2 7-16,0 2 9 0,-3-1 6 0,3 3 10 15,0-3 3-15,0 4 6 0,-3-3 1 0,3 2-1 16,0 1 3-16,0-3-6 0,0 1-6 0,3 1-4 15,-3-4-11-15,0 1-3 0,0 0-2 16,0-2 3-16,3-2 0 0,-3 1-3 0,0-1-2 16,0-3-9-16,0 0 7 0,0 3 11 0,6-3 10 15,-6 0 13-15,0 0-5 0,0 0-7 0,0 0-18 16,0 0-23-16,0 0-16 0,0 0-24 16,0 0-46-16,0-3-133 0,0 3-286 0,0-3-447 0</inkml:trace>
  <inkml:trace contextRef="#ctx0" brushRef="#br0" timeOffset="-104717.816">738 1098 144 0,'0'0'572'0,"0"0"-212"0,0 0-91 0,0 0-51 15,0 0-53-15,0 0-43 0,0 0-36 0,0 0-29 16,0 0-31-16,0 0-26 0,0 0-24 0,0 0-21 15,0 0-23-15,0 0-19 0,-3 3 18 16,3 0 21-16,0-2 32 0,0 1 26 0,3 1 5 16,-3 2 0-16,3 0 3 0,0-1 4 0,3 1 1 15,4 0 3-15,-7 3 0 0,0-1-2 0,3-1-2 16,-3 1 1-16,10 0-7 0,-7 0 2 16,0 1 0-16,3-1-5 0,1 2-4 0,-1 0-1 15,-3-1-3-15,3-1 2 0,4 1 0 0,-10-2-1 16,3 0 2-16,6 1-1 0,-5-1 1 0,-1-3-1 15,-6 2 0-15,6-1-1 0,0-3 3 0,-6 1-3 16,6 1 0-16,-2-2 0 0,-4 1 2 16,0-2 0-16,0 1 5 0,0-1 0 0,0 0 4 15,0 0 3-15,0 2 0 0,0-2-1 0,0 2-3 16,0-2 6-16,0 3 13 0,-4 0 13 0,-2 2 5 16,6 1-2-16,-9 1-13 0,6 2-12 15,0-1-7-15,-3 2-8 0,-10-1-5 0,10 3 0 16,3-3 5-16,-10 0-2 0,4-1-2 0,3-1-3 15,3-1-14-15,-3 1-6 0,-4-1-15 16,4-4-27-16,3 2-39 0,0-1-73 0,3-2-143 16,0 1-268-16,0 0-686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8e8534f6f_0_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48e8534f6f_0_0: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48e8534f6f_0_12: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48e8534f6f_0_12: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48e8534f6f_0_2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48e8534f6f_0_26: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8e8534f6f_0_35: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48e8534f6f_0_35: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48e8534f6f_1_3: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48e8534f6f_1_3: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8e8534f6f_1_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8e8534f6f_1_9: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48e8534f6f_1_7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48e8534f6f_1_74: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8e8534f6f_1_7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148e8534f6f_1_79: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8e8534f6f_1_8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48e8534f6f_1_87: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48e8534f6f_1_9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48e8534f6f_1_98: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0d8d25d34_0_85: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50d8d25d34_0_85: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48e8534f6f_1_11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48e8534f6f_1_114: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48e8534f6f_1_12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48e8534f6f_1_126: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48e8534f6f_1_13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48e8534f6f_1_136: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48e8534f6f_1_14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48e8534f6f_1_147: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48e8534f6f_1_15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148e8534f6f_1_157: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48e8534f6f_1_16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148e8534f6f_1_166: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48e8534f6f_1_17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148e8534f6f_1_174: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48e8534f6f_1_182: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48e8534f6f_1_182: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48e8534f6f_1_18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148e8534f6f_1_188: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48e8534f6f_1_19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g148e8534f6f_1_196: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3: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3: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48e8534f6f_1_2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148e8534f6f_1_204: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48e8534f6f_1_212: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g148e8534f6f_1_212: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48e8534f6f_1_22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48e8534f6f_1_220: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48e8534f6f_1_233: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48e8534f6f_1_233: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48e8534f6f_1_23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48e8534f6f_1_239: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48e8534f6f_1_24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48e8534f6f_1_248: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48e8534f6f_1_255: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148e8534f6f_1_255: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48e8534f6f_1_263: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148e8534f6f_1_263: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48e8534f6f_1_27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g148e8534f6f_1_270: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48e8534f6f_1_27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148e8534f6f_1_277: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50d8d25d34_0_9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50d8d25d34_0_96: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48e8534f6f_1_28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g148e8534f6f_1_284: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48e8534f6f_1_292: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48e8534f6f_1_292: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48e8534f6f_1_29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148e8534f6f_1_298: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51ce9bb2d3_0_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51ce9bb2d3_0_6: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0b70956f60_16_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g10b70956f60_16_7: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50d8d25d34_0_1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50d8d25d34_0_104:notes"/>
          <p:cNvSpPr txBox="1">
            <a:spLocks noGrp="1"/>
          </p:cNvSpPr>
          <p:nvPr>
            <p:ph type="body" idx="1"/>
          </p:nvPr>
        </p:nvSpPr>
        <p:spPr>
          <a:xfrm>
            <a:off x="679927" y="4716661"/>
            <a:ext cx="5439300" cy="4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50d8d25d34_0_123: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150d8d25d34_0_123: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0d8d25d34_0_13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50d8d25d34_0_139: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50dbd67ec7_0_1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150dbd67ec7_0_10: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0dbd67ec7_0_2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50dbd67ec7_0_26:notes"/>
          <p:cNvSpPr txBox="1">
            <a:spLocks noGrp="1"/>
          </p:cNvSpPr>
          <p:nvPr>
            <p:ph type="body" idx="1"/>
          </p:nvPr>
        </p:nvSpPr>
        <p:spPr>
          <a:xfrm>
            <a:off x="679927" y="4716661"/>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20"/>
        <p:cNvGrpSpPr/>
        <p:nvPr/>
      </p:nvGrpSpPr>
      <p:grpSpPr>
        <a:xfrm>
          <a:off x="0" y="0"/>
          <a:ext cx="0" cy="0"/>
          <a:chOff x="0" y="0"/>
          <a:chExt cx="0" cy="0"/>
        </a:xfrm>
      </p:grpSpPr>
      <p:grpSp>
        <p:nvGrpSpPr>
          <p:cNvPr id="21" name="Google Shape;21;g100e299d3cb_5_16"/>
          <p:cNvGrpSpPr/>
          <p:nvPr/>
        </p:nvGrpSpPr>
        <p:grpSpPr>
          <a:xfrm>
            <a:off x="0" y="0"/>
            <a:ext cx="9336088" cy="5000625"/>
            <a:chOff x="0" y="0"/>
            <a:chExt cx="5881" cy="4200"/>
          </a:xfrm>
        </p:grpSpPr>
        <p:sp>
          <p:nvSpPr>
            <p:cNvPr id="22" name="Google Shape;22;g100e299d3cb_5_16"/>
            <p:cNvSpPr/>
            <p:nvPr/>
          </p:nvSpPr>
          <p:spPr>
            <a:xfrm>
              <a:off x="0" y="0"/>
              <a:ext cx="2100" cy="4200"/>
            </a:xfrm>
            <a:prstGeom prst="rect">
              <a:avLst/>
            </a:prstGeom>
            <a:gradFill>
              <a:gsLst>
                <a:gs pos="0">
                  <a:schemeClr val="folHlink"/>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3" name="Google Shape;23;g100e299d3cb_5_16"/>
            <p:cNvSpPr/>
            <p:nvPr/>
          </p:nvSpPr>
          <p:spPr>
            <a:xfrm>
              <a:off x="1081" y="1065"/>
              <a:ext cx="4800" cy="1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grpSp>
          <p:nvGrpSpPr>
            <p:cNvPr id="24" name="Google Shape;24;g100e299d3cb_5_16"/>
            <p:cNvGrpSpPr/>
            <p:nvPr/>
          </p:nvGrpSpPr>
          <p:grpSpPr>
            <a:xfrm>
              <a:off x="0" y="672"/>
              <a:ext cx="1737" cy="1885"/>
              <a:chOff x="0" y="672"/>
              <a:chExt cx="1737" cy="1885"/>
            </a:xfrm>
          </p:grpSpPr>
          <p:sp>
            <p:nvSpPr>
              <p:cNvPr id="25" name="Google Shape;25;g100e299d3cb_5_16"/>
              <p:cNvSpPr/>
              <p:nvPr/>
            </p:nvSpPr>
            <p:spPr>
              <a:xfrm>
                <a:off x="361" y="2257"/>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6" name="Google Shape;26;g100e299d3cb_5_16"/>
              <p:cNvSpPr/>
              <p:nvPr/>
            </p:nvSpPr>
            <p:spPr>
              <a:xfrm>
                <a:off x="1081" y="1065"/>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7" name="Google Shape;27;g100e299d3cb_5_16"/>
              <p:cNvSpPr/>
              <p:nvPr/>
            </p:nvSpPr>
            <p:spPr>
              <a:xfrm>
                <a:off x="1437" y="672"/>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8" name="Google Shape;28;g100e299d3cb_5_16"/>
              <p:cNvSpPr/>
              <p:nvPr/>
            </p:nvSpPr>
            <p:spPr>
              <a:xfrm>
                <a:off x="719" y="2257"/>
                <a:ext cx="300" cy="3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9" name="Google Shape;29;g100e299d3cb_5_16"/>
              <p:cNvSpPr/>
              <p:nvPr/>
            </p:nvSpPr>
            <p:spPr>
              <a:xfrm>
                <a:off x="1437" y="1065"/>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0" name="Google Shape;30;g100e299d3cb_5_16"/>
              <p:cNvSpPr/>
              <p:nvPr/>
            </p:nvSpPr>
            <p:spPr>
              <a:xfrm>
                <a:off x="719" y="1464"/>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1" name="Google Shape;31;g100e299d3cb_5_16"/>
              <p:cNvSpPr/>
              <p:nvPr/>
            </p:nvSpPr>
            <p:spPr>
              <a:xfrm>
                <a:off x="0" y="1464"/>
                <a:ext cx="300" cy="3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2" name="Google Shape;32;g100e299d3cb_5_16"/>
              <p:cNvSpPr/>
              <p:nvPr/>
            </p:nvSpPr>
            <p:spPr>
              <a:xfrm>
                <a:off x="1081" y="1464"/>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3" name="Google Shape;33;g100e299d3cb_5_16"/>
              <p:cNvSpPr/>
              <p:nvPr/>
            </p:nvSpPr>
            <p:spPr>
              <a:xfrm>
                <a:off x="361" y="1857"/>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4" name="Google Shape;34;g100e299d3cb_5_16"/>
              <p:cNvSpPr/>
              <p:nvPr/>
            </p:nvSpPr>
            <p:spPr>
              <a:xfrm>
                <a:off x="719" y="1857"/>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grpSp>
      </p:grpSp>
      <p:sp>
        <p:nvSpPr>
          <p:cNvPr id="35" name="Google Shape;35;g100e299d3cb_5_16"/>
          <p:cNvSpPr txBox="1">
            <a:spLocks noGrp="1"/>
          </p:cNvSpPr>
          <p:nvPr>
            <p:ph type="dt" idx="10"/>
          </p:nvPr>
        </p:nvSpPr>
        <p:spPr>
          <a:xfrm>
            <a:off x="457200" y="4686300"/>
            <a:ext cx="2133600" cy="3429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6" name="Google Shape;36;g100e299d3cb_5_16"/>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b" anchorCtr="0">
            <a:noAutofit/>
          </a:bodyPr>
          <a:lstStyle>
            <a:lvl1pPr lvl="0" algn="ctr">
              <a:lnSpc>
                <a:spcPct val="100000"/>
              </a:lnSpc>
              <a:spcBef>
                <a:spcPts val="0"/>
              </a:spcBef>
              <a:spcAft>
                <a:spcPts val="0"/>
              </a:spcAft>
              <a:buClr>
                <a:schemeClr val="dk1"/>
              </a:buClr>
              <a:buSzPts val="1100"/>
              <a:buFont typeface="Arial"/>
              <a:buNone/>
              <a:defRPr b="0" i="0">
                <a:solidFill>
                  <a:schemeClr val="dk1"/>
                </a:solidFill>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7" name="Google Shape;37;g100e299d3cb_5_16"/>
          <p:cNvSpPr txBox="1">
            <a:spLocks noGrp="1"/>
          </p:cNvSpPr>
          <p:nvPr>
            <p:ph type="sldNum" idx="12"/>
          </p:nvPr>
        </p:nvSpPr>
        <p:spPr>
          <a:xfrm>
            <a:off x="7010400" y="4686300"/>
            <a:ext cx="2133600" cy="342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38" name="Google Shape;38;g100e299d3cb_5_16"/>
          <p:cNvSpPr txBox="1">
            <a:spLocks noGrp="1"/>
          </p:cNvSpPr>
          <p:nvPr>
            <p:ph type="ctrTitle"/>
          </p:nvPr>
        </p:nvSpPr>
        <p:spPr>
          <a:xfrm>
            <a:off x="2971800" y="1371600"/>
            <a:ext cx="6019800" cy="16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38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g100e299d3cb_5_16"/>
          <p:cNvSpPr txBox="1">
            <a:spLocks noGrp="1"/>
          </p:cNvSpPr>
          <p:nvPr>
            <p:ph type="subTitle" idx="1"/>
          </p:nvPr>
        </p:nvSpPr>
        <p:spPr>
          <a:xfrm>
            <a:off x="2971800" y="3200400"/>
            <a:ext cx="6019800" cy="1314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00"/>
              </a:spcBef>
              <a:spcAft>
                <a:spcPts val="0"/>
              </a:spcAft>
              <a:buSzPts val="1900"/>
              <a:buFont typeface="Noto Sans Symbols"/>
              <a:buNone/>
              <a:defRPr sz="2600"/>
            </a:lvl1pPr>
            <a:lvl2pPr lvl="1" algn="l">
              <a:lnSpc>
                <a:spcPct val="100000"/>
              </a:lnSpc>
              <a:spcBef>
                <a:spcPts val="300"/>
              </a:spcBef>
              <a:spcAft>
                <a:spcPts val="0"/>
              </a:spcAft>
              <a:buSzPts val="1100"/>
              <a:buChar char="◻"/>
              <a:defRPr/>
            </a:lvl2pPr>
            <a:lvl3pPr lvl="2" algn="l">
              <a:lnSpc>
                <a:spcPct val="100000"/>
              </a:lnSpc>
              <a:spcBef>
                <a:spcPts val="300"/>
              </a:spcBef>
              <a:spcAft>
                <a:spcPts val="0"/>
              </a:spcAft>
              <a:buSzPts val="900"/>
              <a:buChar char="■"/>
              <a:defRPr/>
            </a:lvl3pPr>
            <a:lvl4pPr lvl="3" algn="l">
              <a:lnSpc>
                <a:spcPct val="100000"/>
              </a:lnSpc>
              <a:spcBef>
                <a:spcPts val="300"/>
              </a:spcBef>
              <a:spcAft>
                <a:spcPts val="0"/>
              </a:spcAft>
              <a:buSzPts val="900"/>
              <a:buChar char="◻"/>
              <a:defRPr/>
            </a:lvl4pPr>
            <a:lvl5pPr lvl="4" algn="l">
              <a:lnSpc>
                <a:spcPct val="100000"/>
              </a:lnSpc>
              <a:spcBef>
                <a:spcPts val="300"/>
              </a:spcBef>
              <a:spcAft>
                <a:spcPts val="0"/>
              </a:spcAft>
              <a:buSzPts val="1400"/>
              <a:buChar char="▪"/>
              <a:defRPr/>
            </a:lvl5pPr>
            <a:lvl6pPr lvl="5" algn="l">
              <a:lnSpc>
                <a:spcPct val="100000"/>
              </a:lnSpc>
              <a:spcBef>
                <a:spcPts val="300"/>
              </a:spcBef>
              <a:spcAft>
                <a:spcPts val="0"/>
              </a:spcAft>
              <a:buSzPts val="1400"/>
              <a:buChar char="▪"/>
              <a:defRPr/>
            </a:lvl6pPr>
            <a:lvl7pPr lvl="6" algn="l">
              <a:lnSpc>
                <a:spcPct val="100000"/>
              </a:lnSpc>
              <a:spcBef>
                <a:spcPts val="300"/>
              </a:spcBef>
              <a:spcAft>
                <a:spcPts val="0"/>
              </a:spcAft>
              <a:buSzPts val="1400"/>
              <a:buChar char="▪"/>
              <a:defRPr/>
            </a:lvl7pPr>
            <a:lvl8pPr lvl="7" algn="l">
              <a:lnSpc>
                <a:spcPct val="100000"/>
              </a:lnSpc>
              <a:spcBef>
                <a:spcPts val="300"/>
              </a:spcBef>
              <a:spcAft>
                <a:spcPts val="0"/>
              </a:spcAft>
              <a:buSzPts val="1400"/>
              <a:buChar char="▪"/>
              <a:defRPr/>
            </a:lvl8pPr>
            <a:lvl9pPr lvl="8" algn="l">
              <a:lnSpc>
                <a:spcPct val="100000"/>
              </a:lnSpc>
              <a:spcBef>
                <a:spcPts val="30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0"/>
        <p:cNvGrpSpPr/>
        <p:nvPr/>
      </p:nvGrpSpPr>
      <p:grpSpPr>
        <a:xfrm>
          <a:off x="0" y="0"/>
          <a:ext cx="0" cy="0"/>
          <a:chOff x="0" y="0"/>
          <a:chExt cx="0" cy="0"/>
        </a:xfrm>
      </p:grpSpPr>
      <p:sp>
        <p:nvSpPr>
          <p:cNvPr id="41" name="Google Shape;41;g100e299d3cb_5_62"/>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g100e299d3cb_5_62"/>
          <p:cNvSpPr txBox="1">
            <a:spLocks noGrp="1"/>
          </p:cNvSpPr>
          <p:nvPr>
            <p:ph type="ftr" idx="11"/>
          </p:nvPr>
        </p:nvSpPr>
        <p:spPr>
          <a:xfrm>
            <a:off x="2555882" y="4839891"/>
            <a:ext cx="49830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3" name="Google Shape;43;g100e299d3cb_5_62"/>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44" name="Google Shape;44;g100e299d3cb_5_62"/>
          <p:cNvSpPr txBox="1">
            <a:spLocks noGrp="1"/>
          </p:cNvSpPr>
          <p:nvPr>
            <p:ph type="dt" idx="10"/>
          </p:nvPr>
        </p:nvSpPr>
        <p:spPr>
          <a:xfrm>
            <a:off x="468313" y="4677966"/>
            <a:ext cx="2133600" cy="3570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45"/>
        <p:cNvGrpSpPr/>
        <p:nvPr/>
      </p:nvGrpSpPr>
      <p:grpSpPr>
        <a:xfrm>
          <a:off x="0" y="0"/>
          <a:ext cx="0" cy="0"/>
          <a:chOff x="0" y="0"/>
          <a:chExt cx="0" cy="0"/>
        </a:xfrm>
      </p:grpSpPr>
      <p:sp>
        <p:nvSpPr>
          <p:cNvPr id="46" name="Google Shape;46;g100e299d3cb_5_36"/>
          <p:cNvSpPr txBox="1">
            <a:spLocks noGrp="1"/>
          </p:cNvSpPr>
          <p:nvPr>
            <p:ph type="title"/>
          </p:nvPr>
        </p:nvSpPr>
        <p:spPr>
          <a:xfrm>
            <a:off x="457202" y="204788"/>
            <a:ext cx="3008400" cy="8715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g100e299d3cb_5_36"/>
          <p:cNvSpPr txBox="1">
            <a:spLocks noGrp="1"/>
          </p:cNvSpPr>
          <p:nvPr>
            <p:ph type="body" idx="1"/>
          </p:nvPr>
        </p:nvSpPr>
        <p:spPr>
          <a:xfrm>
            <a:off x="3575050" y="204797"/>
            <a:ext cx="5111700" cy="43899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sz="2400"/>
            </a:lvl1pPr>
            <a:lvl2pPr marL="914400" lvl="1" indent="-336550" algn="l">
              <a:lnSpc>
                <a:spcPct val="100000"/>
              </a:lnSpc>
              <a:spcBef>
                <a:spcPts val="400"/>
              </a:spcBef>
              <a:spcAft>
                <a:spcPts val="0"/>
              </a:spcAft>
              <a:buSzPts val="1700"/>
              <a:buChar char="◻"/>
              <a:defRPr sz="2100"/>
            </a:lvl2pPr>
            <a:lvl3pPr marL="1371600" lvl="2" indent="-304800" algn="l">
              <a:lnSpc>
                <a:spcPct val="100000"/>
              </a:lnSpc>
              <a:spcBef>
                <a:spcPts val="400"/>
              </a:spcBef>
              <a:spcAft>
                <a:spcPts val="0"/>
              </a:spcAft>
              <a:buSzPts val="1200"/>
              <a:buChar char="■"/>
              <a:defRPr sz="1800"/>
            </a:lvl3pPr>
            <a:lvl4pPr marL="1828800" lvl="3" indent="-298450" algn="l">
              <a:lnSpc>
                <a:spcPct val="100000"/>
              </a:lnSpc>
              <a:spcBef>
                <a:spcPts val="300"/>
              </a:spcBef>
              <a:spcAft>
                <a:spcPts val="0"/>
              </a:spcAft>
              <a:buSzPts val="1100"/>
              <a:buChar char="◻"/>
              <a:defRPr sz="1500"/>
            </a:lvl4pPr>
            <a:lvl5pPr marL="2286000" lvl="4" indent="-323850" algn="l">
              <a:lnSpc>
                <a:spcPct val="100000"/>
              </a:lnSpc>
              <a:spcBef>
                <a:spcPts val="300"/>
              </a:spcBef>
              <a:spcAft>
                <a:spcPts val="0"/>
              </a:spcAft>
              <a:buSzPts val="1500"/>
              <a:buChar char="▪"/>
              <a:defRPr sz="1500"/>
            </a:lvl5pPr>
            <a:lvl6pPr marL="2743200" lvl="5" indent="-323850" algn="l">
              <a:lnSpc>
                <a:spcPct val="100000"/>
              </a:lnSpc>
              <a:spcBef>
                <a:spcPts val="300"/>
              </a:spcBef>
              <a:spcAft>
                <a:spcPts val="0"/>
              </a:spcAft>
              <a:buSzPts val="1500"/>
              <a:buChar char="▪"/>
              <a:defRPr sz="1500"/>
            </a:lvl6pPr>
            <a:lvl7pPr marL="3200400" lvl="6" indent="-323850" algn="l">
              <a:lnSpc>
                <a:spcPct val="100000"/>
              </a:lnSpc>
              <a:spcBef>
                <a:spcPts val="300"/>
              </a:spcBef>
              <a:spcAft>
                <a:spcPts val="0"/>
              </a:spcAft>
              <a:buSzPts val="1500"/>
              <a:buChar char="▪"/>
              <a:defRPr sz="1500"/>
            </a:lvl7pPr>
            <a:lvl8pPr marL="3657600" lvl="7" indent="-323850" algn="l">
              <a:lnSpc>
                <a:spcPct val="100000"/>
              </a:lnSpc>
              <a:spcBef>
                <a:spcPts val="300"/>
              </a:spcBef>
              <a:spcAft>
                <a:spcPts val="0"/>
              </a:spcAft>
              <a:buSzPts val="1500"/>
              <a:buChar char="▪"/>
              <a:defRPr sz="1500"/>
            </a:lvl8pPr>
            <a:lvl9pPr marL="4114800" lvl="8" indent="-323850" algn="l">
              <a:lnSpc>
                <a:spcPct val="100000"/>
              </a:lnSpc>
              <a:spcBef>
                <a:spcPts val="300"/>
              </a:spcBef>
              <a:spcAft>
                <a:spcPts val="0"/>
              </a:spcAft>
              <a:buSzPts val="1500"/>
              <a:buChar char="▪"/>
              <a:defRPr sz="1500"/>
            </a:lvl9pPr>
          </a:lstStyle>
          <a:p>
            <a:endParaRPr/>
          </a:p>
        </p:txBody>
      </p:sp>
      <p:sp>
        <p:nvSpPr>
          <p:cNvPr id="48" name="Google Shape;48;g100e299d3cb_5_36"/>
          <p:cNvSpPr txBox="1">
            <a:spLocks noGrp="1"/>
          </p:cNvSpPr>
          <p:nvPr>
            <p:ph type="body" idx="2"/>
          </p:nvPr>
        </p:nvSpPr>
        <p:spPr>
          <a:xfrm>
            <a:off x="457202" y="1076327"/>
            <a:ext cx="3008400" cy="35184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200"/>
              </a:spcBef>
              <a:spcAft>
                <a:spcPts val="0"/>
              </a:spcAft>
              <a:buSzPts val="800"/>
              <a:buNone/>
              <a:defRPr sz="1100"/>
            </a:lvl1pPr>
            <a:lvl2pPr marL="914400" lvl="1" indent="-228600" algn="l">
              <a:lnSpc>
                <a:spcPct val="100000"/>
              </a:lnSpc>
              <a:spcBef>
                <a:spcPts val="200"/>
              </a:spcBef>
              <a:spcAft>
                <a:spcPts val="0"/>
              </a:spcAft>
              <a:buSzPts val="700"/>
              <a:buNone/>
              <a:defRPr sz="900"/>
            </a:lvl2pPr>
            <a:lvl3pPr marL="1371600" lvl="2" indent="-228600" algn="l">
              <a:lnSpc>
                <a:spcPct val="100000"/>
              </a:lnSpc>
              <a:spcBef>
                <a:spcPts val="200"/>
              </a:spcBef>
              <a:spcAft>
                <a:spcPts val="0"/>
              </a:spcAft>
              <a:buSzPts val="500"/>
              <a:buNone/>
              <a:defRPr sz="800"/>
            </a:lvl3pPr>
            <a:lvl4pPr marL="1828800" lvl="3" indent="-228600" algn="l">
              <a:lnSpc>
                <a:spcPct val="100000"/>
              </a:lnSpc>
              <a:spcBef>
                <a:spcPts val="100"/>
              </a:spcBef>
              <a:spcAft>
                <a:spcPts val="0"/>
              </a:spcAft>
              <a:buSzPts val="5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49" name="Google Shape;49;g100e299d3cb_5_36"/>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0" name="Google Shape;50;g100e299d3cb_5_36"/>
          <p:cNvSpPr txBox="1">
            <a:spLocks noGrp="1"/>
          </p:cNvSpPr>
          <p:nvPr>
            <p:ph type="sldNum" idx="12"/>
          </p:nvPr>
        </p:nvSpPr>
        <p:spPr>
          <a:xfrm>
            <a:off x="7010400" y="4873789"/>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51" name="Google Shape;51;g100e299d3cb_5_36"/>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52"/>
        <p:cNvGrpSpPr/>
        <p:nvPr/>
      </p:nvGrpSpPr>
      <p:grpSpPr>
        <a:xfrm>
          <a:off x="0" y="0"/>
          <a:ext cx="0" cy="0"/>
          <a:chOff x="0" y="0"/>
          <a:chExt cx="0" cy="0"/>
        </a:xfrm>
      </p:grpSpPr>
      <p:sp>
        <p:nvSpPr>
          <p:cNvPr id="53" name="Google Shape;53;g100e299d3cb_5_43"/>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g100e299d3cb_5_43"/>
          <p:cNvSpPr>
            <a:spLocks noGrp="1"/>
          </p:cNvSpPr>
          <p:nvPr>
            <p:ph type="pic" idx="2"/>
          </p:nvPr>
        </p:nvSpPr>
        <p:spPr>
          <a:xfrm>
            <a:off x="1792288" y="459581"/>
            <a:ext cx="5486400" cy="3086100"/>
          </a:xfrm>
          <a:prstGeom prst="rect">
            <a:avLst/>
          </a:prstGeom>
          <a:noFill/>
          <a:ln>
            <a:noFill/>
          </a:ln>
        </p:spPr>
      </p:sp>
      <p:sp>
        <p:nvSpPr>
          <p:cNvPr id="55" name="Google Shape;55;g100e299d3cb_5_43"/>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200"/>
              </a:spcBef>
              <a:spcAft>
                <a:spcPts val="0"/>
              </a:spcAft>
              <a:buSzPts val="800"/>
              <a:buNone/>
              <a:defRPr sz="1100"/>
            </a:lvl1pPr>
            <a:lvl2pPr marL="914400" lvl="1" indent="-228600" algn="l">
              <a:lnSpc>
                <a:spcPct val="100000"/>
              </a:lnSpc>
              <a:spcBef>
                <a:spcPts val="200"/>
              </a:spcBef>
              <a:spcAft>
                <a:spcPts val="0"/>
              </a:spcAft>
              <a:buSzPts val="700"/>
              <a:buNone/>
              <a:defRPr sz="900"/>
            </a:lvl2pPr>
            <a:lvl3pPr marL="1371600" lvl="2" indent="-228600" algn="l">
              <a:lnSpc>
                <a:spcPct val="100000"/>
              </a:lnSpc>
              <a:spcBef>
                <a:spcPts val="200"/>
              </a:spcBef>
              <a:spcAft>
                <a:spcPts val="0"/>
              </a:spcAft>
              <a:buSzPts val="500"/>
              <a:buNone/>
              <a:defRPr sz="800"/>
            </a:lvl3pPr>
            <a:lvl4pPr marL="1828800" lvl="3" indent="-228600" algn="l">
              <a:lnSpc>
                <a:spcPct val="100000"/>
              </a:lnSpc>
              <a:spcBef>
                <a:spcPts val="100"/>
              </a:spcBef>
              <a:spcAft>
                <a:spcPts val="0"/>
              </a:spcAft>
              <a:buSzPts val="5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56" name="Google Shape;56;g100e299d3cb_5_43"/>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7" name="Google Shape;57;g100e299d3cb_5_43"/>
          <p:cNvSpPr txBox="1">
            <a:spLocks noGrp="1"/>
          </p:cNvSpPr>
          <p:nvPr>
            <p:ph type="sldNum" idx="12"/>
          </p:nvPr>
        </p:nvSpPr>
        <p:spPr>
          <a:xfrm>
            <a:off x="7010400" y="4860342"/>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58" name="Google Shape;58;g100e299d3cb_5_43"/>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59"/>
        <p:cNvGrpSpPr/>
        <p:nvPr/>
      </p:nvGrpSpPr>
      <p:grpSpPr>
        <a:xfrm>
          <a:off x="0" y="0"/>
          <a:ext cx="0" cy="0"/>
          <a:chOff x="0" y="0"/>
          <a:chExt cx="0" cy="0"/>
        </a:xfrm>
      </p:grpSpPr>
      <p:sp>
        <p:nvSpPr>
          <p:cNvPr id="60" name="Google Shape;60;g100e299d3cb_5_50"/>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g100e299d3cb_5_50"/>
          <p:cNvSpPr txBox="1">
            <a:spLocks noGrp="1"/>
          </p:cNvSpPr>
          <p:nvPr>
            <p:ph type="body" idx="1"/>
          </p:nvPr>
        </p:nvSpPr>
        <p:spPr>
          <a:xfrm rot="5400000">
            <a:off x="3043664" y="-1191838"/>
            <a:ext cx="3078900" cy="8229600"/>
          </a:xfrm>
          <a:prstGeom prst="rect">
            <a:avLst/>
          </a:prstGeom>
          <a:noFill/>
          <a:ln>
            <a:noFill/>
          </a:ln>
        </p:spPr>
        <p:txBody>
          <a:bodyPr spcFirstLastPara="1" wrap="square" lIns="68575" tIns="34275" rIns="68575" bIns="34275" anchor="t" anchorCtr="0">
            <a:noAutofit/>
          </a:bodyPr>
          <a:lstStyle>
            <a:lvl1pPr marL="457200" lvl="0" indent="-292100" algn="l">
              <a:lnSpc>
                <a:spcPct val="100000"/>
              </a:lnSpc>
              <a:spcBef>
                <a:spcPts val="300"/>
              </a:spcBef>
              <a:spcAft>
                <a:spcPts val="0"/>
              </a:spcAft>
              <a:buSzPts val="1000"/>
              <a:buChar char="■"/>
              <a:defRPr/>
            </a:lvl1pPr>
            <a:lvl2pPr marL="914400" lvl="1" indent="-298450" algn="l">
              <a:lnSpc>
                <a:spcPct val="100000"/>
              </a:lnSpc>
              <a:spcBef>
                <a:spcPts val="300"/>
              </a:spcBef>
              <a:spcAft>
                <a:spcPts val="0"/>
              </a:spcAft>
              <a:buSzPts val="11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62" name="Google Shape;62;g100e299d3cb_5_50"/>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3" name="Google Shape;63;g100e299d3cb_5_50"/>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64" name="Google Shape;64;g100e299d3cb_5_50"/>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65"/>
        <p:cNvGrpSpPr/>
        <p:nvPr/>
      </p:nvGrpSpPr>
      <p:grpSpPr>
        <a:xfrm>
          <a:off x="0" y="0"/>
          <a:ext cx="0" cy="0"/>
          <a:chOff x="0" y="0"/>
          <a:chExt cx="0" cy="0"/>
        </a:xfrm>
      </p:grpSpPr>
      <p:sp>
        <p:nvSpPr>
          <p:cNvPr id="66" name="Google Shape;66;g100e299d3cb_5_56"/>
          <p:cNvSpPr txBox="1">
            <a:spLocks noGrp="1"/>
          </p:cNvSpPr>
          <p:nvPr>
            <p:ph type="title"/>
          </p:nvPr>
        </p:nvSpPr>
        <p:spPr>
          <a:xfrm rot="5400000">
            <a:off x="5608663" y="1373250"/>
            <a:ext cx="4119600" cy="2058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g100e299d3cb_5_56"/>
          <p:cNvSpPr txBox="1">
            <a:spLocks noGrp="1"/>
          </p:cNvSpPr>
          <p:nvPr>
            <p:ph type="body" idx="1"/>
          </p:nvPr>
        </p:nvSpPr>
        <p:spPr>
          <a:xfrm rot="5400000">
            <a:off x="1412027" y="-611999"/>
            <a:ext cx="4119600" cy="6029400"/>
          </a:xfrm>
          <a:prstGeom prst="rect">
            <a:avLst/>
          </a:prstGeom>
          <a:noFill/>
          <a:ln>
            <a:noFill/>
          </a:ln>
        </p:spPr>
        <p:txBody>
          <a:bodyPr spcFirstLastPara="1" wrap="square" lIns="68575" tIns="34275" rIns="68575" bIns="34275" anchor="t" anchorCtr="0">
            <a:noAutofit/>
          </a:bodyPr>
          <a:lstStyle>
            <a:lvl1pPr marL="457200" lvl="0" indent="-292100" algn="l">
              <a:lnSpc>
                <a:spcPct val="100000"/>
              </a:lnSpc>
              <a:spcBef>
                <a:spcPts val="300"/>
              </a:spcBef>
              <a:spcAft>
                <a:spcPts val="0"/>
              </a:spcAft>
              <a:buSzPts val="1000"/>
              <a:buChar char="■"/>
              <a:defRPr/>
            </a:lvl1pPr>
            <a:lvl2pPr marL="914400" lvl="1" indent="-298450" algn="l">
              <a:lnSpc>
                <a:spcPct val="100000"/>
              </a:lnSpc>
              <a:spcBef>
                <a:spcPts val="300"/>
              </a:spcBef>
              <a:spcAft>
                <a:spcPts val="0"/>
              </a:spcAft>
              <a:buSzPts val="11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68" name="Google Shape;68;g100e299d3cb_5_56"/>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9" name="Google Shape;69;g100e299d3cb_5_56"/>
          <p:cNvSpPr txBox="1">
            <a:spLocks noGrp="1"/>
          </p:cNvSpPr>
          <p:nvPr>
            <p:ph type="sldNum" idx="12"/>
          </p:nvPr>
        </p:nvSpPr>
        <p:spPr>
          <a:xfrm>
            <a:off x="7010400" y="4860342"/>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70" name="Google Shape;70;g100e299d3cb_5_56"/>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00e299d3cb_5_0"/>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marR="0" lvl="0" algn="r" rtl="0">
              <a:lnSpc>
                <a:spcPct val="100000"/>
              </a:lnSpc>
              <a:spcBef>
                <a:spcPts val="0"/>
              </a:spcBef>
              <a:spcAft>
                <a:spcPts val="0"/>
              </a:spcAft>
              <a:buClr>
                <a:srgbClr val="A50021"/>
              </a:buClr>
              <a:buSzPts val="1100"/>
              <a:buFont typeface="Arial"/>
              <a:buNone/>
              <a:defRPr sz="900" b="1" i="1" u="none" strike="noStrike" cap="none">
                <a:solidFill>
                  <a:srgbClr val="A5002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7" name="Google Shape;7;g100e299d3cb_5_0"/>
          <p:cNvSpPr txBox="1">
            <a:spLocks noGrp="1"/>
          </p:cNvSpPr>
          <p:nvPr>
            <p:ph type="sldNum" idx="12"/>
          </p:nvPr>
        </p:nvSpPr>
        <p:spPr>
          <a:xfrm>
            <a:off x="5292725" y="4569619"/>
            <a:ext cx="2133600" cy="180900"/>
          </a:xfrm>
          <a:prstGeom prst="rect">
            <a:avLst/>
          </a:prstGeom>
          <a:noFill/>
          <a:ln>
            <a:noFill/>
          </a:ln>
        </p:spPr>
        <p:txBody>
          <a:bodyPr spcFirstLastPara="1" wrap="square" lIns="68575" tIns="34275" rIns="68575" bIns="34275"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8" name="Google Shape;8;g100e299d3cb_5_0"/>
          <p:cNvSpPr/>
          <p:nvPr/>
        </p:nvSpPr>
        <p:spPr>
          <a:xfrm>
            <a:off x="0" y="0"/>
            <a:ext cx="285900" cy="399900"/>
          </a:xfrm>
          <a:prstGeom prst="rect">
            <a:avLst/>
          </a:prstGeom>
          <a:gradFill>
            <a:gsLst>
              <a:gs pos="0">
                <a:schemeClr val="folHlink"/>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9" name="Google Shape;9;g100e299d3cb_5_0"/>
          <p:cNvSpPr/>
          <p:nvPr/>
        </p:nvSpPr>
        <p:spPr>
          <a:xfrm>
            <a:off x="412750" y="101213"/>
            <a:ext cx="8731200" cy="206100"/>
          </a:xfrm>
          <a:prstGeom prst="rect">
            <a:avLst/>
          </a:prstGeom>
          <a:gradFill>
            <a:gsLst>
              <a:gs pos="0">
                <a:schemeClr val="lt2"/>
              </a:gs>
              <a:gs pos="100000">
                <a:schemeClr val="lt1"/>
              </a:gs>
            </a:gsLst>
            <a:lin ang="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0" name="Google Shape;10;g100e299d3cb_5_0"/>
          <p:cNvSpPr/>
          <p:nvPr/>
        </p:nvSpPr>
        <p:spPr>
          <a:xfrm>
            <a:off x="409582" y="101213"/>
            <a:ext cx="138000" cy="1059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1" name="Google Shape;11;g100e299d3cb_5_0"/>
          <p:cNvSpPr/>
          <p:nvPr/>
        </p:nvSpPr>
        <p:spPr>
          <a:xfrm>
            <a:off x="547690" y="10"/>
            <a:ext cx="139800" cy="1035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2" name="Google Shape;12;g100e299d3cb_5_0"/>
          <p:cNvSpPr/>
          <p:nvPr/>
        </p:nvSpPr>
        <p:spPr>
          <a:xfrm>
            <a:off x="547690" y="101213"/>
            <a:ext cx="139800" cy="1059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3" name="Google Shape;13;g100e299d3cb_5_0"/>
          <p:cNvSpPr/>
          <p:nvPr/>
        </p:nvSpPr>
        <p:spPr>
          <a:xfrm>
            <a:off x="274645" y="205978"/>
            <a:ext cx="136500" cy="1035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4" name="Google Shape;14;g100e299d3cb_5_0"/>
          <p:cNvSpPr/>
          <p:nvPr/>
        </p:nvSpPr>
        <p:spPr>
          <a:xfrm>
            <a:off x="131770" y="102404"/>
            <a:ext cx="141300" cy="103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5" name="Google Shape;15;g100e299d3cb_5_0"/>
          <p:cNvSpPr/>
          <p:nvPr/>
        </p:nvSpPr>
        <p:spPr>
          <a:xfrm>
            <a:off x="409582" y="203597"/>
            <a:ext cx="138000" cy="1035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6" name="Google Shape;16;g100e299d3cb_5_0"/>
          <p:cNvSpPr/>
          <p:nvPr/>
        </p:nvSpPr>
        <p:spPr>
          <a:xfrm>
            <a:off x="274645" y="307184"/>
            <a:ext cx="136500" cy="102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7" name="Google Shape;17;g100e299d3cb_5_0"/>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endParaRPr/>
          </a:p>
        </p:txBody>
      </p:sp>
      <p:sp>
        <p:nvSpPr>
          <p:cNvPr id="18" name="Google Shape;18;g100e299d3cb_5_0"/>
          <p:cNvSpPr txBox="1">
            <a:spLocks noGrp="1"/>
          </p:cNvSpPr>
          <p:nvPr>
            <p:ph type="body" idx="1"/>
          </p:nvPr>
        </p:nvSpPr>
        <p:spPr>
          <a:xfrm>
            <a:off x="468313" y="1383512"/>
            <a:ext cx="8229600" cy="30789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50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2"/>
              </a:buClr>
              <a:buSzPts val="1700"/>
              <a:buFont typeface="Noto Sans Symbols"/>
              <a:buChar char="◻"/>
              <a:defRPr sz="21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lt2"/>
              </a:buClr>
              <a:buSzPts val="1200"/>
              <a:buFont typeface="Noto Sans Symbols"/>
              <a:buChar char="■"/>
              <a:defRPr sz="1800" b="0" i="0" u="none" strike="noStrike" cap="none">
                <a:solidFill>
                  <a:schemeClr val="dk1"/>
                </a:solidFill>
                <a:latin typeface="Arial"/>
                <a:ea typeface="Arial"/>
                <a:cs typeface="Arial"/>
                <a:sym typeface="Arial"/>
              </a:defRPr>
            </a:lvl3pPr>
            <a:lvl4pPr marL="1828800" marR="0" lvl="3" indent="-298450" algn="l" rtl="0">
              <a:lnSpc>
                <a:spcPct val="100000"/>
              </a:lnSpc>
              <a:spcBef>
                <a:spcPts val="300"/>
              </a:spcBef>
              <a:spcAft>
                <a:spcPts val="0"/>
              </a:spcAft>
              <a:buClr>
                <a:schemeClr val="accent2"/>
              </a:buClr>
              <a:buSzPts val="1100"/>
              <a:buFont typeface="Noto Sans Symbols"/>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9pPr>
          </a:lstStyle>
          <a:p>
            <a:endParaRPr/>
          </a:p>
        </p:txBody>
      </p:sp>
      <p:sp>
        <p:nvSpPr>
          <p:cNvPr id="19" name="Google Shape;19;g100e299d3cb_5_0"/>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chemeClr val="dk1"/>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customXml" Target="../ink/ink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1766807" y="1371599"/>
            <a:ext cx="7224793" cy="1526583"/>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SzPts val="891"/>
              <a:buNone/>
            </a:pPr>
            <a:r>
              <a:rPr lang="zh-TW" dirty="0"/>
              <a:t>量子</a:t>
            </a:r>
            <a:r>
              <a:rPr lang="zh-TW" altLang="en-US" dirty="0"/>
              <a:t>遙傳</a:t>
            </a:r>
            <a:r>
              <a:rPr lang="zh-TW" sz="4400" dirty="0"/>
              <a:t> </a:t>
            </a:r>
            <a:br>
              <a:rPr lang="en-US" altLang="zh-TW" sz="4400" dirty="0"/>
            </a:br>
            <a:r>
              <a:rPr lang="en-US" altLang="zh-TW" sz="4400" dirty="0"/>
              <a:t>(Quantum Teleportation)</a:t>
            </a:r>
            <a:endParaRPr sz="4260" dirty="0">
              <a:solidFill>
                <a:schemeClr val="lt1"/>
              </a:solidFill>
            </a:endParaRPr>
          </a:p>
        </p:txBody>
      </p:sp>
      <p:sp>
        <p:nvSpPr>
          <p:cNvPr id="76" name="Google Shape;76;p1"/>
          <p:cNvSpPr txBox="1">
            <a:spLocks noGrp="1"/>
          </p:cNvSpPr>
          <p:nvPr>
            <p:ph type="subTitle" idx="1"/>
          </p:nvPr>
        </p:nvSpPr>
        <p:spPr>
          <a:xfrm>
            <a:off x="1632856" y="3771899"/>
            <a:ext cx="6395357" cy="985307"/>
          </a:xfrm>
          <a:prstGeom prst="rect">
            <a:avLst/>
          </a:prstGeom>
          <a:noFill/>
          <a:ln>
            <a:noFill/>
          </a:ln>
        </p:spPr>
        <p:txBody>
          <a:bodyPr spcFirstLastPara="1" wrap="square" lIns="68575" tIns="34275" rIns="68575" bIns="34275" anchor="t" anchorCtr="0">
            <a:normAutofit lnSpcReduction="10000"/>
          </a:bodyPr>
          <a:lstStyle/>
          <a:p>
            <a:pPr marL="0" lvl="0" indent="0" algn="ctr" rtl="0">
              <a:lnSpc>
                <a:spcPct val="100000"/>
              </a:lnSpc>
              <a:spcBef>
                <a:spcPts val="800"/>
              </a:spcBef>
              <a:spcAft>
                <a:spcPts val="0"/>
              </a:spcAft>
              <a:buSzPts val="2400"/>
              <a:buNone/>
            </a:pPr>
            <a:r>
              <a:rPr lang="zh-TW"/>
              <a:t>國立中央大學 資工系  </a:t>
            </a:r>
            <a:endParaRPr/>
          </a:p>
          <a:p>
            <a:pPr marL="0" lvl="0" indent="0" algn="ctr" rtl="0">
              <a:lnSpc>
                <a:spcPct val="100000"/>
              </a:lnSpc>
              <a:spcBef>
                <a:spcPts val="800"/>
              </a:spcBef>
              <a:spcAft>
                <a:spcPts val="0"/>
              </a:spcAft>
              <a:buSzPts val="2400"/>
              <a:buNone/>
            </a:pPr>
            <a:r>
              <a:rPr lang="zh-TW"/>
              <a:t>江振瑞</a:t>
            </a:r>
            <a:endParaRPr/>
          </a:p>
        </p:txBody>
      </p:sp>
      <p:pic>
        <p:nvPicPr>
          <p:cNvPr id="78" name="Google Shape;78;p1"/>
          <p:cNvPicPr preferRelativeResize="0"/>
          <p:nvPr/>
        </p:nvPicPr>
        <p:blipFill rotWithShape="1">
          <a:blip r:embed="rId3">
            <a:alphaModFix/>
          </a:blip>
          <a:srcRect l="28940" t="21127" r="39070" b="5326"/>
          <a:stretch/>
        </p:blipFill>
        <p:spPr>
          <a:xfrm>
            <a:off x="7186203" y="3831989"/>
            <a:ext cx="1684020" cy="1089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48e8534f6f_0_0"/>
          <p:cNvSpPr txBox="1">
            <a:spLocks noGrp="1"/>
          </p:cNvSpPr>
          <p:nvPr>
            <p:ph type="title"/>
          </p:nvPr>
        </p:nvSpPr>
        <p:spPr>
          <a:xfrm>
            <a:off x="457200" y="355775"/>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受控U閘</a:t>
            </a:r>
            <a:endParaRPr/>
          </a:p>
        </p:txBody>
      </p:sp>
      <p:sp>
        <p:nvSpPr>
          <p:cNvPr id="180" name="Google Shape;180;g148e8534f6f_0_0"/>
          <p:cNvSpPr txBox="1"/>
          <p:nvPr/>
        </p:nvSpPr>
        <p:spPr>
          <a:xfrm>
            <a:off x="78525" y="1274550"/>
            <a:ext cx="8229600" cy="28860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SzPts val="1800"/>
              <a:buChar char="●"/>
            </a:pPr>
            <a:r>
              <a:rPr lang="zh-TW" sz="1800"/>
              <a:t>除了受控反閘（也就是 CNOT 閘或是受控 X 閘）之外，還有許多受控閘，例如受控 Y 閘、受控 Z 閘、受控 H 閘、受控 Rx 閘、受控 Ry 閘、受控 Rz 閘、受控 P閘、受控 S 閘、受控 T 閘等。我們可將這些受控閘統稱為受控 U（Controlled-U）閘，其中 U 閘為么正變換。 </a:t>
            </a:r>
            <a:endParaRPr sz="1800"/>
          </a:p>
          <a:p>
            <a:pPr marL="1828800" marR="0" lvl="0" indent="0" algn="just" rtl="0">
              <a:lnSpc>
                <a:spcPct val="115000"/>
              </a:lnSpc>
              <a:spcBef>
                <a:spcPts val="0"/>
              </a:spcBef>
              <a:spcAft>
                <a:spcPts val="0"/>
              </a:spcAft>
              <a:buNone/>
            </a:pPr>
            <a:endParaRPr sz="1800"/>
          </a:p>
          <a:p>
            <a:pPr marL="457200" marR="0" lvl="3" indent="-342900" algn="just" rtl="0">
              <a:lnSpc>
                <a:spcPct val="150000"/>
              </a:lnSpc>
              <a:spcBef>
                <a:spcPts val="0"/>
              </a:spcBef>
              <a:spcAft>
                <a:spcPts val="0"/>
              </a:spcAft>
              <a:buSzPts val="1800"/>
              <a:buChar char="●"/>
            </a:pPr>
            <a:r>
              <a:rPr lang="zh-TW" sz="1800"/>
              <a:t>若U 閘的么正矩陣為 𝑈 =                     ，則以高位元為控制位元的受控 U 閘的么正矩陣定義如左，若是以低位元為控制位元則受控 U 閘的么正矩陣定義如右</a:t>
            </a:r>
            <a:endParaRPr sz="1800"/>
          </a:p>
        </p:txBody>
      </p:sp>
      <p:sp>
        <p:nvSpPr>
          <p:cNvPr id="181" name="Google Shape;181;g148e8534f6f_0_0"/>
          <p:cNvSpPr/>
          <p:nvPr/>
        </p:nvSpPr>
        <p:spPr>
          <a:xfrm>
            <a:off x="3317850" y="2620850"/>
            <a:ext cx="1104000" cy="724800"/>
          </a:xfrm>
          <a:prstGeom prst="bracketPair">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zh-TW" sz="1700"/>
              <a:t>𝑢</a:t>
            </a:r>
            <a:r>
              <a:rPr lang="zh-TW" sz="1700" baseline="-25000"/>
              <a:t>00</a:t>
            </a:r>
            <a:r>
              <a:rPr lang="zh-TW" sz="1700"/>
              <a:t>    </a:t>
            </a:r>
            <a:r>
              <a:rPr lang="zh-TW" sz="1700">
                <a:solidFill>
                  <a:schemeClr val="dk1"/>
                </a:solidFill>
              </a:rPr>
              <a:t>𝑢</a:t>
            </a:r>
            <a:r>
              <a:rPr lang="zh-TW" sz="1700" baseline="-25000">
                <a:solidFill>
                  <a:schemeClr val="dk1"/>
                </a:solidFill>
              </a:rPr>
              <a:t>01</a:t>
            </a:r>
            <a:endParaRPr sz="1700" baseline="-25000">
              <a:solidFill>
                <a:schemeClr val="dk1"/>
              </a:solidFill>
            </a:endParaRPr>
          </a:p>
          <a:p>
            <a:pPr marL="0" lvl="0" indent="0" algn="l" rtl="0">
              <a:lnSpc>
                <a:spcPct val="150000"/>
              </a:lnSpc>
              <a:spcBef>
                <a:spcPts val="0"/>
              </a:spcBef>
              <a:spcAft>
                <a:spcPts val="0"/>
              </a:spcAft>
              <a:buNone/>
            </a:pPr>
            <a:r>
              <a:rPr lang="zh-TW" sz="1700">
                <a:solidFill>
                  <a:schemeClr val="dk1"/>
                </a:solidFill>
              </a:rPr>
              <a:t>𝑢</a:t>
            </a:r>
            <a:r>
              <a:rPr lang="zh-TW" sz="1700" baseline="-25000">
                <a:solidFill>
                  <a:schemeClr val="dk1"/>
                </a:solidFill>
              </a:rPr>
              <a:t>10</a:t>
            </a:r>
            <a:r>
              <a:rPr lang="zh-TW" sz="1700">
                <a:solidFill>
                  <a:schemeClr val="dk1"/>
                </a:solidFill>
              </a:rPr>
              <a:t>    𝑢</a:t>
            </a:r>
            <a:r>
              <a:rPr lang="zh-TW" sz="1700" baseline="-25000">
                <a:solidFill>
                  <a:schemeClr val="dk1"/>
                </a:solidFill>
              </a:rPr>
              <a:t>11</a:t>
            </a:r>
            <a:endParaRPr sz="1700" baseline="-25000">
              <a:solidFill>
                <a:schemeClr val="dk1"/>
              </a:solidFill>
            </a:endParaRPr>
          </a:p>
        </p:txBody>
      </p:sp>
      <p:pic>
        <p:nvPicPr>
          <p:cNvPr id="182" name="Google Shape;182;g148e8534f6f_0_0"/>
          <p:cNvPicPr preferRelativeResize="0"/>
          <p:nvPr/>
        </p:nvPicPr>
        <p:blipFill>
          <a:blip r:embed="rId3">
            <a:alphaModFix/>
          </a:blip>
          <a:stretch>
            <a:fillRect/>
          </a:stretch>
        </p:blipFill>
        <p:spPr>
          <a:xfrm>
            <a:off x="1994875" y="3730125"/>
            <a:ext cx="3514775" cy="1348425"/>
          </a:xfrm>
          <a:prstGeom prst="rect">
            <a:avLst/>
          </a:prstGeom>
          <a:noFill/>
          <a:ln>
            <a:noFill/>
          </a:ln>
        </p:spPr>
      </p:pic>
      <p:pic>
        <p:nvPicPr>
          <p:cNvPr id="183" name="Google Shape;183;g148e8534f6f_0_0"/>
          <p:cNvPicPr preferRelativeResize="0"/>
          <p:nvPr/>
        </p:nvPicPr>
        <p:blipFill>
          <a:blip r:embed="rId4">
            <a:alphaModFix/>
          </a:blip>
          <a:stretch>
            <a:fillRect/>
          </a:stretch>
        </p:blipFill>
        <p:spPr>
          <a:xfrm>
            <a:off x="5622350" y="3686125"/>
            <a:ext cx="2962349" cy="1392425"/>
          </a:xfrm>
          <a:prstGeom prst="rect">
            <a:avLst/>
          </a:prstGeom>
          <a:noFill/>
          <a:ln>
            <a:noFill/>
          </a:ln>
        </p:spPr>
      </p:pic>
      <p:sp>
        <p:nvSpPr>
          <p:cNvPr id="184" name="Google Shape;184;g148e8534f6f_0_0"/>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48e8534f6f_0_12"/>
          <p:cNvSpPr txBox="1">
            <a:spLocks noGrp="1"/>
          </p:cNvSpPr>
          <p:nvPr>
            <p:ph type="title"/>
          </p:nvPr>
        </p:nvSpPr>
        <p:spPr>
          <a:xfrm>
            <a:off x="457200" y="355775"/>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受控U閘</a:t>
            </a:r>
            <a:endParaRPr/>
          </a:p>
        </p:txBody>
      </p:sp>
      <p:sp>
        <p:nvSpPr>
          <p:cNvPr id="190" name="Google Shape;190;g148e8534f6f_0_12"/>
          <p:cNvSpPr txBox="1"/>
          <p:nvPr/>
        </p:nvSpPr>
        <p:spPr>
          <a:xfrm>
            <a:off x="78525" y="1274550"/>
            <a:ext cx="8229600" cy="18885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200000"/>
              </a:lnSpc>
              <a:spcBef>
                <a:spcPts val="0"/>
              </a:spcBef>
              <a:spcAft>
                <a:spcPts val="0"/>
              </a:spcAft>
              <a:buSzPts val="1800"/>
              <a:buChar char="●"/>
            </a:pPr>
            <a:r>
              <a:rPr lang="zh-TW" sz="1800"/>
              <a:t>例如，X 閘的么正矩陣為                       =               ，因此以高位元為控制位元，低位元為目標位元的 CNOT 閘的么正矩陣為左下 </a:t>
            </a:r>
            <a:endParaRPr sz="1800"/>
          </a:p>
          <a:p>
            <a:pPr marL="457200" marR="0" lvl="3" indent="-342900" algn="just" rtl="0">
              <a:lnSpc>
                <a:spcPct val="115000"/>
              </a:lnSpc>
              <a:spcBef>
                <a:spcPts val="0"/>
              </a:spcBef>
              <a:spcAft>
                <a:spcPts val="0"/>
              </a:spcAft>
              <a:buSzPts val="1800"/>
              <a:buChar char="●"/>
            </a:pPr>
            <a:r>
              <a:rPr lang="zh-TW" sz="1800"/>
              <a:t>另一方面，以低位元為控制位元，高位元為目標位元的 CNOT 閘的么正矩陣為右下</a:t>
            </a:r>
            <a:endParaRPr sz="1800"/>
          </a:p>
        </p:txBody>
      </p:sp>
      <p:sp>
        <p:nvSpPr>
          <p:cNvPr id="191" name="Google Shape;191;g148e8534f6f_0_12"/>
          <p:cNvSpPr/>
          <p:nvPr/>
        </p:nvSpPr>
        <p:spPr>
          <a:xfrm>
            <a:off x="3251700" y="1114350"/>
            <a:ext cx="1152600" cy="777000"/>
          </a:xfrm>
          <a:prstGeom prst="bracketPair">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zh-TW" sz="1700"/>
              <a:t>𝑢</a:t>
            </a:r>
            <a:r>
              <a:rPr lang="zh-TW" sz="1700" baseline="-25000"/>
              <a:t>00</a:t>
            </a:r>
            <a:r>
              <a:rPr lang="zh-TW" sz="1700"/>
              <a:t>    </a:t>
            </a:r>
            <a:r>
              <a:rPr lang="zh-TW" sz="1700">
                <a:solidFill>
                  <a:schemeClr val="dk1"/>
                </a:solidFill>
              </a:rPr>
              <a:t>𝑢</a:t>
            </a:r>
            <a:r>
              <a:rPr lang="zh-TW" sz="1700" baseline="-25000">
                <a:solidFill>
                  <a:schemeClr val="dk1"/>
                </a:solidFill>
              </a:rPr>
              <a:t>01</a:t>
            </a:r>
            <a:endParaRPr sz="1700" baseline="-25000">
              <a:solidFill>
                <a:schemeClr val="dk1"/>
              </a:solidFill>
            </a:endParaRPr>
          </a:p>
          <a:p>
            <a:pPr marL="0" lvl="0" indent="0" algn="l" rtl="0">
              <a:lnSpc>
                <a:spcPct val="150000"/>
              </a:lnSpc>
              <a:spcBef>
                <a:spcPts val="0"/>
              </a:spcBef>
              <a:spcAft>
                <a:spcPts val="0"/>
              </a:spcAft>
              <a:buNone/>
            </a:pPr>
            <a:r>
              <a:rPr lang="zh-TW" sz="1700">
                <a:solidFill>
                  <a:schemeClr val="dk1"/>
                </a:solidFill>
              </a:rPr>
              <a:t>𝑢</a:t>
            </a:r>
            <a:r>
              <a:rPr lang="zh-TW" sz="1700" baseline="-25000">
                <a:solidFill>
                  <a:schemeClr val="dk1"/>
                </a:solidFill>
              </a:rPr>
              <a:t>10</a:t>
            </a:r>
            <a:r>
              <a:rPr lang="zh-TW" sz="1700">
                <a:solidFill>
                  <a:schemeClr val="dk1"/>
                </a:solidFill>
              </a:rPr>
              <a:t>    𝑢</a:t>
            </a:r>
            <a:r>
              <a:rPr lang="zh-TW" sz="1700" baseline="-25000">
                <a:solidFill>
                  <a:schemeClr val="dk1"/>
                </a:solidFill>
              </a:rPr>
              <a:t>11</a:t>
            </a:r>
            <a:endParaRPr sz="1700" baseline="-25000">
              <a:solidFill>
                <a:schemeClr val="dk1"/>
              </a:solidFill>
            </a:endParaRPr>
          </a:p>
        </p:txBody>
      </p:sp>
      <p:sp>
        <p:nvSpPr>
          <p:cNvPr id="192" name="Google Shape;192;g148e8534f6f_0_12"/>
          <p:cNvSpPr/>
          <p:nvPr/>
        </p:nvSpPr>
        <p:spPr>
          <a:xfrm>
            <a:off x="4883225" y="1114350"/>
            <a:ext cx="854700" cy="777000"/>
          </a:xfrm>
          <a:prstGeom prst="bracketPair">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zh-TW" sz="1700"/>
              <a:t> 0    </a:t>
            </a:r>
            <a:r>
              <a:rPr lang="zh-TW" sz="1700">
                <a:solidFill>
                  <a:schemeClr val="dk1"/>
                </a:solidFill>
              </a:rPr>
              <a:t>1</a:t>
            </a:r>
            <a:endParaRPr sz="1700" baseline="-25000">
              <a:solidFill>
                <a:schemeClr val="dk1"/>
              </a:solidFill>
            </a:endParaRPr>
          </a:p>
          <a:p>
            <a:pPr marL="0" lvl="0" indent="0" algn="l" rtl="0">
              <a:lnSpc>
                <a:spcPct val="150000"/>
              </a:lnSpc>
              <a:spcBef>
                <a:spcPts val="0"/>
              </a:spcBef>
              <a:spcAft>
                <a:spcPts val="0"/>
              </a:spcAft>
              <a:buNone/>
            </a:pPr>
            <a:r>
              <a:rPr lang="zh-TW" sz="1700">
                <a:solidFill>
                  <a:schemeClr val="dk1"/>
                </a:solidFill>
              </a:rPr>
              <a:t> 1    0</a:t>
            </a:r>
            <a:endParaRPr sz="1700" baseline="-25000">
              <a:solidFill>
                <a:schemeClr val="dk1"/>
              </a:solidFill>
            </a:endParaRPr>
          </a:p>
        </p:txBody>
      </p:sp>
      <p:pic>
        <p:nvPicPr>
          <p:cNvPr id="193" name="Google Shape;193;g148e8534f6f_0_12"/>
          <p:cNvPicPr preferRelativeResize="0"/>
          <p:nvPr/>
        </p:nvPicPr>
        <p:blipFill>
          <a:blip r:embed="rId3">
            <a:alphaModFix/>
          </a:blip>
          <a:stretch>
            <a:fillRect/>
          </a:stretch>
        </p:blipFill>
        <p:spPr>
          <a:xfrm>
            <a:off x="504200" y="3253350"/>
            <a:ext cx="3900094" cy="1675650"/>
          </a:xfrm>
          <a:prstGeom prst="rect">
            <a:avLst/>
          </a:prstGeom>
          <a:noFill/>
          <a:ln>
            <a:noFill/>
          </a:ln>
        </p:spPr>
      </p:pic>
      <p:pic>
        <p:nvPicPr>
          <p:cNvPr id="194" name="Google Shape;194;g148e8534f6f_0_12"/>
          <p:cNvPicPr preferRelativeResize="0"/>
          <p:nvPr/>
        </p:nvPicPr>
        <p:blipFill>
          <a:blip r:embed="rId4">
            <a:alphaModFix/>
          </a:blip>
          <a:stretch>
            <a:fillRect/>
          </a:stretch>
        </p:blipFill>
        <p:spPr>
          <a:xfrm>
            <a:off x="4743750" y="3315450"/>
            <a:ext cx="3949876" cy="1551450"/>
          </a:xfrm>
          <a:prstGeom prst="rect">
            <a:avLst/>
          </a:prstGeom>
          <a:noFill/>
          <a:ln>
            <a:noFill/>
          </a:ln>
        </p:spPr>
      </p:pic>
      <p:sp>
        <p:nvSpPr>
          <p:cNvPr id="195" name="Google Shape;195;g148e8534f6f_0_12"/>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48e8534f6f_0_26"/>
          <p:cNvSpPr txBox="1">
            <a:spLocks noGrp="1"/>
          </p:cNvSpPr>
          <p:nvPr>
            <p:ph type="title"/>
          </p:nvPr>
        </p:nvSpPr>
        <p:spPr>
          <a:xfrm>
            <a:off x="457200" y="355775"/>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受控U閘</a:t>
            </a:r>
            <a:endParaRPr/>
          </a:p>
        </p:txBody>
      </p:sp>
      <p:sp>
        <p:nvSpPr>
          <p:cNvPr id="201" name="Google Shape;201;g148e8534f6f_0_26"/>
          <p:cNvSpPr txBox="1"/>
          <p:nvPr/>
        </p:nvSpPr>
        <p:spPr>
          <a:xfrm>
            <a:off x="78525" y="1274550"/>
            <a:ext cx="8229600" cy="18885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200000"/>
              </a:lnSpc>
              <a:spcBef>
                <a:spcPts val="0"/>
              </a:spcBef>
              <a:spcAft>
                <a:spcPts val="0"/>
              </a:spcAft>
              <a:buSzPts val="1800"/>
              <a:buChar char="●"/>
            </a:pPr>
            <a:r>
              <a:rPr lang="zh-TW" sz="1800"/>
              <a:t>又例如，Y 閘的么正矩陣為                       =               ，因此以高位元為控制位元，低位元為目標位元的 CY 閘的么正矩陣為左下 </a:t>
            </a:r>
            <a:endParaRPr sz="1800"/>
          </a:p>
          <a:p>
            <a:pPr marL="457200" marR="0" lvl="3" indent="-342900" algn="just" rtl="0">
              <a:lnSpc>
                <a:spcPct val="115000"/>
              </a:lnSpc>
              <a:spcBef>
                <a:spcPts val="0"/>
              </a:spcBef>
              <a:spcAft>
                <a:spcPts val="0"/>
              </a:spcAft>
              <a:buSzPts val="1800"/>
              <a:buChar char="●"/>
            </a:pPr>
            <a:r>
              <a:rPr lang="zh-TW" sz="1800"/>
              <a:t>另一方面，以低位元為控制位元，高位元為目標位元的 CY 閘的么正矩陣為右下</a:t>
            </a:r>
            <a:endParaRPr sz="1800"/>
          </a:p>
        </p:txBody>
      </p:sp>
      <p:sp>
        <p:nvSpPr>
          <p:cNvPr id="202" name="Google Shape;202;g148e8534f6f_0_26"/>
          <p:cNvSpPr/>
          <p:nvPr/>
        </p:nvSpPr>
        <p:spPr>
          <a:xfrm>
            <a:off x="3511650" y="1071900"/>
            <a:ext cx="1182900" cy="777000"/>
          </a:xfrm>
          <a:prstGeom prst="bracketPair">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zh-TW" sz="1700"/>
              <a:t>𝑢</a:t>
            </a:r>
            <a:r>
              <a:rPr lang="zh-TW" sz="1700" baseline="-25000"/>
              <a:t>00</a:t>
            </a:r>
            <a:r>
              <a:rPr lang="zh-TW" sz="1700"/>
              <a:t>    </a:t>
            </a:r>
            <a:r>
              <a:rPr lang="zh-TW" sz="1700">
                <a:solidFill>
                  <a:schemeClr val="dk1"/>
                </a:solidFill>
              </a:rPr>
              <a:t>𝑢</a:t>
            </a:r>
            <a:r>
              <a:rPr lang="zh-TW" sz="1700" baseline="-25000">
                <a:solidFill>
                  <a:schemeClr val="dk1"/>
                </a:solidFill>
              </a:rPr>
              <a:t>01</a:t>
            </a:r>
            <a:endParaRPr sz="1700" baseline="-25000">
              <a:solidFill>
                <a:schemeClr val="dk1"/>
              </a:solidFill>
            </a:endParaRPr>
          </a:p>
          <a:p>
            <a:pPr marL="0" lvl="0" indent="0" algn="l" rtl="0">
              <a:lnSpc>
                <a:spcPct val="150000"/>
              </a:lnSpc>
              <a:spcBef>
                <a:spcPts val="0"/>
              </a:spcBef>
              <a:spcAft>
                <a:spcPts val="0"/>
              </a:spcAft>
              <a:buNone/>
            </a:pPr>
            <a:r>
              <a:rPr lang="zh-TW" sz="1700">
                <a:solidFill>
                  <a:schemeClr val="dk1"/>
                </a:solidFill>
              </a:rPr>
              <a:t>𝑢</a:t>
            </a:r>
            <a:r>
              <a:rPr lang="zh-TW" sz="1700" baseline="-25000">
                <a:solidFill>
                  <a:schemeClr val="dk1"/>
                </a:solidFill>
              </a:rPr>
              <a:t>10</a:t>
            </a:r>
            <a:r>
              <a:rPr lang="zh-TW" sz="1700">
                <a:solidFill>
                  <a:schemeClr val="dk1"/>
                </a:solidFill>
              </a:rPr>
              <a:t>    𝑢</a:t>
            </a:r>
            <a:r>
              <a:rPr lang="zh-TW" sz="1700" baseline="-25000">
                <a:solidFill>
                  <a:schemeClr val="dk1"/>
                </a:solidFill>
              </a:rPr>
              <a:t>11</a:t>
            </a:r>
            <a:endParaRPr sz="1700" baseline="-25000">
              <a:solidFill>
                <a:schemeClr val="dk1"/>
              </a:solidFill>
            </a:endParaRPr>
          </a:p>
        </p:txBody>
      </p:sp>
      <p:sp>
        <p:nvSpPr>
          <p:cNvPr id="203" name="Google Shape;203;g148e8534f6f_0_26"/>
          <p:cNvSpPr/>
          <p:nvPr/>
        </p:nvSpPr>
        <p:spPr>
          <a:xfrm>
            <a:off x="5059125" y="1114350"/>
            <a:ext cx="854700" cy="777000"/>
          </a:xfrm>
          <a:prstGeom prst="bracketPair">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zh-TW" sz="1700"/>
              <a:t> 0    -</a:t>
            </a:r>
            <a:r>
              <a:rPr lang="zh-TW" sz="1700" i="1">
                <a:solidFill>
                  <a:schemeClr val="dk1"/>
                </a:solidFill>
              </a:rPr>
              <a:t>i</a:t>
            </a:r>
            <a:endParaRPr sz="1700" i="1" baseline="-25000">
              <a:solidFill>
                <a:schemeClr val="dk1"/>
              </a:solidFill>
            </a:endParaRPr>
          </a:p>
          <a:p>
            <a:pPr marL="0" lvl="0" indent="0" algn="l" rtl="0">
              <a:lnSpc>
                <a:spcPct val="150000"/>
              </a:lnSpc>
              <a:spcBef>
                <a:spcPts val="0"/>
              </a:spcBef>
              <a:spcAft>
                <a:spcPts val="0"/>
              </a:spcAft>
              <a:buNone/>
            </a:pPr>
            <a:r>
              <a:rPr lang="zh-TW" sz="1700">
                <a:solidFill>
                  <a:schemeClr val="dk1"/>
                </a:solidFill>
              </a:rPr>
              <a:t> </a:t>
            </a:r>
            <a:r>
              <a:rPr lang="zh-TW" sz="1700" i="1">
                <a:solidFill>
                  <a:schemeClr val="dk1"/>
                </a:solidFill>
              </a:rPr>
              <a:t>i</a:t>
            </a:r>
            <a:r>
              <a:rPr lang="zh-TW" sz="1700">
                <a:solidFill>
                  <a:schemeClr val="dk1"/>
                </a:solidFill>
              </a:rPr>
              <a:t>     0</a:t>
            </a:r>
            <a:endParaRPr sz="1700" baseline="-25000">
              <a:solidFill>
                <a:schemeClr val="dk1"/>
              </a:solidFill>
            </a:endParaRPr>
          </a:p>
        </p:txBody>
      </p:sp>
      <p:pic>
        <p:nvPicPr>
          <p:cNvPr id="204" name="Google Shape;204;g148e8534f6f_0_26"/>
          <p:cNvPicPr preferRelativeResize="0"/>
          <p:nvPr/>
        </p:nvPicPr>
        <p:blipFill>
          <a:blip r:embed="rId3">
            <a:alphaModFix/>
          </a:blip>
          <a:stretch>
            <a:fillRect/>
          </a:stretch>
        </p:blipFill>
        <p:spPr>
          <a:xfrm>
            <a:off x="504200" y="3253350"/>
            <a:ext cx="3900094" cy="1675650"/>
          </a:xfrm>
          <a:prstGeom prst="rect">
            <a:avLst/>
          </a:prstGeom>
          <a:noFill/>
          <a:ln>
            <a:noFill/>
          </a:ln>
        </p:spPr>
      </p:pic>
      <p:pic>
        <p:nvPicPr>
          <p:cNvPr id="205" name="Google Shape;205;g148e8534f6f_0_26"/>
          <p:cNvPicPr preferRelativeResize="0"/>
          <p:nvPr/>
        </p:nvPicPr>
        <p:blipFill>
          <a:blip r:embed="rId4">
            <a:alphaModFix/>
          </a:blip>
          <a:stretch>
            <a:fillRect/>
          </a:stretch>
        </p:blipFill>
        <p:spPr>
          <a:xfrm>
            <a:off x="4743750" y="3315450"/>
            <a:ext cx="3949876" cy="1551450"/>
          </a:xfrm>
          <a:prstGeom prst="rect">
            <a:avLst/>
          </a:prstGeom>
          <a:noFill/>
          <a:ln>
            <a:noFill/>
          </a:ln>
        </p:spPr>
      </p:pic>
      <p:sp>
        <p:nvSpPr>
          <p:cNvPr id="206" name="Google Shape;206;g148e8534f6f_0_26"/>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48e8534f6f_0_35"/>
          <p:cNvSpPr txBox="1">
            <a:spLocks noGrp="1"/>
          </p:cNvSpPr>
          <p:nvPr>
            <p:ph type="title"/>
          </p:nvPr>
        </p:nvSpPr>
        <p:spPr>
          <a:xfrm>
            <a:off x="457200" y="355775"/>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受控U閘</a:t>
            </a:r>
            <a:endParaRPr/>
          </a:p>
        </p:txBody>
      </p:sp>
      <p:sp>
        <p:nvSpPr>
          <p:cNvPr id="212" name="Google Shape;212;g148e8534f6f_0_35"/>
          <p:cNvSpPr txBox="1"/>
          <p:nvPr/>
        </p:nvSpPr>
        <p:spPr>
          <a:xfrm>
            <a:off x="78525" y="1274550"/>
            <a:ext cx="8229600" cy="18885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200000"/>
              </a:lnSpc>
              <a:spcBef>
                <a:spcPts val="0"/>
              </a:spcBef>
              <a:spcAft>
                <a:spcPts val="0"/>
              </a:spcAft>
              <a:buSzPts val="1800"/>
              <a:buChar char="●"/>
            </a:pPr>
            <a:r>
              <a:rPr lang="zh-TW" sz="1800"/>
              <a:t>再例如，H 閘的么正矩陣為                    =                      ，因此以高位元為控制位元，低位元為目標位元的 CH 閘的么正矩陣為左下 </a:t>
            </a:r>
            <a:endParaRPr sz="1800"/>
          </a:p>
          <a:p>
            <a:pPr marL="457200" marR="0" lvl="3" indent="-342900" algn="just" rtl="0">
              <a:lnSpc>
                <a:spcPct val="115000"/>
              </a:lnSpc>
              <a:spcBef>
                <a:spcPts val="0"/>
              </a:spcBef>
              <a:spcAft>
                <a:spcPts val="0"/>
              </a:spcAft>
              <a:buSzPts val="1800"/>
              <a:buChar char="●"/>
            </a:pPr>
            <a:r>
              <a:rPr lang="zh-TW" sz="1800"/>
              <a:t>另一方面，以低位元為控制位元，高位元為目標位元的 CH 閘的么正矩陣為右下</a:t>
            </a:r>
            <a:endParaRPr sz="1800"/>
          </a:p>
        </p:txBody>
      </p:sp>
      <p:sp>
        <p:nvSpPr>
          <p:cNvPr id="213" name="Google Shape;213;g148e8534f6f_0_35"/>
          <p:cNvSpPr/>
          <p:nvPr/>
        </p:nvSpPr>
        <p:spPr>
          <a:xfrm>
            <a:off x="3475275" y="1084050"/>
            <a:ext cx="1151400" cy="777000"/>
          </a:xfrm>
          <a:prstGeom prst="bracketPair">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zh-TW" sz="1700"/>
              <a:t>𝑢</a:t>
            </a:r>
            <a:r>
              <a:rPr lang="zh-TW" sz="1700" baseline="-25000"/>
              <a:t>00</a:t>
            </a:r>
            <a:r>
              <a:rPr lang="zh-TW" sz="1700"/>
              <a:t>    </a:t>
            </a:r>
            <a:r>
              <a:rPr lang="zh-TW" sz="1700">
                <a:solidFill>
                  <a:schemeClr val="dk1"/>
                </a:solidFill>
              </a:rPr>
              <a:t>𝑢</a:t>
            </a:r>
            <a:r>
              <a:rPr lang="zh-TW" sz="1700" baseline="-25000">
                <a:solidFill>
                  <a:schemeClr val="dk1"/>
                </a:solidFill>
              </a:rPr>
              <a:t>01</a:t>
            </a:r>
            <a:endParaRPr sz="1700" baseline="-25000">
              <a:solidFill>
                <a:schemeClr val="dk1"/>
              </a:solidFill>
            </a:endParaRPr>
          </a:p>
          <a:p>
            <a:pPr marL="0" lvl="0" indent="0" algn="l" rtl="0">
              <a:lnSpc>
                <a:spcPct val="150000"/>
              </a:lnSpc>
              <a:spcBef>
                <a:spcPts val="0"/>
              </a:spcBef>
              <a:spcAft>
                <a:spcPts val="0"/>
              </a:spcAft>
              <a:buNone/>
            </a:pPr>
            <a:r>
              <a:rPr lang="zh-TW" sz="1700">
                <a:solidFill>
                  <a:schemeClr val="dk1"/>
                </a:solidFill>
              </a:rPr>
              <a:t>𝑢</a:t>
            </a:r>
            <a:r>
              <a:rPr lang="zh-TW" sz="1700" baseline="-25000">
                <a:solidFill>
                  <a:schemeClr val="dk1"/>
                </a:solidFill>
              </a:rPr>
              <a:t>10</a:t>
            </a:r>
            <a:r>
              <a:rPr lang="zh-TW" sz="1700">
                <a:solidFill>
                  <a:schemeClr val="dk1"/>
                </a:solidFill>
              </a:rPr>
              <a:t>    𝑢</a:t>
            </a:r>
            <a:r>
              <a:rPr lang="zh-TW" sz="1700" baseline="-25000">
                <a:solidFill>
                  <a:schemeClr val="dk1"/>
                </a:solidFill>
              </a:rPr>
              <a:t>11</a:t>
            </a:r>
            <a:endParaRPr sz="1700" baseline="-25000">
              <a:solidFill>
                <a:schemeClr val="dk1"/>
              </a:solidFill>
            </a:endParaRPr>
          </a:p>
        </p:txBody>
      </p:sp>
      <p:sp>
        <p:nvSpPr>
          <p:cNvPr id="214" name="Google Shape;214;g148e8534f6f_0_35"/>
          <p:cNvSpPr/>
          <p:nvPr/>
        </p:nvSpPr>
        <p:spPr>
          <a:xfrm>
            <a:off x="5090650" y="1114350"/>
            <a:ext cx="1275900" cy="777000"/>
          </a:xfrm>
          <a:prstGeom prst="bracketPair">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zh-TW" sz="1700"/>
              <a:t> </a:t>
            </a:r>
            <a:r>
              <a:rPr lang="zh-TW">
                <a:solidFill>
                  <a:schemeClr val="dk1"/>
                </a:solidFill>
              </a:rPr>
              <a:t>1/</a:t>
            </a:r>
            <a:r>
              <a:rPr lang="zh-TW">
                <a:solidFill>
                  <a:schemeClr val="dk1"/>
                </a:solidFill>
                <a:highlight>
                  <a:srgbClr val="FFFFFF"/>
                </a:highlight>
              </a:rPr>
              <a:t>√2</a:t>
            </a:r>
            <a:r>
              <a:rPr lang="zh-TW"/>
              <a:t> </a:t>
            </a:r>
            <a:r>
              <a:rPr lang="zh-TW" sz="1700"/>
              <a:t>  </a:t>
            </a:r>
            <a:r>
              <a:rPr lang="zh-TW">
                <a:solidFill>
                  <a:schemeClr val="dk1"/>
                </a:solidFill>
              </a:rPr>
              <a:t>1/</a:t>
            </a:r>
            <a:r>
              <a:rPr lang="zh-TW">
                <a:solidFill>
                  <a:schemeClr val="dk1"/>
                </a:solidFill>
                <a:highlight>
                  <a:srgbClr val="FFFFFF"/>
                </a:highlight>
              </a:rPr>
              <a:t>√2</a:t>
            </a:r>
            <a:endParaRPr sz="1700" i="1" baseline="-25000">
              <a:solidFill>
                <a:schemeClr val="dk1"/>
              </a:solidFill>
            </a:endParaRPr>
          </a:p>
          <a:p>
            <a:pPr marL="0" lvl="0" indent="0" algn="l" rtl="0">
              <a:lnSpc>
                <a:spcPct val="150000"/>
              </a:lnSpc>
              <a:spcBef>
                <a:spcPts val="0"/>
              </a:spcBef>
              <a:spcAft>
                <a:spcPts val="0"/>
              </a:spcAft>
              <a:buNone/>
            </a:pPr>
            <a:r>
              <a:rPr lang="zh-TW" sz="1700">
                <a:solidFill>
                  <a:schemeClr val="dk1"/>
                </a:solidFill>
              </a:rPr>
              <a:t> </a:t>
            </a:r>
            <a:r>
              <a:rPr lang="zh-TW">
                <a:solidFill>
                  <a:schemeClr val="dk1"/>
                </a:solidFill>
              </a:rPr>
              <a:t>1/</a:t>
            </a:r>
            <a:r>
              <a:rPr lang="zh-TW">
                <a:solidFill>
                  <a:schemeClr val="dk1"/>
                </a:solidFill>
                <a:highlight>
                  <a:srgbClr val="FFFFFF"/>
                </a:highlight>
              </a:rPr>
              <a:t>√2</a:t>
            </a:r>
            <a:r>
              <a:rPr lang="zh-TW" sz="1700">
                <a:solidFill>
                  <a:schemeClr val="dk1"/>
                </a:solidFill>
              </a:rPr>
              <a:t>   -</a:t>
            </a:r>
            <a:r>
              <a:rPr lang="zh-TW">
                <a:solidFill>
                  <a:schemeClr val="dk1"/>
                </a:solidFill>
              </a:rPr>
              <a:t>1/</a:t>
            </a:r>
            <a:r>
              <a:rPr lang="zh-TW">
                <a:solidFill>
                  <a:schemeClr val="dk1"/>
                </a:solidFill>
                <a:highlight>
                  <a:srgbClr val="FFFFFF"/>
                </a:highlight>
              </a:rPr>
              <a:t>√2</a:t>
            </a:r>
            <a:endParaRPr sz="1700" baseline="-25000">
              <a:solidFill>
                <a:schemeClr val="dk1"/>
              </a:solidFill>
            </a:endParaRPr>
          </a:p>
        </p:txBody>
      </p:sp>
      <p:pic>
        <p:nvPicPr>
          <p:cNvPr id="215" name="Google Shape;215;g148e8534f6f_0_35"/>
          <p:cNvPicPr preferRelativeResize="0"/>
          <p:nvPr/>
        </p:nvPicPr>
        <p:blipFill>
          <a:blip r:embed="rId3">
            <a:alphaModFix/>
          </a:blip>
          <a:stretch>
            <a:fillRect/>
          </a:stretch>
        </p:blipFill>
        <p:spPr>
          <a:xfrm>
            <a:off x="170275" y="3222650"/>
            <a:ext cx="4167600" cy="1655725"/>
          </a:xfrm>
          <a:prstGeom prst="rect">
            <a:avLst/>
          </a:prstGeom>
          <a:noFill/>
          <a:ln>
            <a:noFill/>
          </a:ln>
        </p:spPr>
      </p:pic>
      <p:pic>
        <p:nvPicPr>
          <p:cNvPr id="216" name="Google Shape;216;g148e8534f6f_0_35"/>
          <p:cNvPicPr preferRelativeResize="0"/>
          <p:nvPr/>
        </p:nvPicPr>
        <p:blipFill>
          <a:blip r:embed="rId4">
            <a:alphaModFix/>
          </a:blip>
          <a:stretch>
            <a:fillRect/>
          </a:stretch>
        </p:blipFill>
        <p:spPr>
          <a:xfrm>
            <a:off x="4626679" y="3152950"/>
            <a:ext cx="4129846" cy="1725425"/>
          </a:xfrm>
          <a:prstGeom prst="rect">
            <a:avLst/>
          </a:prstGeom>
          <a:noFill/>
          <a:ln>
            <a:noFill/>
          </a:ln>
        </p:spPr>
      </p:pic>
      <p:sp>
        <p:nvSpPr>
          <p:cNvPr id="217" name="Google Shape;217;g148e8534f6f_0_35"/>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48e8534f6f_1_3"/>
          <p:cNvSpPr txBox="1">
            <a:spLocks noGrp="1"/>
          </p:cNvSpPr>
          <p:nvPr>
            <p:ph type="title"/>
          </p:nvPr>
        </p:nvSpPr>
        <p:spPr>
          <a:xfrm>
            <a:off x="457200" y="369675"/>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受控反閘</a:t>
            </a:r>
            <a:endParaRPr/>
          </a:p>
        </p:txBody>
      </p:sp>
      <p:sp>
        <p:nvSpPr>
          <p:cNvPr id="223" name="Google Shape;223;g148e8534f6f_1_3"/>
          <p:cNvSpPr txBox="1"/>
          <p:nvPr/>
        </p:nvSpPr>
        <p:spPr>
          <a:xfrm>
            <a:off x="78525" y="1274550"/>
            <a:ext cx="8229600" cy="26922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a:t>以下說明採低位元（LSB）為控制位元而高位元（MSB）為目標位元的 CNOT 閘作用於 2 個量子位元的所有可能情形：CNOT 閘維持輸入 |00</a:t>
            </a:r>
            <a:r>
              <a:rPr lang="zh-TW" sz="1800">
                <a:solidFill>
                  <a:schemeClr val="dk1"/>
                </a:solidFill>
              </a:rPr>
              <a:t>〉</a:t>
            </a:r>
            <a:r>
              <a:rPr lang="zh-TW" sz="1800"/>
              <a:t>與輸入 |10</a:t>
            </a:r>
            <a:r>
              <a:rPr lang="zh-TW" sz="1800">
                <a:solidFill>
                  <a:schemeClr val="dk1"/>
                </a:solidFill>
              </a:rPr>
              <a:t>〉</a:t>
            </a:r>
            <a:r>
              <a:rPr lang="zh-TW" sz="1800"/>
              <a:t>不變，而將輸入 |01</a:t>
            </a:r>
            <a:r>
              <a:rPr lang="zh-TW" sz="1800">
                <a:solidFill>
                  <a:schemeClr val="dk1"/>
                </a:solidFill>
              </a:rPr>
              <a:t>〉</a:t>
            </a:r>
            <a:r>
              <a:rPr lang="zh-TW" sz="1800"/>
              <a:t>轉變為 |11</a:t>
            </a:r>
            <a:r>
              <a:rPr lang="zh-TW" sz="1800">
                <a:solidFill>
                  <a:schemeClr val="dk1"/>
                </a:solidFill>
              </a:rPr>
              <a:t>〉</a:t>
            </a:r>
            <a:r>
              <a:rPr lang="zh-TW" sz="1800"/>
              <a:t>，將輸入 |11</a:t>
            </a:r>
            <a:r>
              <a:rPr lang="zh-TW" sz="1800">
                <a:solidFill>
                  <a:schemeClr val="dk1"/>
                </a:solidFill>
              </a:rPr>
              <a:t>〉</a:t>
            </a:r>
            <a:r>
              <a:rPr lang="zh-TW" sz="1800"/>
              <a:t>轉變為 |01</a:t>
            </a:r>
            <a:r>
              <a:rPr lang="zh-TW" sz="1800">
                <a:solidFill>
                  <a:schemeClr val="dk1"/>
                </a:solidFill>
              </a:rPr>
              <a:t>〉</a:t>
            </a:r>
            <a:r>
              <a:rPr lang="zh-TW" sz="1800"/>
              <a:t>。</a:t>
            </a:r>
            <a:endParaRPr sz="1800"/>
          </a:p>
          <a:p>
            <a:pPr marL="457200" marR="0" lvl="3" indent="-342900" algn="just" rtl="0">
              <a:lnSpc>
                <a:spcPct val="115000"/>
              </a:lnSpc>
              <a:spcBef>
                <a:spcPts val="0"/>
              </a:spcBef>
              <a:spcAft>
                <a:spcPts val="0"/>
              </a:spcAft>
              <a:buSzPts val="1800"/>
              <a:buChar char="●"/>
            </a:pPr>
            <a:r>
              <a:rPr lang="zh-TW" sz="1800"/>
              <a:t>這類似於古典的互斥或（exclusive OR, XOR）閘，當輸入為 00 及 11 時，輸出（目標位元）為 0，但是當輸入為 01 及10 時，輸出（目標位元）為 1。類比地說，CNOT 量子閘可以將輸入量子位元 |01</a:t>
            </a:r>
            <a:r>
              <a:rPr lang="zh-TW" sz="1800">
                <a:solidFill>
                  <a:schemeClr val="dk1"/>
                </a:solidFill>
              </a:rPr>
              <a:t>〉</a:t>
            </a:r>
            <a:r>
              <a:rPr lang="zh-TW" sz="1800"/>
              <a:t>轉變為 |11</a:t>
            </a:r>
            <a:r>
              <a:rPr lang="zh-TW" sz="1800">
                <a:solidFill>
                  <a:schemeClr val="dk1"/>
                </a:solidFill>
              </a:rPr>
              <a:t>〉</a:t>
            </a:r>
            <a:r>
              <a:rPr lang="zh-TW" sz="1800"/>
              <a:t>，|11</a:t>
            </a:r>
            <a:r>
              <a:rPr lang="zh-TW" sz="1800">
                <a:solidFill>
                  <a:schemeClr val="dk1"/>
                </a:solidFill>
              </a:rPr>
              <a:t>〉</a:t>
            </a:r>
            <a:r>
              <a:rPr lang="zh-TW" sz="1800"/>
              <a:t>轉變為 |01</a:t>
            </a:r>
            <a:r>
              <a:rPr lang="zh-TW" sz="1800">
                <a:solidFill>
                  <a:schemeClr val="dk1"/>
                </a:solidFill>
              </a:rPr>
              <a:t>〉</a:t>
            </a:r>
            <a:r>
              <a:rPr lang="zh-TW" sz="1800"/>
              <a:t>；但是當輸入的量子位元為 |00</a:t>
            </a:r>
            <a:r>
              <a:rPr lang="zh-TW" sz="1800">
                <a:solidFill>
                  <a:schemeClr val="dk1"/>
                </a:solidFill>
              </a:rPr>
              <a:t>〉</a:t>
            </a:r>
            <a:r>
              <a:rPr lang="zh-TW" sz="1800"/>
              <a:t>及 |10</a:t>
            </a:r>
            <a:r>
              <a:rPr lang="zh-TW" sz="1800">
                <a:solidFill>
                  <a:schemeClr val="dk1"/>
                </a:solidFill>
              </a:rPr>
              <a:t>〉</a:t>
            </a:r>
            <a:r>
              <a:rPr lang="zh-TW" sz="1800"/>
              <a:t>時，量子位元則維持不變，依然是 |00</a:t>
            </a:r>
            <a:r>
              <a:rPr lang="zh-TW" sz="1800">
                <a:solidFill>
                  <a:schemeClr val="dk1"/>
                </a:solidFill>
              </a:rPr>
              <a:t>〉</a:t>
            </a:r>
            <a:r>
              <a:rPr lang="zh-TW" sz="1800"/>
              <a:t>及 |10</a:t>
            </a:r>
            <a:r>
              <a:rPr lang="zh-TW" sz="1800">
                <a:solidFill>
                  <a:schemeClr val="dk1"/>
                </a:solidFill>
              </a:rPr>
              <a:t>〉</a:t>
            </a:r>
            <a:r>
              <a:rPr lang="zh-TW" sz="1800"/>
              <a:t>。</a:t>
            </a:r>
            <a:endParaRPr sz="1800"/>
          </a:p>
        </p:txBody>
      </p:sp>
      <p:sp>
        <p:nvSpPr>
          <p:cNvPr id="224" name="Google Shape;224;g148e8534f6f_1_3"/>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48e8534f6f_1_9"/>
          <p:cNvSpPr txBox="1">
            <a:spLocks noGrp="1"/>
          </p:cNvSpPr>
          <p:nvPr>
            <p:ph type="title"/>
          </p:nvPr>
        </p:nvSpPr>
        <p:spPr>
          <a:xfrm>
            <a:off x="457200" y="369675"/>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受控反閘</a:t>
            </a:r>
            <a:endParaRPr/>
          </a:p>
        </p:txBody>
      </p:sp>
      <p:pic>
        <p:nvPicPr>
          <p:cNvPr id="230" name="Google Shape;230;g148e8534f6f_1_9"/>
          <p:cNvPicPr preferRelativeResize="0"/>
          <p:nvPr/>
        </p:nvPicPr>
        <p:blipFill>
          <a:blip r:embed="rId3">
            <a:alphaModFix/>
          </a:blip>
          <a:stretch>
            <a:fillRect/>
          </a:stretch>
        </p:blipFill>
        <p:spPr>
          <a:xfrm>
            <a:off x="457200" y="1218350"/>
            <a:ext cx="3453500" cy="2706800"/>
          </a:xfrm>
          <a:prstGeom prst="rect">
            <a:avLst/>
          </a:prstGeom>
          <a:noFill/>
          <a:ln>
            <a:noFill/>
          </a:ln>
        </p:spPr>
      </p:pic>
      <p:pic>
        <p:nvPicPr>
          <p:cNvPr id="231" name="Google Shape;231;g148e8534f6f_1_9"/>
          <p:cNvPicPr preferRelativeResize="0"/>
          <p:nvPr/>
        </p:nvPicPr>
        <p:blipFill>
          <a:blip r:embed="rId4">
            <a:alphaModFix/>
          </a:blip>
          <a:stretch>
            <a:fillRect/>
          </a:stretch>
        </p:blipFill>
        <p:spPr>
          <a:xfrm>
            <a:off x="4572000" y="1218360"/>
            <a:ext cx="3490225" cy="2677428"/>
          </a:xfrm>
          <a:prstGeom prst="rect">
            <a:avLst/>
          </a:prstGeom>
          <a:noFill/>
          <a:ln>
            <a:noFill/>
          </a:ln>
        </p:spPr>
      </p:pic>
      <p:sp>
        <p:nvSpPr>
          <p:cNvPr id="232" name="Google Shape;232;g148e8534f6f_1_9"/>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48e8534f6f_1_74"/>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特殊量子糾纏態</a:t>
            </a:r>
            <a:endParaRPr sz="3800">
              <a:latin typeface="Calibri"/>
              <a:ea typeface="Calibri"/>
              <a:cs typeface="Calibri"/>
              <a:sym typeface="Calibri"/>
            </a:endParaRPr>
          </a:p>
        </p:txBody>
      </p:sp>
      <p:sp>
        <p:nvSpPr>
          <p:cNvPr id="281" name="Google Shape;281;g148e8534f6f_1_74"/>
          <p:cNvSpPr txBox="1"/>
          <p:nvPr/>
        </p:nvSpPr>
        <p:spPr>
          <a:xfrm>
            <a:off x="78525" y="1274550"/>
            <a:ext cx="8229600" cy="20550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a:t>本節介紹特殊量子位元糾纏（entanglement）態程式設計，以下的範例程式進一步使用 H 閘搭配 CNOT 閘來產生一個特殊的量子糾纏態—貝爾態（Bell state）</a:t>
            </a:r>
            <a:endParaRPr sz="1800"/>
          </a:p>
          <a:p>
            <a:pPr marL="457200" marR="0" lvl="3" indent="-342900" algn="just" rtl="0">
              <a:lnSpc>
                <a:spcPct val="115000"/>
              </a:lnSpc>
              <a:spcBef>
                <a:spcPts val="0"/>
              </a:spcBef>
              <a:spcAft>
                <a:spcPts val="0"/>
              </a:spcAft>
              <a:buSzPts val="1800"/>
              <a:buChar char="●"/>
            </a:pPr>
            <a:r>
              <a:rPr lang="zh-TW" sz="1800"/>
              <a:t>H 閘搭配 CNOT 閘共同使用可以產生量子糾纏態（quantum entanglement），事實上這是最簡單的雙量子位元糾纏狀態，又稱為貝爾態（Bell state）或是 EPR 對（Einstein–Podolsky–Rosen, EPR pair）。</a:t>
            </a:r>
            <a:endParaRPr sz="1800"/>
          </a:p>
        </p:txBody>
      </p:sp>
      <p:sp>
        <p:nvSpPr>
          <p:cNvPr id="282" name="Google Shape;282;g148e8534f6f_1_74"/>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48e8534f6f_1_79"/>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4.5 程式解說</a:t>
            </a:r>
            <a:r>
              <a:rPr lang="zh-TW" baseline="30000">
                <a:latin typeface="Calibri"/>
                <a:ea typeface="Calibri"/>
                <a:cs typeface="Calibri"/>
                <a:sym typeface="Calibri"/>
              </a:rPr>
              <a:t>1</a:t>
            </a:r>
            <a:r>
              <a:rPr lang="zh-TW">
                <a:latin typeface="Calibri"/>
                <a:ea typeface="Calibri"/>
                <a:cs typeface="Calibri"/>
                <a:sym typeface="Calibri"/>
              </a:rPr>
              <a:t>:</a:t>
            </a:r>
            <a:endParaRPr/>
          </a:p>
        </p:txBody>
      </p:sp>
      <p:sp>
        <p:nvSpPr>
          <p:cNvPr id="288" name="Google Shape;288;g148e8534f6f_1_79"/>
          <p:cNvSpPr txBox="1"/>
          <p:nvPr/>
        </p:nvSpPr>
        <p:spPr>
          <a:xfrm>
            <a:off x="94555" y="1066800"/>
            <a:ext cx="8229600" cy="292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 #Program 4.5 Build Bell state via H- and CX-gate</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2 from qiskit import QuantumCircuit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3 qc = QuantumCircuit(2)</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4 qc.h(1)</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5 qc.cx(1,0)</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6 print("Below is the Bell state (</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top: q0 for target; bottom: q1 for control):")</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7 display(qc.draw('mpl'))</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289" name="Google Shape;289;g148e8534f6f_1_79"/>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17</a:t>
            </a:fld>
            <a:endParaRPr/>
          </a:p>
        </p:txBody>
      </p:sp>
      <p:sp>
        <p:nvSpPr>
          <p:cNvPr id="290" name="Google Shape;290;g148e8534f6f_1_79"/>
          <p:cNvSpPr/>
          <p:nvPr/>
        </p:nvSpPr>
        <p:spPr>
          <a:xfrm>
            <a:off x="4258759" y="392624"/>
            <a:ext cx="4655700" cy="4492800"/>
          </a:xfrm>
          <a:prstGeom prst="wedgeRectCallout">
            <a:avLst>
              <a:gd name="adj1" fmla="val -78678"/>
              <a:gd name="adj2" fmla="val -7624"/>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 行為程式編號及註解。</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2 行使用 import 敘述引入 qiskit 套件中的 QuantumCircuit 類別。</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3 行使用 QuantumCircuit(2) 建構一個包含 2 個量子位元的量子線路物件，儲存於 qc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4 行使用 qc.h(1) 呼叫 QuantumCircuit 類別的 h 方法，將量子線路中索引值為 1 的量子位元進行 H 閘運算。</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5 行使用 qc.cx(1,0) 呼叫 QuantumCircuit 類別的 cx 方法，建立 CNOT 閘，並以索引值為 1 的量子位元為控制位元，以索引值為 0 的量子位元為目標位元。</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6 行使用 print 函數顯示訊息 "Below is the Bell state (top: q0 for target;bottom: q1 for control):"。這是 Qiskit 預設的顯示方式，也就是低位元先顯示，然後再顯示高位元。</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7 行使用 display(qc.draw('mpl')) 透 過 Jupyter Notebook 提供的 display 函數顯示 QuantumCircuit 類別 draw 方法的執行結果，draw 方法帶入的參數為'mpl'，代表透過 matplotlib 套件顯示 qc 量子線路。請注意，Qiskit 預設由低位元到高位元由上而下顯示量子線路。</a:t>
            </a:r>
            <a:endParaRPr>
              <a:solidFill>
                <a:srgbClr val="FF0000"/>
              </a:solidFill>
            </a:endParaRPr>
          </a:p>
        </p:txBody>
      </p:sp>
      <p:pic>
        <p:nvPicPr>
          <p:cNvPr id="291" name="Google Shape;291;g148e8534f6f_1_79"/>
          <p:cNvPicPr preferRelativeResize="0"/>
          <p:nvPr/>
        </p:nvPicPr>
        <p:blipFill>
          <a:blip r:embed="rId3">
            <a:alphaModFix/>
          </a:blip>
          <a:stretch>
            <a:fillRect/>
          </a:stretch>
        </p:blipFill>
        <p:spPr>
          <a:xfrm>
            <a:off x="1" y="3748575"/>
            <a:ext cx="4208800" cy="943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 calcmode="lin" valueType="num">
                                      <p:cBhvr additive="base">
                                        <p:cTn id="7" dur="500"/>
                                        <p:tgtEl>
                                          <p:spTgt spid="2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148e8534f6f_1_87"/>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4.5 程式解說</a:t>
            </a:r>
            <a:r>
              <a:rPr lang="zh-TW" baseline="30000">
                <a:latin typeface="Calibri"/>
                <a:ea typeface="Calibri"/>
                <a:cs typeface="Calibri"/>
                <a:sym typeface="Calibri"/>
              </a:rPr>
              <a:t>2</a:t>
            </a:r>
            <a:r>
              <a:rPr lang="zh-TW">
                <a:latin typeface="Calibri"/>
                <a:ea typeface="Calibri"/>
                <a:cs typeface="Calibri"/>
                <a:sym typeface="Calibri"/>
              </a:rPr>
              <a:t>:</a:t>
            </a:r>
            <a:endParaRPr/>
          </a:p>
        </p:txBody>
      </p:sp>
      <p:sp>
        <p:nvSpPr>
          <p:cNvPr id="297" name="Google Shape;297;g148e8534f6f_1_87"/>
          <p:cNvSpPr txBox="1"/>
          <p:nvPr/>
        </p:nvSpPr>
        <p:spPr>
          <a:xfrm>
            <a:off x="94555" y="1066800"/>
            <a:ext cx="82296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 8 print("Below is the Bell state (</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    top: q1 for control; bottom: q0 for target):")</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 9 display(qc.draw('mpl',reverse_bits=True))</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298" name="Google Shape;298;g148e8534f6f_1_8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18</a:t>
            </a:fld>
            <a:endParaRPr/>
          </a:p>
        </p:txBody>
      </p:sp>
      <p:sp>
        <p:nvSpPr>
          <p:cNvPr id="299" name="Google Shape;299;g148e8534f6f_1_87"/>
          <p:cNvSpPr/>
          <p:nvPr/>
        </p:nvSpPr>
        <p:spPr>
          <a:xfrm>
            <a:off x="4258759" y="392624"/>
            <a:ext cx="4655700" cy="4492800"/>
          </a:xfrm>
          <a:prstGeom prst="wedgeRectCallout">
            <a:avLst>
              <a:gd name="adj1" fmla="val -66432"/>
              <a:gd name="adj2" fmla="val -1694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8 行使用 print 函數顯示訊息 "Below is the Bell state (top: q1 for control;bottom: q0 for target):"。這是某些文獻中慣用的顯示方式，也就是高位元先顯示，然後再顯示低位元。</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9 行使用 display(qc.draw('mpl',reverse_bits=True) 透過 Jupyter Notebook 提供的 display 函數顯示 QuantumCircuit 類別 draw 方法的執行結果，draw 方</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法帶入的參數為 'mpl'，代表透過 matplotlib 套件顯示 qc 量子線路。請注意，draw 方法也帶入參數 reverse_bits=True 代表採用與 Qiskit 預設相反的位元顯</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示方式，也就是設定為由高位元到低位元由上而下顯示量子線路，有些文獻慣用這種方式顯示量子線路。</a:t>
            </a:r>
            <a:endParaRPr>
              <a:solidFill>
                <a:srgbClr val="FF0000"/>
              </a:solidFill>
            </a:endParaRPr>
          </a:p>
        </p:txBody>
      </p:sp>
      <p:pic>
        <p:nvPicPr>
          <p:cNvPr id="300" name="Google Shape;300;g148e8534f6f_1_87"/>
          <p:cNvPicPr preferRelativeResize="0"/>
          <p:nvPr/>
        </p:nvPicPr>
        <p:blipFill>
          <a:blip r:embed="rId3">
            <a:alphaModFix/>
          </a:blip>
          <a:stretch>
            <a:fillRect/>
          </a:stretch>
        </p:blipFill>
        <p:spPr>
          <a:xfrm>
            <a:off x="0" y="3634050"/>
            <a:ext cx="4232175" cy="979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 calcmode="lin" valueType="num">
                                      <p:cBhvr additive="base">
                                        <p:cTn id="7" dur="500"/>
                                        <p:tgtEl>
                                          <p:spTgt spid="2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48e8534f6f_1_9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特殊量子糾纏態</a:t>
            </a:r>
            <a:endParaRPr sz="3800">
              <a:latin typeface="Calibri"/>
              <a:ea typeface="Calibri"/>
              <a:cs typeface="Calibri"/>
              <a:sym typeface="Calibri"/>
            </a:endParaRPr>
          </a:p>
        </p:txBody>
      </p:sp>
      <p:sp>
        <p:nvSpPr>
          <p:cNvPr id="306" name="Google Shape;306;g148e8534f6f_1_98"/>
          <p:cNvSpPr txBox="1"/>
          <p:nvPr/>
        </p:nvSpPr>
        <p:spPr>
          <a:xfrm>
            <a:off x="78525" y="1274550"/>
            <a:ext cx="8229600" cy="33294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a:t>處於貝爾態的量子糾纏狀態可以透過上列範例程式的量子線路產生。要注意的是，這個量子線路中以高位元為控制位元，而以低位元為目標為元。另外提醒同學注意的是，在上列的範例程式中出現兩種顯示量子線路的方式，其中一種是 IBM Qiskit 預設採用的由上而下由低位元到高位元的顯示方式；而另一種是某些文獻中慣用的由上而下由高位元到低位元的顯示方式。因為有些描述貝爾態的文獻使用後者說明貝爾態量子線路，為免同學產生混淆，所以我們同時以兩種方式顯示量子線路。</a:t>
            </a:r>
            <a:endParaRPr sz="1800"/>
          </a:p>
          <a:p>
            <a:pPr marL="457200" marR="0" lvl="3" indent="-342900" algn="just" rtl="0">
              <a:lnSpc>
                <a:spcPct val="115000"/>
              </a:lnSpc>
              <a:spcBef>
                <a:spcPts val="0"/>
              </a:spcBef>
              <a:spcAft>
                <a:spcPts val="0"/>
              </a:spcAft>
              <a:buClr>
                <a:srgbClr val="000000"/>
              </a:buClr>
              <a:buSzPts val="1800"/>
              <a:buFont typeface="Arial"/>
              <a:buChar char="●"/>
            </a:pPr>
            <a:r>
              <a:rPr lang="zh-TW" sz="1800"/>
              <a:t>處於貝爾態的兩個量子位元 q</a:t>
            </a:r>
            <a:r>
              <a:rPr lang="zh-TW" sz="1800" baseline="-25000"/>
              <a:t>1</a:t>
            </a:r>
            <a:r>
              <a:rPr lang="zh-TW" sz="1800"/>
              <a:t> 及 q</a:t>
            </a:r>
            <a:r>
              <a:rPr lang="zh-TW" sz="1800" baseline="-25000"/>
              <a:t>0</a:t>
            </a:r>
            <a:r>
              <a:rPr lang="zh-TW" sz="1800"/>
              <a:t> 處於量子糾纏態，它們被測量的結果不是都是|0</a:t>
            </a:r>
            <a:r>
              <a:rPr lang="zh-TW" sz="1800">
                <a:solidFill>
                  <a:schemeClr val="dk1"/>
                </a:solidFill>
              </a:rPr>
              <a:t>〉</a:t>
            </a:r>
            <a:r>
              <a:rPr lang="zh-TW" sz="1800"/>
              <a:t>或都是 |1</a:t>
            </a:r>
            <a:r>
              <a:rPr lang="zh-TW" sz="1800">
                <a:solidFill>
                  <a:schemeClr val="dk1"/>
                </a:solidFill>
              </a:rPr>
              <a:t>〉</a:t>
            </a:r>
            <a:r>
              <a:rPr lang="zh-TW" sz="1800"/>
              <a:t>，不然就是一個是 |0</a:t>
            </a:r>
            <a:r>
              <a:rPr lang="zh-TW" sz="1800">
                <a:solidFill>
                  <a:schemeClr val="dk1"/>
                </a:solidFill>
              </a:rPr>
              <a:t>〉</a:t>
            </a:r>
            <a:r>
              <a:rPr lang="zh-TW" sz="1800"/>
              <a:t>而另外一個是 |1</a:t>
            </a:r>
            <a:r>
              <a:rPr lang="zh-TW" sz="1800">
                <a:solidFill>
                  <a:schemeClr val="dk1"/>
                </a:solidFill>
              </a:rPr>
              <a:t>〉</a:t>
            </a:r>
            <a:r>
              <a:rPr lang="zh-TW" sz="1800"/>
              <a:t>。以下我們分四種狀況推導之</a:t>
            </a:r>
            <a:endParaRPr sz="1800"/>
          </a:p>
        </p:txBody>
      </p:sp>
      <p:sp>
        <p:nvSpPr>
          <p:cNvPr id="307" name="Google Shape;307;g148e8534f6f_1_98"/>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50d8d25d34_0_85"/>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zh-TW">
                <a:latin typeface="Calibri"/>
                <a:ea typeface="Calibri"/>
                <a:cs typeface="Calibri"/>
                <a:sym typeface="Calibri"/>
              </a:rPr>
              <a:t>受控反閘</a:t>
            </a:r>
            <a:endParaRPr/>
          </a:p>
        </p:txBody>
      </p:sp>
      <p:sp>
        <p:nvSpPr>
          <p:cNvPr id="112" name="Google Shape;112;g150d8d25d34_0_85"/>
          <p:cNvSpPr txBox="1"/>
          <p:nvPr/>
        </p:nvSpPr>
        <p:spPr>
          <a:xfrm>
            <a:off x="78525" y="1274550"/>
            <a:ext cx="8229600" cy="17361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a:t>受控反閘（controlled not gate）簡稱 CNOT 閘（CNOT gate）。</a:t>
            </a:r>
            <a:endParaRPr sz="1800"/>
          </a:p>
          <a:p>
            <a:pPr marL="457200" marR="0" lvl="3" indent="-342900" algn="just" rtl="0">
              <a:lnSpc>
                <a:spcPct val="115000"/>
              </a:lnSpc>
              <a:spcBef>
                <a:spcPts val="0"/>
              </a:spcBef>
              <a:spcAft>
                <a:spcPts val="0"/>
              </a:spcAft>
              <a:buSzPts val="1800"/>
              <a:buChar char="●"/>
            </a:pPr>
            <a:r>
              <a:rPr lang="zh-TW" sz="1800"/>
              <a:t>CNOT閘有二個輸入位元與二個輸出位元，其中一個輸入位元為控制（control）位元，另一個輸入位元為目標（target）位元。</a:t>
            </a:r>
            <a:endParaRPr sz="1800"/>
          </a:p>
          <a:p>
            <a:pPr marL="457200" marR="0" lvl="3" indent="-342900" algn="just" rtl="0">
              <a:lnSpc>
                <a:spcPct val="115000"/>
              </a:lnSpc>
              <a:spcBef>
                <a:spcPts val="0"/>
              </a:spcBef>
              <a:spcAft>
                <a:spcPts val="0"/>
              </a:spcAft>
              <a:buSzPts val="1800"/>
              <a:buChar char="●"/>
            </a:pPr>
            <a:r>
              <a:rPr lang="zh-TW" sz="1800"/>
              <a:t>當控制位元為 |0</a:t>
            </a:r>
            <a:r>
              <a:rPr lang="zh-TW" sz="1800">
                <a:solidFill>
                  <a:schemeClr val="dk1"/>
                </a:solidFill>
              </a:rPr>
              <a:t>〉</a:t>
            </a:r>
            <a:r>
              <a:rPr lang="zh-TW" sz="1800"/>
              <a:t>時，不對目標位元進行任何操作；而當控制位元為 |1</a:t>
            </a:r>
            <a:r>
              <a:rPr lang="zh-TW" sz="1800">
                <a:solidFill>
                  <a:schemeClr val="dk1"/>
                </a:solidFill>
              </a:rPr>
              <a:t>〉</a:t>
            </a:r>
            <a:r>
              <a:rPr lang="zh-TW" sz="1800"/>
              <a:t>時，則針對目標位元進行反轉（flip）操作。 </a:t>
            </a:r>
            <a:endParaRPr sz="1800"/>
          </a:p>
        </p:txBody>
      </p:sp>
      <p:sp>
        <p:nvSpPr>
          <p:cNvPr id="113" name="Google Shape;113;g150d8d25d34_0_85"/>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48e8534f6f_1_114"/>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特殊量子糾纏態</a:t>
            </a:r>
            <a:endParaRPr sz="3800">
              <a:latin typeface="Calibri"/>
              <a:ea typeface="Calibri"/>
              <a:cs typeface="Calibri"/>
              <a:sym typeface="Calibri"/>
            </a:endParaRPr>
          </a:p>
        </p:txBody>
      </p:sp>
      <p:sp>
        <p:nvSpPr>
          <p:cNvPr id="313" name="Google Shape;313;g148e8534f6f_1_114"/>
          <p:cNvSpPr txBox="1"/>
          <p:nvPr/>
        </p:nvSpPr>
        <p:spPr>
          <a:xfrm>
            <a:off x="78525" y="1274550"/>
            <a:ext cx="8229600" cy="780300"/>
          </a:xfrm>
          <a:prstGeom prst="rect">
            <a:avLst/>
          </a:prstGeom>
          <a:no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chemeClr val="dk1"/>
              </a:buClr>
              <a:buSzPts val="1800"/>
              <a:buChar char="●"/>
            </a:pPr>
            <a:r>
              <a:rPr lang="zh-TW" sz="1800">
                <a:solidFill>
                  <a:schemeClr val="dk1"/>
                </a:solidFill>
              </a:rPr>
              <a:t>（狀況 1）控制位元𝑞</a:t>
            </a:r>
            <a:r>
              <a:rPr lang="zh-TW" sz="1800" baseline="-25000">
                <a:solidFill>
                  <a:schemeClr val="dk1"/>
                </a:solidFill>
              </a:rPr>
              <a:t>1</a:t>
            </a:r>
            <a:r>
              <a:rPr lang="zh-TW" sz="1800">
                <a:solidFill>
                  <a:schemeClr val="dk1"/>
                </a:solidFill>
              </a:rPr>
              <a:t> = |0〉，目標位元𝑞</a:t>
            </a:r>
            <a:r>
              <a:rPr lang="zh-TW" sz="1800" baseline="-25000">
                <a:solidFill>
                  <a:schemeClr val="dk1"/>
                </a:solidFill>
              </a:rPr>
              <a:t>0</a:t>
            </a:r>
            <a:r>
              <a:rPr lang="zh-TW" sz="1800">
                <a:solidFill>
                  <a:schemeClr val="dk1"/>
                </a:solidFill>
              </a:rPr>
              <a:t> = |0〉</a:t>
            </a:r>
            <a:endParaRPr sz="1800">
              <a:solidFill>
                <a:schemeClr val="dk1"/>
              </a:solidFill>
            </a:endParaRPr>
          </a:p>
          <a:p>
            <a:pPr marL="914400" lvl="1" indent="-336550" algn="just" rtl="0">
              <a:lnSpc>
                <a:spcPct val="150000"/>
              </a:lnSpc>
              <a:spcBef>
                <a:spcPts val="0"/>
              </a:spcBef>
              <a:spcAft>
                <a:spcPts val="0"/>
              </a:spcAft>
              <a:buClr>
                <a:schemeClr val="dk1"/>
              </a:buClr>
              <a:buSzPts val="1700"/>
              <a:buChar char="○"/>
            </a:pPr>
            <a:r>
              <a:rPr lang="zh-TW" sz="1600">
                <a:solidFill>
                  <a:schemeClr val="dk1"/>
                </a:solidFill>
              </a:rPr>
              <a:t>首先取得控制位元 𝑞</a:t>
            </a:r>
            <a:r>
              <a:rPr lang="zh-TW" sz="1600" baseline="-25000">
                <a:solidFill>
                  <a:schemeClr val="dk1"/>
                </a:solidFill>
              </a:rPr>
              <a:t>1</a:t>
            </a:r>
            <a:r>
              <a:rPr lang="zh-TW" sz="1600">
                <a:solidFill>
                  <a:schemeClr val="dk1"/>
                </a:solidFill>
              </a:rPr>
              <a:t> = |0</a:t>
            </a:r>
            <a:r>
              <a:rPr lang="zh-TW" sz="1800">
                <a:solidFill>
                  <a:schemeClr val="dk1"/>
                </a:solidFill>
              </a:rPr>
              <a:t>〉</a:t>
            </a:r>
            <a:r>
              <a:rPr lang="zh-TW" sz="1600">
                <a:solidFill>
                  <a:schemeClr val="dk1"/>
                </a:solidFill>
              </a:rPr>
              <a:t>的疊加態，我們可得： </a:t>
            </a:r>
            <a:endParaRPr sz="1800"/>
          </a:p>
        </p:txBody>
      </p:sp>
      <p:sp>
        <p:nvSpPr>
          <p:cNvPr id="314" name="Google Shape;314;g148e8534f6f_1_114"/>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20</a:t>
            </a:fld>
            <a:endParaRPr/>
          </a:p>
        </p:txBody>
      </p:sp>
      <p:pic>
        <p:nvPicPr>
          <p:cNvPr id="315" name="Google Shape;315;g148e8534f6f_1_114"/>
          <p:cNvPicPr preferRelativeResize="0"/>
          <p:nvPr/>
        </p:nvPicPr>
        <p:blipFill>
          <a:blip r:embed="rId3">
            <a:alphaModFix/>
          </a:blip>
          <a:stretch>
            <a:fillRect/>
          </a:stretch>
        </p:blipFill>
        <p:spPr>
          <a:xfrm>
            <a:off x="1443600" y="2054850"/>
            <a:ext cx="3622200" cy="842900"/>
          </a:xfrm>
          <a:prstGeom prst="rect">
            <a:avLst/>
          </a:prstGeom>
          <a:noFill/>
          <a:ln>
            <a:noFill/>
          </a:ln>
        </p:spPr>
      </p:pic>
      <p:sp>
        <p:nvSpPr>
          <p:cNvPr id="316" name="Google Shape;316;g148e8534f6f_1_114"/>
          <p:cNvSpPr txBox="1"/>
          <p:nvPr/>
        </p:nvSpPr>
        <p:spPr>
          <a:xfrm>
            <a:off x="78525" y="2739225"/>
            <a:ext cx="8229600" cy="877200"/>
          </a:xfrm>
          <a:prstGeom prst="rect">
            <a:avLst/>
          </a:prstGeom>
          <a:noFill/>
          <a:ln>
            <a:noFill/>
          </a:ln>
        </p:spPr>
        <p:txBody>
          <a:bodyPr spcFirstLastPara="1" wrap="square" lIns="91425" tIns="91425" rIns="91425" bIns="91425" anchor="t" anchorCtr="0">
            <a:spAutoFit/>
          </a:bodyPr>
          <a:lstStyle/>
          <a:p>
            <a:pPr marL="914400" lvl="1" indent="-336550" algn="just" rtl="0">
              <a:lnSpc>
                <a:spcPct val="150000"/>
              </a:lnSpc>
              <a:spcBef>
                <a:spcPts val="0"/>
              </a:spcBef>
              <a:spcAft>
                <a:spcPts val="0"/>
              </a:spcAft>
              <a:buClr>
                <a:schemeClr val="dk1"/>
              </a:buClr>
              <a:buSzPts val="1700"/>
              <a:buChar char="○"/>
            </a:pPr>
            <a:r>
              <a:rPr lang="zh-TW" sz="1600">
                <a:solidFill>
                  <a:schemeClr val="dk1"/>
                </a:solidFill>
              </a:rPr>
              <a:t>接著套用 CNOT 閘於控制位元 𝑞</a:t>
            </a:r>
            <a:r>
              <a:rPr lang="zh-TW" sz="1600" baseline="-25000">
                <a:solidFill>
                  <a:schemeClr val="dk1"/>
                </a:solidFill>
              </a:rPr>
              <a:t>1</a:t>
            </a:r>
            <a:r>
              <a:rPr lang="zh-TW" sz="1600">
                <a:solidFill>
                  <a:schemeClr val="dk1"/>
                </a:solidFill>
              </a:rPr>
              <a:t> = |0</a:t>
            </a:r>
            <a:r>
              <a:rPr lang="zh-TW" sz="1800">
                <a:solidFill>
                  <a:schemeClr val="dk1"/>
                </a:solidFill>
              </a:rPr>
              <a:t>〉</a:t>
            </a:r>
            <a:r>
              <a:rPr lang="zh-TW" sz="1600">
                <a:solidFill>
                  <a:schemeClr val="dk1"/>
                </a:solidFill>
              </a:rPr>
              <a:t>的疊加態 𝐻|0</a:t>
            </a:r>
            <a:r>
              <a:rPr lang="zh-TW" sz="1800">
                <a:solidFill>
                  <a:schemeClr val="dk1"/>
                </a:solidFill>
              </a:rPr>
              <a:t>〉</a:t>
            </a:r>
            <a:r>
              <a:rPr lang="zh-TW" sz="1600">
                <a:solidFill>
                  <a:schemeClr val="dk1"/>
                </a:solidFill>
              </a:rPr>
              <a:t>上，以及目標位元𝑞</a:t>
            </a:r>
            <a:r>
              <a:rPr lang="zh-TW" sz="1600" baseline="-25000">
                <a:solidFill>
                  <a:schemeClr val="dk1"/>
                </a:solidFill>
              </a:rPr>
              <a:t>0</a:t>
            </a:r>
            <a:r>
              <a:rPr lang="zh-TW" sz="1600">
                <a:solidFill>
                  <a:schemeClr val="dk1"/>
                </a:solidFill>
              </a:rPr>
              <a:t> = |0</a:t>
            </a:r>
            <a:r>
              <a:rPr lang="zh-TW" sz="1800">
                <a:solidFill>
                  <a:schemeClr val="dk1"/>
                </a:solidFill>
              </a:rPr>
              <a:t>〉</a:t>
            </a:r>
            <a:r>
              <a:rPr lang="zh-TW" sz="1600">
                <a:solidFill>
                  <a:schemeClr val="dk1"/>
                </a:solidFill>
              </a:rPr>
              <a:t>上，計算結果如下：</a:t>
            </a:r>
            <a:endParaRPr sz="1600">
              <a:solidFill>
                <a:schemeClr val="dk1"/>
              </a:solidFill>
            </a:endParaRPr>
          </a:p>
        </p:txBody>
      </p:sp>
      <p:pic>
        <p:nvPicPr>
          <p:cNvPr id="317" name="Google Shape;317;g148e8534f6f_1_114"/>
          <p:cNvPicPr preferRelativeResize="0"/>
          <p:nvPr/>
        </p:nvPicPr>
        <p:blipFill>
          <a:blip r:embed="rId4">
            <a:alphaModFix/>
          </a:blip>
          <a:stretch>
            <a:fillRect/>
          </a:stretch>
        </p:blipFill>
        <p:spPr>
          <a:xfrm>
            <a:off x="3750600" y="3157750"/>
            <a:ext cx="4003200" cy="1985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48e8534f6f_1_126"/>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特殊量子糾纏態</a:t>
            </a:r>
            <a:endParaRPr sz="3800">
              <a:latin typeface="Calibri"/>
              <a:ea typeface="Calibri"/>
              <a:cs typeface="Calibri"/>
              <a:sym typeface="Calibri"/>
            </a:endParaRPr>
          </a:p>
        </p:txBody>
      </p:sp>
      <p:sp>
        <p:nvSpPr>
          <p:cNvPr id="323" name="Google Shape;323;g148e8534f6f_1_126"/>
          <p:cNvSpPr txBox="1"/>
          <p:nvPr/>
        </p:nvSpPr>
        <p:spPr>
          <a:xfrm>
            <a:off x="78525" y="1274550"/>
            <a:ext cx="8229600" cy="780300"/>
          </a:xfrm>
          <a:prstGeom prst="rect">
            <a:avLst/>
          </a:prstGeom>
          <a:no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chemeClr val="dk1"/>
              </a:buClr>
              <a:buSzPts val="1800"/>
              <a:buChar char="●"/>
            </a:pPr>
            <a:r>
              <a:rPr lang="zh-TW" sz="1800">
                <a:solidFill>
                  <a:schemeClr val="dk1"/>
                </a:solidFill>
              </a:rPr>
              <a:t>（狀況 2）控制位元𝑞</a:t>
            </a:r>
            <a:r>
              <a:rPr lang="zh-TW" sz="1800" baseline="-25000">
                <a:solidFill>
                  <a:schemeClr val="dk1"/>
                </a:solidFill>
              </a:rPr>
              <a:t>1</a:t>
            </a:r>
            <a:r>
              <a:rPr lang="zh-TW" sz="1800">
                <a:solidFill>
                  <a:schemeClr val="dk1"/>
                </a:solidFill>
              </a:rPr>
              <a:t> = |0〉，目標位元𝑞</a:t>
            </a:r>
            <a:r>
              <a:rPr lang="zh-TW" sz="1800" baseline="-25000">
                <a:solidFill>
                  <a:schemeClr val="dk1"/>
                </a:solidFill>
              </a:rPr>
              <a:t>0</a:t>
            </a:r>
            <a:r>
              <a:rPr lang="zh-TW" sz="1800">
                <a:solidFill>
                  <a:schemeClr val="dk1"/>
                </a:solidFill>
              </a:rPr>
              <a:t> = |1〉</a:t>
            </a:r>
            <a:endParaRPr sz="1800">
              <a:solidFill>
                <a:schemeClr val="dk1"/>
              </a:solidFill>
            </a:endParaRPr>
          </a:p>
          <a:p>
            <a:pPr marL="914400" lvl="1" indent="-336550" algn="just" rtl="0">
              <a:lnSpc>
                <a:spcPct val="150000"/>
              </a:lnSpc>
              <a:spcBef>
                <a:spcPts val="0"/>
              </a:spcBef>
              <a:spcAft>
                <a:spcPts val="0"/>
              </a:spcAft>
              <a:buClr>
                <a:schemeClr val="dk1"/>
              </a:buClr>
              <a:buSzPts val="1700"/>
              <a:buChar char="○"/>
            </a:pPr>
            <a:r>
              <a:rPr lang="zh-TW" sz="1600">
                <a:solidFill>
                  <a:schemeClr val="dk1"/>
                </a:solidFill>
              </a:rPr>
              <a:t>首先取得控制位元 𝑞</a:t>
            </a:r>
            <a:r>
              <a:rPr lang="zh-TW" sz="1600" baseline="-25000">
                <a:solidFill>
                  <a:schemeClr val="dk1"/>
                </a:solidFill>
              </a:rPr>
              <a:t>1</a:t>
            </a:r>
            <a:r>
              <a:rPr lang="zh-TW" sz="1600">
                <a:solidFill>
                  <a:schemeClr val="dk1"/>
                </a:solidFill>
              </a:rPr>
              <a:t> = |0</a:t>
            </a:r>
            <a:r>
              <a:rPr lang="zh-TW" sz="1800">
                <a:solidFill>
                  <a:schemeClr val="dk1"/>
                </a:solidFill>
              </a:rPr>
              <a:t>〉</a:t>
            </a:r>
            <a:r>
              <a:rPr lang="zh-TW" sz="1600">
                <a:solidFill>
                  <a:schemeClr val="dk1"/>
                </a:solidFill>
              </a:rPr>
              <a:t>的疊加態，我們可得： </a:t>
            </a:r>
            <a:endParaRPr sz="1800"/>
          </a:p>
        </p:txBody>
      </p:sp>
      <p:sp>
        <p:nvSpPr>
          <p:cNvPr id="324" name="Google Shape;324;g148e8534f6f_1_126"/>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21</a:t>
            </a:fld>
            <a:endParaRPr/>
          </a:p>
        </p:txBody>
      </p:sp>
      <p:pic>
        <p:nvPicPr>
          <p:cNvPr id="325" name="Google Shape;325;g148e8534f6f_1_126"/>
          <p:cNvPicPr preferRelativeResize="0"/>
          <p:nvPr/>
        </p:nvPicPr>
        <p:blipFill>
          <a:blip r:embed="rId3">
            <a:alphaModFix/>
          </a:blip>
          <a:stretch>
            <a:fillRect/>
          </a:stretch>
        </p:blipFill>
        <p:spPr>
          <a:xfrm>
            <a:off x="1443600" y="2054850"/>
            <a:ext cx="3622200" cy="842900"/>
          </a:xfrm>
          <a:prstGeom prst="rect">
            <a:avLst/>
          </a:prstGeom>
          <a:noFill/>
          <a:ln>
            <a:noFill/>
          </a:ln>
        </p:spPr>
      </p:pic>
      <p:sp>
        <p:nvSpPr>
          <p:cNvPr id="326" name="Google Shape;326;g148e8534f6f_1_126"/>
          <p:cNvSpPr txBox="1"/>
          <p:nvPr/>
        </p:nvSpPr>
        <p:spPr>
          <a:xfrm>
            <a:off x="78525" y="2739225"/>
            <a:ext cx="8229600" cy="877200"/>
          </a:xfrm>
          <a:prstGeom prst="rect">
            <a:avLst/>
          </a:prstGeom>
          <a:noFill/>
          <a:ln>
            <a:noFill/>
          </a:ln>
        </p:spPr>
        <p:txBody>
          <a:bodyPr spcFirstLastPara="1" wrap="square" lIns="91425" tIns="91425" rIns="91425" bIns="91425" anchor="t" anchorCtr="0">
            <a:spAutoFit/>
          </a:bodyPr>
          <a:lstStyle/>
          <a:p>
            <a:pPr marL="914400" lvl="1" indent="-336550" algn="just" rtl="0">
              <a:lnSpc>
                <a:spcPct val="150000"/>
              </a:lnSpc>
              <a:spcBef>
                <a:spcPts val="0"/>
              </a:spcBef>
              <a:spcAft>
                <a:spcPts val="0"/>
              </a:spcAft>
              <a:buClr>
                <a:schemeClr val="dk1"/>
              </a:buClr>
              <a:buSzPts val="1700"/>
              <a:buChar char="○"/>
            </a:pPr>
            <a:r>
              <a:rPr lang="zh-TW" sz="1600">
                <a:solidFill>
                  <a:schemeClr val="dk1"/>
                </a:solidFill>
              </a:rPr>
              <a:t>接著套用 CNOT 閘於控制位元 𝑞</a:t>
            </a:r>
            <a:r>
              <a:rPr lang="zh-TW" sz="1600" baseline="-25000">
                <a:solidFill>
                  <a:schemeClr val="dk1"/>
                </a:solidFill>
              </a:rPr>
              <a:t>1</a:t>
            </a:r>
            <a:r>
              <a:rPr lang="zh-TW" sz="1600">
                <a:solidFill>
                  <a:schemeClr val="dk1"/>
                </a:solidFill>
              </a:rPr>
              <a:t> = |0</a:t>
            </a:r>
            <a:r>
              <a:rPr lang="zh-TW" sz="1800">
                <a:solidFill>
                  <a:schemeClr val="dk1"/>
                </a:solidFill>
              </a:rPr>
              <a:t>〉</a:t>
            </a:r>
            <a:r>
              <a:rPr lang="zh-TW" sz="1600">
                <a:solidFill>
                  <a:schemeClr val="dk1"/>
                </a:solidFill>
              </a:rPr>
              <a:t>的疊加態 𝐻|0</a:t>
            </a:r>
            <a:r>
              <a:rPr lang="zh-TW" sz="1800">
                <a:solidFill>
                  <a:schemeClr val="dk1"/>
                </a:solidFill>
              </a:rPr>
              <a:t>〉</a:t>
            </a:r>
            <a:r>
              <a:rPr lang="zh-TW" sz="1600">
                <a:solidFill>
                  <a:schemeClr val="dk1"/>
                </a:solidFill>
              </a:rPr>
              <a:t>上，以及目標位元𝑞</a:t>
            </a:r>
            <a:r>
              <a:rPr lang="zh-TW" sz="1600" baseline="-25000">
                <a:solidFill>
                  <a:schemeClr val="dk1"/>
                </a:solidFill>
              </a:rPr>
              <a:t>0</a:t>
            </a:r>
            <a:r>
              <a:rPr lang="zh-TW" sz="1600">
                <a:solidFill>
                  <a:schemeClr val="dk1"/>
                </a:solidFill>
              </a:rPr>
              <a:t> = |1</a:t>
            </a:r>
            <a:r>
              <a:rPr lang="zh-TW" sz="1800">
                <a:solidFill>
                  <a:schemeClr val="dk1"/>
                </a:solidFill>
              </a:rPr>
              <a:t>〉</a:t>
            </a:r>
            <a:r>
              <a:rPr lang="zh-TW" sz="1600">
                <a:solidFill>
                  <a:schemeClr val="dk1"/>
                </a:solidFill>
              </a:rPr>
              <a:t>上，計算結果如下：</a:t>
            </a:r>
            <a:endParaRPr sz="1600">
              <a:solidFill>
                <a:schemeClr val="dk1"/>
              </a:solidFill>
            </a:endParaRPr>
          </a:p>
        </p:txBody>
      </p:sp>
      <p:pic>
        <p:nvPicPr>
          <p:cNvPr id="327" name="Google Shape;327;g148e8534f6f_1_126"/>
          <p:cNvPicPr preferRelativeResize="0"/>
          <p:nvPr/>
        </p:nvPicPr>
        <p:blipFill>
          <a:blip r:embed="rId4">
            <a:alphaModFix/>
          </a:blip>
          <a:stretch>
            <a:fillRect/>
          </a:stretch>
        </p:blipFill>
        <p:spPr>
          <a:xfrm>
            <a:off x="3724225" y="3125375"/>
            <a:ext cx="3973776" cy="2018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48e8534f6f_1_136"/>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特殊量子糾纏態</a:t>
            </a:r>
            <a:endParaRPr sz="3800">
              <a:latin typeface="Calibri"/>
              <a:ea typeface="Calibri"/>
              <a:cs typeface="Calibri"/>
              <a:sym typeface="Calibri"/>
            </a:endParaRPr>
          </a:p>
        </p:txBody>
      </p:sp>
      <p:sp>
        <p:nvSpPr>
          <p:cNvPr id="333" name="Google Shape;333;g148e8534f6f_1_136"/>
          <p:cNvSpPr txBox="1"/>
          <p:nvPr/>
        </p:nvSpPr>
        <p:spPr>
          <a:xfrm>
            <a:off x="78525" y="1274550"/>
            <a:ext cx="8229600" cy="780300"/>
          </a:xfrm>
          <a:prstGeom prst="rect">
            <a:avLst/>
          </a:prstGeom>
          <a:no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chemeClr val="dk1"/>
              </a:buClr>
              <a:buSzPts val="1800"/>
              <a:buChar char="●"/>
            </a:pPr>
            <a:r>
              <a:rPr lang="zh-TW" sz="1800">
                <a:solidFill>
                  <a:schemeClr val="dk1"/>
                </a:solidFill>
              </a:rPr>
              <a:t>（狀況 3）控制位元𝑞</a:t>
            </a:r>
            <a:r>
              <a:rPr lang="zh-TW" sz="1800" baseline="-25000">
                <a:solidFill>
                  <a:schemeClr val="dk1"/>
                </a:solidFill>
              </a:rPr>
              <a:t>1</a:t>
            </a:r>
            <a:r>
              <a:rPr lang="zh-TW" sz="1800">
                <a:solidFill>
                  <a:schemeClr val="dk1"/>
                </a:solidFill>
              </a:rPr>
              <a:t> = |1〉，目標位元𝑞</a:t>
            </a:r>
            <a:r>
              <a:rPr lang="zh-TW" sz="1800" baseline="-25000">
                <a:solidFill>
                  <a:schemeClr val="dk1"/>
                </a:solidFill>
              </a:rPr>
              <a:t>0</a:t>
            </a:r>
            <a:r>
              <a:rPr lang="zh-TW" sz="1800">
                <a:solidFill>
                  <a:schemeClr val="dk1"/>
                </a:solidFill>
              </a:rPr>
              <a:t> = |0〉</a:t>
            </a:r>
            <a:endParaRPr sz="1800">
              <a:solidFill>
                <a:schemeClr val="dk1"/>
              </a:solidFill>
            </a:endParaRPr>
          </a:p>
          <a:p>
            <a:pPr marL="914400" lvl="1" indent="-336550" algn="just" rtl="0">
              <a:lnSpc>
                <a:spcPct val="150000"/>
              </a:lnSpc>
              <a:spcBef>
                <a:spcPts val="0"/>
              </a:spcBef>
              <a:spcAft>
                <a:spcPts val="0"/>
              </a:spcAft>
              <a:buClr>
                <a:schemeClr val="dk1"/>
              </a:buClr>
              <a:buSzPts val="1700"/>
              <a:buChar char="○"/>
            </a:pPr>
            <a:r>
              <a:rPr lang="zh-TW" sz="1600">
                <a:solidFill>
                  <a:schemeClr val="dk1"/>
                </a:solidFill>
              </a:rPr>
              <a:t>首先取得控制位元 𝑞</a:t>
            </a:r>
            <a:r>
              <a:rPr lang="zh-TW" sz="1600" baseline="-25000">
                <a:solidFill>
                  <a:schemeClr val="dk1"/>
                </a:solidFill>
              </a:rPr>
              <a:t>1</a:t>
            </a:r>
            <a:r>
              <a:rPr lang="zh-TW" sz="1600">
                <a:solidFill>
                  <a:schemeClr val="dk1"/>
                </a:solidFill>
              </a:rPr>
              <a:t> = |1</a:t>
            </a:r>
            <a:r>
              <a:rPr lang="zh-TW" sz="1800">
                <a:solidFill>
                  <a:schemeClr val="dk1"/>
                </a:solidFill>
              </a:rPr>
              <a:t>〉</a:t>
            </a:r>
            <a:r>
              <a:rPr lang="zh-TW" sz="1600">
                <a:solidFill>
                  <a:schemeClr val="dk1"/>
                </a:solidFill>
              </a:rPr>
              <a:t>的疊加態，我們可得： </a:t>
            </a:r>
            <a:endParaRPr sz="1800"/>
          </a:p>
        </p:txBody>
      </p:sp>
      <p:sp>
        <p:nvSpPr>
          <p:cNvPr id="334" name="Google Shape;334;g148e8534f6f_1_136"/>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22</a:t>
            </a:fld>
            <a:endParaRPr/>
          </a:p>
        </p:txBody>
      </p:sp>
      <p:sp>
        <p:nvSpPr>
          <p:cNvPr id="335" name="Google Shape;335;g148e8534f6f_1_136"/>
          <p:cNvSpPr txBox="1"/>
          <p:nvPr/>
        </p:nvSpPr>
        <p:spPr>
          <a:xfrm>
            <a:off x="78525" y="2739225"/>
            <a:ext cx="8229600" cy="877200"/>
          </a:xfrm>
          <a:prstGeom prst="rect">
            <a:avLst/>
          </a:prstGeom>
          <a:noFill/>
          <a:ln>
            <a:noFill/>
          </a:ln>
        </p:spPr>
        <p:txBody>
          <a:bodyPr spcFirstLastPara="1" wrap="square" lIns="91425" tIns="91425" rIns="91425" bIns="91425" anchor="t" anchorCtr="0">
            <a:spAutoFit/>
          </a:bodyPr>
          <a:lstStyle/>
          <a:p>
            <a:pPr marL="914400" lvl="1" indent="-336550" algn="just" rtl="0">
              <a:lnSpc>
                <a:spcPct val="150000"/>
              </a:lnSpc>
              <a:spcBef>
                <a:spcPts val="0"/>
              </a:spcBef>
              <a:spcAft>
                <a:spcPts val="0"/>
              </a:spcAft>
              <a:buClr>
                <a:schemeClr val="dk1"/>
              </a:buClr>
              <a:buSzPts val="1700"/>
              <a:buChar char="○"/>
            </a:pPr>
            <a:r>
              <a:rPr lang="zh-TW" sz="1600">
                <a:solidFill>
                  <a:schemeClr val="dk1"/>
                </a:solidFill>
              </a:rPr>
              <a:t>接著套用 CNOT 閘於控制位元 𝑞</a:t>
            </a:r>
            <a:r>
              <a:rPr lang="zh-TW" sz="1600" baseline="-25000">
                <a:solidFill>
                  <a:schemeClr val="dk1"/>
                </a:solidFill>
              </a:rPr>
              <a:t>1</a:t>
            </a:r>
            <a:r>
              <a:rPr lang="zh-TW" sz="1600">
                <a:solidFill>
                  <a:schemeClr val="dk1"/>
                </a:solidFill>
              </a:rPr>
              <a:t> = |1</a:t>
            </a:r>
            <a:r>
              <a:rPr lang="zh-TW" sz="1800">
                <a:solidFill>
                  <a:schemeClr val="dk1"/>
                </a:solidFill>
              </a:rPr>
              <a:t>〉</a:t>
            </a:r>
            <a:r>
              <a:rPr lang="zh-TW" sz="1600">
                <a:solidFill>
                  <a:schemeClr val="dk1"/>
                </a:solidFill>
              </a:rPr>
              <a:t>的疊加態 𝐻|1</a:t>
            </a:r>
            <a:r>
              <a:rPr lang="zh-TW" sz="1800">
                <a:solidFill>
                  <a:schemeClr val="dk1"/>
                </a:solidFill>
              </a:rPr>
              <a:t>〉</a:t>
            </a:r>
            <a:r>
              <a:rPr lang="zh-TW" sz="1600">
                <a:solidFill>
                  <a:schemeClr val="dk1"/>
                </a:solidFill>
              </a:rPr>
              <a:t>上，以及目標位元𝑞</a:t>
            </a:r>
            <a:r>
              <a:rPr lang="zh-TW" sz="1600" baseline="-25000">
                <a:solidFill>
                  <a:schemeClr val="dk1"/>
                </a:solidFill>
              </a:rPr>
              <a:t>0</a:t>
            </a:r>
            <a:r>
              <a:rPr lang="zh-TW" sz="1600">
                <a:solidFill>
                  <a:schemeClr val="dk1"/>
                </a:solidFill>
              </a:rPr>
              <a:t> = |0</a:t>
            </a:r>
            <a:r>
              <a:rPr lang="zh-TW" sz="1800">
                <a:solidFill>
                  <a:schemeClr val="dk1"/>
                </a:solidFill>
              </a:rPr>
              <a:t>〉</a:t>
            </a:r>
            <a:r>
              <a:rPr lang="zh-TW" sz="1600">
                <a:solidFill>
                  <a:schemeClr val="dk1"/>
                </a:solidFill>
              </a:rPr>
              <a:t>上，計算結果如下：</a:t>
            </a:r>
            <a:endParaRPr sz="1600">
              <a:solidFill>
                <a:schemeClr val="dk1"/>
              </a:solidFill>
            </a:endParaRPr>
          </a:p>
        </p:txBody>
      </p:sp>
      <p:pic>
        <p:nvPicPr>
          <p:cNvPr id="336" name="Google Shape;336;g148e8534f6f_1_136"/>
          <p:cNvPicPr preferRelativeResize="0"/>
          <p:nvPr/>
        </p:nvPicPr>
        <p:blipFill>
          <a:blip r:embed="rId3">
            <a:alphaModFix/>
          </a:blip>
          <a:stretch>
            <a:fillRect/>
          </a:stretch>
        </p:blipFill>
        <p:spPr>
          <a:xfrm>
            <a:off x="1535882" y="2007575"/>
            <a:ext cx="3537844" cy="877200"/>
          </a:xfrm>
          <a:prstGeom prst="rect">
            <a:avLst/>
          </a:prstGeom>
          <a:noFill/>
          <a:ln>
            <a:noFill/>
          </a:ln>
        </p:spPr>
      </p:pic>
      <p:pic>
        <p:nvPicPr>
          <p:cNvPr id="337" name="Google Shape;337;g148e8534f6f_1_136"/>
          <p:cNvPicPr preferRelativeResize="0"/>
          <p:nvPr/>
        </p:nvPicPr>
        <p:blipFill>
          <a:blip r:embed="rId4">
            <a:alphaModFix/>
          </a:blip>
          <a:stretch>
            <a:fillRect/>
          </a:stretch>
        </p:blipFill>
        <p:spPr>
          <a:xfrm>
            <a:off x="3723925" y="3157750"/>
            <a:ext cx="3909026" cy="1985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48e8534f6f_1_147"/>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特殊量子糾纏態</a:t>
            </a:r>
            <a:endParaRPr sz="3800">
              <a:latin typeface="Calibri"/>
              <a:ea typeface="Calibri"/>
              <a:cs typeface="Calibri"/>
              <a:sym typeface="Calibri"/>
            </a:endParaRPr>
          </a:p>
        </p:txBody>
      </p:sp>
      <p:sp>
        <p:nvSpPr>
          <p:cNvPr id="343" name="Google Shape;343;g148e8534f6f_1_147"/>
          <p:cNvSpPr txBox="1"/>
          <p:nvPr/>
        </p:nvSpPr>
        <p:spPr>
          <a:xfrm>
            <a:off x="78525" y="1274550"/>
            <a:ext cx="8229600" cy="780300"/>
          </a:xfrm>
          <a:prstGeom prst="rect">
            <a:avLst/>
          </a:prstGeom>
          <a:no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chemeClr val="dk1"/>
              </a:buClr>
              <a:buSzPts val="1800"/>
              <a:buChar char="●"/>
            </a:pPr>
            <a:r>
              <a:rPr lang="zh-TW" sz="1800">
                <a:solidFill>
                  <a:schemeClr val="dk1"/>
                </a:solidFill>
              </a:rPr>
              <a:t>（狀況 4）控制位元𝑞</a:t>
            </a:r>
            <a:r>
              <a:rPr lang="zh-TW" sz="1800" baseline="-25000">
                <a:solidFill>
                  <a:schemeClr val="dk1"/>
                </a:solidFill>
              </a:rPr>
              <a:t>1</a:t>
            </a:r>
            <a:r>
              <a:rPr lang="zh-TW" sz="1800">
                <a:solidFill>
                  <a:schemeClr val="dk1"/>
                </a:solidFill>
              </a:rPr>
              <a:t> = |1〉，目標位元𝑞</a:t>
            </a:r>
            <a:r>
              <a:rPr lang="zh-TW" sz="1800" baseline="-25000">
                <a:solidFill>
                  <a:schemeClr val="dk1"/>
                </a:solidFill>
              </a:rPr>
              <a:t>0</a:t>
            </a:r>
            <a:r>
              <a:rPr lang="zh-TW" sz="1800">
                <a:solidFill>
                  <a:schemeClr val="dk1"/>
                </a:solidFill>
              </a:rPr>
              <a:t> = |1〉</a:t>
            </a:r>
            <a:endParaRPr sz="1800">
              <a:solidFill>
                <a:schemeClr val="dk1"/>
              </a:solidFill>
            </a:endParaRPr>
          </a:p>
          <a:p>
            <a:pPr marL="914400" lvl="1" indent="-336550" algn="just" rtl="0">
              <a:lnSpc>
                <a:spcPct val="150000"/>
              </a:lnSpc>
              <a:spcBef>
                <a:spcPts val="0"/>
              </a:spcBef>
              <a:spcAft>
                <a:spcPts val="0"/>
              </a:spcAft>
              <a:buClr>
                <a:schemeClr val="dk1"/>
              </a:buClr>
              <a:buSzPts val="1700"/>
              <a:buChar char="○"/>
            </a:pPr>
            <a:r>
              <a:rPr lang="zh-TW" sz="1600">
                <a:solidFill>
                  <a:schemeClr val="dk1"/>
                </a:solidFill>
              </a:rPr>
              <a:t>首先取得控制位元 𝑞</a:t>
            </a:r>
            <a:r>
              <a:rPr lang="zh-TW" sz="1600" baseline="-25000">
                <a:solidFill>
                  <a:schemeClr val="dk1"/>
                </a:solidFill>
              </a:rPr>
              <a:t>1</a:t>
            </a:r>
            <a:r>
              <a:rPr lang="zh-TW" sz="1600">
                <a:solidFill>
                  <a:schemeClr val="dk1"/>
                </a:solidFill>
              </a:rPr>
              <a:t> = |1</a:t>
            </a:r>
            <a:r>
              <a:rPr lang="zh-TW" sz="1800">
                <a:solidFill>
                  <a:schemeClr val="dk1"/>
                </a:solidFill>
              </a:rPr>
              <a:t>〉</a:t>
            </a:r>
            <a:r>
              <a:rPr lang="zh-TW" sz="1600">
                <a:solidFill>
                  <a:schemeClr val="dk1"/>
                </a:solidFill>
              </a:rPr>
              <a:t>的疊加態，我們可得： </a:t>
            </a:r>
            <a:endParaRPr sz="1800"/>
          </a:p>
        </p:txBody>
      </p:sp>
      <p:sp>
        <p:nvSpPr>
          <p:cNvPr id="344" name="Google Shape;344;g148e8534f6f_1_14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23</a:t>
            </a:fld>
            <a:endParaRPr/>
          </a:p>
        </p:txBody>
      </p:sp>
      <p:sp>
        <p:nvSpPr>
          <p:cNvPr id="345" name="Google Shape;345;g148e8534f6f_1_147"/>
          <p:cNvSpPr txBox="1"/>
          <p:nvPr/>
        </p:nvSpPr>
        <p:spPr>
          <a:xfrm>
            <a:off x="78525" y="2739225"/>
            <a:ext cx="8229600" cy="877200"/>
          </a:xfrm>
          <a:prstGeom prst="rect">
            <a:avLst/>
          </a:prstGeom>
          <a:noFill/>
          <a:ln>
            <a:noFill/>
          </a:ln>
        </p:spPr>
        <p:txBody>
          <a:bodyPr spcFirstLastPara="1" wrap="square" lIns="91425" tIns="91425" rIns="91425" bIns="91425" anchor="t" anchorCtr="0">
            <a:spAutoFit/>
          </a:bodyPr>
          <a:lstStyle/>
          <a:p>
            <a:pPr marL="914400" lvl="1" indent="-336550" algn="just" rtl="0">
              <a:lnSpc>
                <a:spcPct val="150000"/>
              </a:lnSpc>
              <a:spcBef>
                <a:spcPts val="0"/>
              </a:spcBef>
              <a:spcAft>
                <a:spcPts val="0"/>
              </a:spcAft>
              <a:buClr>
                <a:schemeClr val="dk1"/>
              </a:buClr>
              <a:buSzPts val="1700"/>
              <a:buChar char="○"/>
            </a:pPr>
            <a:r>
              <a:rPr lang="zh-TW" sz="1600">
                <a:solidFill>
                  <a:schemeClr val="dk1"/>
                </a:solidFill>
              </a:rPr>
              <a:t>接著套用 CNOT 閘於控制位元 𝑞</a:t>
            </a:r>
            <a:r>
              <a:rPr lang="zh-TW" sz="1600" baseline="-25000">
                <a:solidFill>
                  <a:schemeClr val="dk1"/>
                </a:solidFill>
              </a:rPr>
              <a:t>1</a:t>
            </a:r>
            <a:r>
              <a:rPr lang="zh-TW" sz="1600">
                <a:solidFill>
                  <a:schemeClr val="dk1"/>
                </a:solidFill>
              </a:rPr>
              <a:t> = |1</a:t>
            </a:r>
            <a:r>
              <a:rPr lang="zh-TW" sz="1800">
                <a:solidFill>
                  <a:schemeClr val="dk1"/>
                </a:solidFill>
              </a:rPr>
              <a:t>〉</a:t>
            </a:r>
            <a:r>
              <a:rPr lang="zh-TW" sz="1600">
                <a:solidFill>
                  <a:schemeClr val="dk1"/>
                </a:solidFill>
              </a:rPr>
              <a:t>的疊加態 𝐻|1</a:t>
            </a:r>
            <a:r>
              <a:rPr lang="zh-TW" sz="1800">
                <a:solidFill>
                  <a:schemeClr val="dk1"/>
                </a:solidFill>
              </a:rPr>
              <a:t>〉</a:t>
            </a:r>
            <a:r>
              <a:rPr lang="zh-TW" sz="1600">
                <a:solidFill>
                  <a:schemeClr val="dk1"/>
                </a:solidFill>
              </a:rPr>
              <a:t>上，以及目標位元𝑞</a:t>
            </a:r>
            <a:r>
              <a:rPr lang="zh-TW" sz="1600" baseline="-25000">
                <a:solidFill>
                  <a:schemeClr val="dk1"/>
                </a:solidFill>
              </a:rPr>
              <a:t>0</a:t>
            </a:r>
            <a:r>
              <a:rPr lang="zh-TW" sz="1600">
                <a:solidFill>
                  <a:schemeClr val="dk1"/>
                </a:solidFill>
              </a:rPr>
              <a:t> = |1</a:t>
            </a:r>
            <a:r>
              <a:rPr lang="zh-TW" sz="1800">
                <a:solidFill>
                  <a:schemeClr val="dk1"/>
                </a:solidFill>
              </a:rPr>
              <a:t>〉</a:t>
            </a:r>
            <a:r>
              <a:rPr lang="zh-TW" sz="1600">
                <a:solidFill>
                  <a:schemeClr val="dk1"/>
                </a:solidFill>
              </a:rPr>
              <a:t>上，計算結果如下：</a:t>
            </a:r>
            <a:endParaRPr sz="1600">
              <a:solidFill>
                <a:schemeClr val="dk1"/>
              </a:solidFill>
            </a:endParaRPr>
          </a:p>
        </p:txBody>
      </p:sp>
      <p:pic>
        <p:nvPicPr>
          <p:cNvPr id="346" name="Google Shape;346;g148e8534f6f_1_147"/>
          <p:cNvPicPr preferRelativeResize="0"/>
          <p:nvPr/>
        </p:nvPicPr>
        <p:blipFill>
          <a:blip r:embed="rId3">
            <a:alphaModFix/>
          </a:blip>
          <a:stretch>
            <a:fillRect/>
          </a:stretch>
        </p:blipFill>
        <p:spPr>
          <a:xfrm>
            <a:off x="1535882" y="2007575"/>
            <a:ext cx="3537844" cy="877200"/>
          </a:xfrm>
          <a:prstGeom prst="rect">
            <a:avLst/>
          </a:prstGeom>
          <a:noFill/>
          <a:ln>
            <a:noFill/>
          </a:ln>
        </p:spPr>
      </p:pic>
      <p:pic>
        <p:nvPicPr>
          <p:cNvPr id="347" name="Google Shape;347;g148e8534f6f_1_147"/>
          <p:cNvPicPr preferRelativeResize="0"/>
          <p:nvPr/>
        </p:nvPicPr>
        <p:blipFill>
          <a:blip r:embed="rId4">
            <a:alphaModFix/>
          </a:blip>
          <a:stretch>
            <a:fillRect/>
          </a:stretch>
        </p:blipFill>
        <p:spPr>
          <a:xfrm>
            <a:off x="3609321" y="3169625"/>
            <a:ext cx="4174479" cy="1973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48e8534f6f_1_157"/>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4.6a 程式解說:</a:t>
            </a:r>
            <a:endParaRPr/>
          </a:p>
        </p:txBody>
      </p:sp>
      <p:sp>
        <p:nvSpPr>
          <p:cNvPr id="353" name="Google Shape;353;g148e8534f6f_1_157"/>
          <p:cNvSpPr txBox="1"/>
          <p:nvPr/>
        </p:nvSpPr>
        <p:spPr>
          <a:xfrm>
            <a:off x="94555" y="1066800"/>
            <a:ext cx="8229600" cy="246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 #Program 4.6a Build Bell state via H- and CX-gate</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2 from qiskit import QuantumCircuit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3 qc = QuantumCircuit(2,2)</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4 qc.h(0)</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5 qc.cx(0,1)</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6 qc.measure(range(2),range(2))</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7 qc.draw('mpl')</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354" name="Google Shape;354;g148e8534f6f_1_15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24</a:t>
            </a:fld>
            <a:endParaRPr/>
          </a:p>
        </p:txBody>
      </p:sp>
      <p:sp>
        <p:nvSpPr>
          <p:cNvPr id="355" name="Google Shape;355;g148e8534f6f_1_157"/>
          <p:cNvSpPr/>
          <p:nvPr/>
        </p:nvSpPr>
        <p:spPr>
          <a:xfrm>
            <a:off x="4301234" y="392624"/>
            <a:ext cx="4655700" cy="4492800"/>
          </a:xfrm>
          <a:prstGeom prst="wedgeRectCallout">
            <a:avLst>
              <a:gd name="adj1" fmla="val -66563"/>
              <a:gd name="adj2" fmla="val -13295"/>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 行為程式編號及註解。</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2 行使用 import 敘述引入 qiskit 套件中的 QuantumCircuit 類別。</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3 行使用 QuantumCircuit(2,2) 建構一個包含 2 個量子位元及 2 個古典位元的量子線路物件，儲存於 qc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4 行使用 qc.h(0) 呼叫 QuantumCircuit 類別的 h 方法，將量子線路中索引值為 0 的量子位元進行 H 閘運算。</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5 行使用 qc.cx(0,1) 呼叫 QuantumCircuit 類別的 cx 方法，建立 CNOT 閘，並以索引值為 0 的量子位元為控制位元，以索引值為 1 的量子位元為目標位元。</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6 行使用 qc.measure(range(2),range(2)) 呼叫 QuantumCircuit 類別的 measure方法。因為此處帶入 range(2) 參數與帶入 [0,1] 串列參數的結果相同，所以這</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個方法會在索引值為 0 及 1 的量子位元加上測量操作，並將測量結果儲存於索引值為 0 及 1 的古典位元。</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7 行使用 qc.draw('mpl') 呼叫 QuantumCircuit 類別的 draw 方法，並帶入參數 'mpl'，代表透過 matplotlib 套件顯示量子線路。</a:t>
            </a:r>
            <a:endParaRPr>
              <a:solidFill>
                <a:srgbClr val="FF0000"/>
              </a:solidFill>
            </a:endParaRPr>
          </a:p>
          <a:p>
            <a:pPr marL="0" marR="0" lvl="0" indent="0" algn="l" rtl="0">
              <a:lnSpc>
                <a:spcPct val="100000"/>
              </a:lnSpc>
              <a:spcBef>
                <a:spcPts val="0"/>
              </a:spcBef>
              <a:spcAft>
                <a:spcPts val="0"/>
              </a:spcAft>
              <a:buNone/>
            </a:pPr>
            <a:endParaRPr>
              <a:solidFill>
                <a:srgbClr val="FF0000"/>
              </a:solidFill>
            </a:endParaRPr>
          </a:p>
        </p:txBody>
      </p:sp>
      <p:pic>
        <p:nvPicPr>
          <p:cNvPr id="356" name="Google Shape;356;g148e8534f6f_1_157"/>
          <p:cNvPicPr preferRelativeResize="0"/>
          <p:nvPr/>
        </p:nvPicPr>
        <p:blipFill>
          <a:blip r:embed="rId3">
            <a:alphaModFix/>
          </a:blip>
          <a:stretch>
            <a:fillRect/>
          </a:stretch>
        </p:blipFill>
        <p:spPr>
          <a:xfrm>
            <a:off x="200200" y="3069050"/>
            <a:ext cx="3270000" cy="2014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 calcmode="lin" valueType="num">
                                      <p:cBhvr additive="base">
                                        <p:cTn id="7" dur="500"/>
                                        <p:tgtEl>
                                          <p:spTgt spid="3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48e8534f6f_1_166"/>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4.6b 程式解說</a:t>
            </a:r>
            <a:r>
              <a:rPr lang="zh-TW" baseline="30000">
                <a:latin typeface="Calibri"/>
                <a:ea typeface="Calibri"/>
                <a:cs typeface="Calibri"/>
                <a:sym typeface="Calibri"/>
              </a:rPr>
              <a:t>1</a:t>
            </a:r>
            <a:r>
              <a:rPr lang="zh-TW">
                <a:latin typeface="Calibri"/>
                <a:ea typeface="Calibri"/>
                <a:cs typeface="Calibri"/>
                <a:sym typeface="Calibri"/>
              </a:rPr>
              <a:t>:</a:t>
            </a:r>
            <a:endParaRPr/>
          </a:p>
        </p:txBody>
      </p:sp>
      <p:sp>
        <p:nvSpPr>
          <p:cNvPr id="362" name="Google Shape;362;g148e8534f6f_1_166"/>
          <p:cNvSpPr txBox="1"/>
          <p:nvPr/>
        </p:nvSpPr>
        <p:spPr>
          <a:xfrm>
            <a:off x="94555" y="1066800"/>
            <a:ext cx="8229600" cy="1908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 #Program 4.6b Measure state of qubit in Bell state</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2 from qiskit import execute</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3 from qiskit.providers.aer import AerSimulator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4 from qiskit.visualization import plot_histogram</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5 sim=AerSimulator()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6 job=execute(qc, backend=sim, shots=1000)</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7 result=job.result()</a:t>
            </a:r>
            <a:endParaRPr sz="2000" b="0" i="0" u="none" strike="noStrike" cap="none">
              <a:solidFill>
                <a:schemeClr val="dk1"/>
              </a:solidFill>
              <a:latin typeface="Arial"/>
              <a:ea typeface="Arial"/>
              <a:cs typeface="Arial"/>
              <a:sym typeface="Arial"/>
            </a:endParaRPr>
          </a:p>
        </p:txBody>
      </p:sp>
      <p:sp>
        <p:nvSpPr>
          <p:cNvPr id="363" name="Google Shape;363;g148e8534f6f_1_166"/>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25</a:t>
            </a:fld>
            <a:endParaRPr/>
          </a:p>
        </p:txBody>
      </p:sp>
      <p:sp>
        <p:nvSpPr>
          <p:cNvPr id="364" name="Google Shape;364;g148e8534f6f_1_166"/>
          <p:cNvSpPr/>
          <p:nvPr/>
        </p:nvSpPr>
        <p:spPr>
          <a:xfrm>
            <a:off x="4343684" y="363749"/>
            <a:ext cx="4655700" cy="4492800"/>
          </a:xfrm>
          <a:prstGeom prst="wedgeRectCallout">
            <a:avLst>
              <a:gd name="adj1" fmla="val -61481"/>
              <a:gd name="adj2" fmla="val -14273"/>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 行為程式編號及註解。程式編號為 4.6b 代表這段程式碼是接續編號為 4.6a這段程式碼之後執行的。</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2 行使用 import 敘述引入 qiskit 套件中的 execute 函數。</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3 行使用 import 敘述由 qiskit.provider.aer 引入 AerSimulator 類別。</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4 行使用 import 敘述由 qiskit.visualization 引入 plot_histogram 函數。</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5 行使用 AerSimulator() 建構量子電腦模擬器物件，儲存於 sim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6 行呼叫 execute 函數建立一個工作，儲存於 job 變數中，其中傳入參數 qc表示要執行 qc 所對應的量子線路，backend=sim 設定在後端使用 sim 物件所指定的量子電腦模擬器，shots=1000 設定在後端量子電腦模擬器上執行量子線路 1000 次，而每次執行都測量量子位元並將測量結果儲存於古典位元中保存下來。</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7 行使用 job 物件的 result 方法取得 job 物件的執行相關資訊，儲存於物件變數 result 中。執行相關資訊除了執行環境之外，也包括執行結果，也就是量子線路在量子電腦模擬器上的執行結果。</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 calcmode="lin" valueType="num">
                                      <p:cBhvr additive="base">
                                        <p:cTn id="7" dur="500"/>
                                        <p:tgtEl>
                                          <p:spTgt spid="3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48e8534f6f_1_174"/>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4.6b 程式解說</a:t>
            </a:r>
            <a:r>
              <a:rPr lang="zh-TW" baseline="30000">
                <a:latin typeface="Calibri"/>
                <a:ea typeface="Calibri"/>
                <a:cs typeface="Calibri"/>
                <a:sym typeface="Calibri"/>
              </a:rPr>
              <a:t>2</a:t>
            </a:r>
            <a:r>
              <a:rPr lang="zh-TW">
                <a:latin typeface="Calibri"/>
                <a:ea typeface="Calibri"/>
                <a:cs typeface="Calibri"/>
                <a:sym typeface="Calibri"/>
              </a:rPr>
              <a:t>:</a:t>
            </a:r>
            <a:endParaRPr/>
          </a:p>
        </p:txBody>
      </p:sp>
      <p:sp>
        <p:nvSpPr>
          <p:cNvPr id="370" name="Google Shape;370;g148e8534f6f_1_174"/>
          <p:cNvSpPr txBox="1"/>
          <p:nvPr/>
        </p:nvSpPr>
        <p:spPr>
          <a:xfrm>
            <a:off x="94555" y="1066800"/>
            <a:ext cx="82296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8 counts=result.get_counts(qc)</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9 print("Counts:",counts)</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10 plot_histogram(counts)</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371" name="Google Shape;371;g148e8534f6f_1_174"/>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26</a:t>
            </a:fld>
            <a:endParaRPr/>
          </a:p>
        </p:txBody>
      </p:sp>
      <p:sp>
        <p:nvSpPr>
          <p:cNvPr id="372" name="Google Shape;372;g148e8534f6f_1_174"/>
          <p:cNvSpPr/>
          <p:nvPr/>
        </p:nvSpPr>
        <p:spPr>
          <a:xfrm>
            <a:off x="4343684" y="363749"/>
            <a:ext cx="4655700" cy="4492800"/>
          </a:xfrm>
          <a:prstGeom prst="wedgeRectCallout">
            <a:avLst>
              <a:gd name="adj1" fmla="val -70601"/>
              <a:gd name="adj2" fmla="val -13193"/>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8 行使用 result 物件的 get_counts(qc) 方法取出有關量子線路各種量測結果的計數（counts），並以字典（dict）型別儲存於變數 counts 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9 行使用 print 函數顯示 "Counts:" 字串及字典型別變數 counts 的值，在這個程式中 counts 變數一共有 2 個鍵，代表 2 個量子位元貝爾態的 2 種可能測量結果，一個鍵是 '00'（也就是代表測量為 |00〉），其對應的值為 520，接近1000/2；而另一個鍵是 '11'（也就是代表測量為 |11〉），其對應的值為 480，接近 1000/2。這些鍵在理論上應該對應到非常接近 1000/2 的值。然而，因為量子態本身就帶有隨機性，而量子電腦模擬器也模擬出這個隨機性，因此這些量子位元測量的統計次數與理論數值有些微差異，但是這差異會隨著量子線路執行的次數的增加而逐漸減小。</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10 行呼叫 plot_histogram(counts) 函數，將字典型別變數 counts 中所有鍵出現的機率繪製為直方圖（histogram）。透過直方圖，我們很容易觀察到在兩個量子位元相同狀態的貝爾態中，當其中一個量子位元被測量為 |0〉的時候，另外一個量子位元必定被測量為 |0〉，而其中一個量子位元被測量為 |1〉的時候，另外一個量子位元必定被測量為 |1〉。</a:t>
            </a:r>
            <a:endParaRPr>
              <a:solidFill>
                <a:srgbClr val="FF0000"/>
              </a:solidFill>
            </a:endParaRPr>
          </a:p>
        </p:txBody>
      </p:sp>
      <p:pic>
        <p:nvPicPr>
          <p:cNvPr id="373" name="Google Shape;373;g148e8534f6f_1_174"/>
          <p:cNvPicPr preferRelativeResize="0"/>
          <p:nvPr/>
        </p:nvPicPr>
        <p:blipFill>
          <a:blip r:embed="rId3">
            <a:alphaModFix/>
          </a:blip>
          <a:stretch>
            <a:fillRect/>
          </a:stretch>
        </p:blipFill>
        <p:spPr>
          <a:xfrm>
            <a:off x="243400" y="2436300"/>
            <a:ext cx="2813625" cy="2280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500"/>
                                        <p:tgtEl>
                                          <p:spTgt spid="37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148e8534f6f_1_182"/>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特殊量子糾纏態</a:t>
            </a:r>
            <a:endParaRPr sz="3800">
              <a:latin typeface="Calibri"/>
              <a:ea typeface="Calibri"/>
              <a:cs typeface="Calibri"/>
              <a:sym typeface="Calibri"/>
            </a:endParaRPr>
          </a:p>
        </p:txBody>
      </p:sp>
      <p:sp>
        <p:nvSpPr>
          <p:cNvPr id="379" name="Google Shape;379;g148e8534f6f_1_182"/>
          <p:cNvSpPr txBox="1"/>
          <p:nvPr/>
        </p:nvSpPr>
        <p:spPr>
          <a:xfrm>
            <a:off x="78525" y="1274550"/>
            <a:ext cx="8229600" cy="26922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a:t>上列的範例程式展示處於貝爾態 |Φ</a:t>
            </a:r>
            <a:r>
              <a:rPr lang="zh-TW" sz="1800" baseline="30000"/>
              <a:t>+</a:t>
            </a:r>
            <a:r>
              <a:rPr lang="zh-TW" sz="1800">
                <a:solidFill>
                  <a:schemeClr val="dk1"/>
                </a:solidFill>
              </a:rPr>
              <a:t>〉</a:t>
            </a:r>
            <a:r>
              <a:rPr lang="zh-TW" sz="1800"/>
              <a:t> = 1/√2( |00</a:t>
            </a:r>
            <a:r>
              <a:rPr lang="zh-TW" sz="1800">
                <a:solidFill>
                  <a:schemeClr val="dk1"/>
                </a:solidFill>
              </a:rPr>
              <a:t>〉</a:t>
            </a:r>
            <a:r>
              <a:rPr lang="zh-TW" sz="1800"/>
              <a:t>+|11</a:t>
            </a:r>
            <a:r>
              <a:rPr lang="zh-TW" sz="1800">
                <a:solidFill>
                  <a:schemeClr val="dk1"/>
                </a:solidFill>
              </a:rPr>
              <a:t>〉</a:t>
            </a:r>
            <a:r>
              <a:rPr lang="zh-TW" sz="1800"/>
              <a:t>) 的 2 個量子位元的量子狀態測量結果。具體的說，這 2 個量子位元處於量子糾纏態，當一個量子位元被測量為 |1</a:t>
            </a:r>
            <a:r>
              <a:rPr lang="zh-TW" sz="1800">
                <a:solidFill>
                  <a:schemeClr val="dk1"/>
                </a:solidFill>
              </a:rPr>
              <a:t>〉</a:t>
            </a:r>
            <a:r>
              <a:rPr lang="zh-TW" sz="1800"/>
              <a:t>的時候，另外一個量子位元必定被測量為 |1</a:t>
            </a:r>
            <a:r>
              <a:rPr lang="zh-TW" sz="1800">
                <a:solidFill>
                  <a:schemeClr val="dk1"/>
                </a:solidFill>
              </a:rPr>
              <a:t>〉</a:t>
            </a:r>
            <a:r>
              <a:rPr lang="zh-TW" sz="1800"/>
              <a:t>；或是相反的，當一個量子位元被測量為 |0</a:t>
            </a:r>
            <a:r>
              <a:rPr lang="zh-TW" sz="1800">
                <a:solidFill>
                  <a:schemeClr val="dk1"/>
                </a:solidFill>
              </a:rPr>
              <a:t>〉</a:t>
            </a:r>
            <a:r>
              <a:rPr lang="zh-TW" sz="1800"/>
              <a:t>的時候，另外一個量子位元必定被測量為 |0</a:t>
            </a:r>
            <a:r>
              <a:rPr lang="zh-TW" sz="1800">
                <a:solidFill>
                  <a:schemeClr val="dk1"/>
                </a:solidFill>
              </a:rPr>
              <a:t>〉</a:t>
            </a:r>
            <a:r>
              <a:rPr lang="zh-TW" sz="1800"/>
              <a:t>。</a:t>
            </a:r>
            <a:endParaRPr sz="1800"/>
          </a:p>
          <a:p>
            <a:pPr marL="457200" marR="0" lvl="3" indent="-342900" algn="just" rtl="0">
              <a:lnSpc>
                <a:spcPct val="115000"/>
              </a:lnSpc>
              <a:spcBef>
                <a:spcPts val="0"/>
              </a:spcBef>
              <a:spcAft>
                <a:spcPts val="0"/>
              </a:spcAft>
              <a:buClr>
                <a:srgbClr val="000000"/>
              </a:buClr>
              <a:buSzPts val="1800"/>
              <a:buFont typeface="Arial"/>
              <a:buChar char="●"/>
            </a:pPr>
            <a:r>
              <a:rPr lang="zh-TW" sz="1800"/>
              <a:t>上述的 |Φ</a:t>
            </a:r>
            <a:r>
              <a:rPr lang="zh-TW" sz="1800" baseline="30000"/>
              <a:t>+</a:t>
            </a:r>
            <a:r>
              <a:rPr lang="zh-TW" sz="1800">
                <a:solidFill>
                  <a:schemeClr val="dk1"/>
                </a:solidFill>
              </a:rPr>
              <a:t>〉</a:t>
            </a:r>
            <a:r>
              <a:rPr lang="zh-TW" sz="1800"/>
              <a:t> = 1/√2( |00</a:t>
            </a:r>
            <a:r>
              <a:rPr lang="zh-TW" sz="1800">
                <a:solidFill>
                  <a:schemeClr val="dk1"/>
                </a:solidFill>
              </a:rPr>
              <a:t>〉</a:t>
            </a:r>
            <a:r>
              <a:rPr lang="zh-TW" sz="1800"/>
              <a:t>+|11</a:t>
            </a:r>
            <a:r>
              <a:rPr lang="zh-TW" sz="1800">
                <a:solidFill>
                  <a:schemeClr val="dk1"/>
                </a:solidFill>
              </a:rPr>
              <a:t>〉</a:t>
            </a:r>
            <a:r>
              <a:rPr lang="zh-TW" sz="1800"/>
              <a:t>) 是一個雙量子位元的量子糾纏態，其中 2 個量子位元的狀態必定相同。以下的範例程式則展示處於貝爾態|Ψ</a:t>
            </a:r>
            <a:r>
              <a:rPr lang="zh-TW" sz="1800" baseline="30000"/>
              <a:t>+</a:t>
            </a:r>
            <a:r>
              <a:rPr lang="zh-TW" sz="1800">
                <a:solidFill>
                  <a:schemeClr val="dk1"/>
                </a:solidFill>
              </a:rPr>
              <a:t>〉</a:t>
            </a:r>
            <a:r>
              <a:rPr lang="zh-TW" sz="1800"/>
              <a:t>= 1/√2( |01</a:t>
            </a:r>
            <a:r>
              <a:rPr lang="zh-TW" sz="1800">
                <a:solidFill>
                  <a:schemeClr val="dk1"/>
                </a:solidFill>
              </a:rPr>
              <a:t>〉</a:t>
            </a:r>
            <a:r>
              <a:rPr lang="zh-TW" sz="1800"/>
              <a:t>+|10</a:t>
            </a:r>
            <a:r>
              <a:rPr lang="zh-TW" sz="1800">
                <a:solidFill>
                  <a:schemeClr val="dk1"/>
                </a:solidFill>
              </a:rPr>
              <a:t>〉</a:t>
            </a:r>
            <a:r>
              <a:rPr lang="zh-TW" sz="1800"/>
              <a:t>) 的 2 個量子位元的量子狀態測量結果：</a:t>
            </a:r>
            <a:endParaRPr sz="1800"/>
          </a:p>
        </p:txBody>
      </p:sp>
      <p:sp>
        <p:nvSpPr>
          <p:cNvPr id="380" name="Google Shape;380;g148e8534f6f_1_182"/>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48e8534f6f_1_188"/>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4.7a 程式解說</a:t>
            </a:r>
            <a:r>
              <a:rPr lang="zh-TW" baseline="30000">
                <a:latin typeface="Calibri"/>
                <a:ea typeface="Calibri"/>
                <a:cs typeface="Calibri"/>
                <a:sym typeface="Calibri"/>
              </a:rPr>
              <a:t>1</a:t>
            </a:r>
            <a:r>
              <a:rPr lang="zh-TW">
                <a:latin typeface="Calibri"/>
                <a:ea typeface="Calibri"/>
                <a:cs typeface="Calibri"/>
                <a:sym typeface="Calibri"/>
              </a:rPr>
              <a:t>:</a:t>
            </a:r>
            <a:endParaRPr/>
          </a:p>
        </p:txBody>
      </p:sp>
      <p:sp>
        <p:nvSpPr>
          <p:cNvPr id="386" name="Google Shape;386;g148e8534f6f_1_188"/>
          <p:cNvSpPr txBox="1"/>
          <p:nvPr/>
        </p:nvSpPr>
        <p:spPr>
          <a:xfrm>
            <a:off x="94555" y="1066800"/>
            <a:ext cx="8229600" cy="1908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 #Program 4.7a Iinitialize qubit and build Bell state </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via H- and CX-gate</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2 from qiskit import QuantumCircuit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3 from qiskit.quantum_info import Statevector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4 qc = QuantumCircuit(2,2)</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5 sv = Statevector.from_label('10')</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6 qc.initialize(sv,range(2))</a:t>
            </a:r>
            <a:endParaRPr sz="2000" b="0" i="0" u="none" strike="noStrike" cap="none">
              <a:solidFill>
                <a:schemeClr val="dk1"/>
              </a:solidFill>
              <a:latin typeface="Arial"/>
              <a:ea typeface="Arial"/>
              <a:cs typeface="Arial"/>
              <a:sym typeface="Arial"/>
            </a:endParaRPr>
          </a:p>
        </p:txBody>
      </p:sp>
      <p:sp>
        <p:nvSpPr>
          <p:cNvPr id="387" name="Google Shape;387;g148e8534f6f_1_188"/>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28</a:t>
            </a:fld>
            <a:endParaRPr/>
          </a:p>
        </p:txBody>
      </p:sp>
      <p:sp>
        <p:nvSpPr>
          <p:cNvPr id="388" name="Google Shape;388;g148e8534f6f_1_188"/>
          <p:cNvSpPr/>
          <p:nvPr/>
        </p:nvSpPr>
        <p:spPr>
          <a:xfrm>
            <a:off x="4422534" y="325349"/>
            <a:ext cx="4655700" cy="4492800"/>
          </a:xfrm>
          <a:prstGeom prst="wedgeRectCallout">
            <a:avLst>
              <a:gd name="adj1" fmla="val -63957"/>
              <a:gd name="adj2" fmla="val -13148"/>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 行為程式編號及註解。</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2 行使用 import 敘述引入 qiskit 套件中的 QuantumCircuit 類別。</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3 行使用 import 敘述引入 qiskit.quantum_info 中的 Statevector 類別。</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4 行使用 QuantumCircuit(2,2) 建構一個包含 2 個量子位元及 2 個古典位元的量子線路物件，儲存於 qc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5 行使用 Statevector.from_label('10') 呼 叫 Statevector 的 from_label 方法，</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並傳入字串 '10' 產生 2×2 的狀態向量，存在變數 sv 中。這狀態向量對應量子位元由最低有效位元到最高有效位元的排列為 01，請注意，這個排列恰好與傳入字串的排列順序相反。</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6 行使用 qc.initialize(sv,range(2)) 呼 叫 QuantumCircuit 類別的 initialize 方法，以儲存在 sv 中的狀態向量設定量子位元初始值。被設定初始值的量子位元索引依序為 range(2) 指定的數值，也就是 0,1。</a:t>
            </a:r>
            <a:endParaRPr>
              <a:solidFill>
                <a:srgbClr val="FF0000"/>
              </a:solidFill>
            </a:endParaRPr>
          </a:p>
          <a:p>
            <a:pPr marL="0" marR="0" lvl="0" indent="0" algn="l" rtl="0">
              <a:lnSpc>
                <a:spcPct val="100000"/>
              </a:lnSpc>
              <a:spcBef>
                <a:spcPts val="0"/>
              </a:spcBef>
              <a:spcAft>
                <a:spcPts val="0"/>
              </a:spcAft>
              <a:buNone/>
            </a:pP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 calcmode="lin" valueType="num">
                                      <p:cBhvr additive="base">
                                        <p:cTn id="7" dur="500"/>
                                        <p:tgtEl>
                                          <p:spTgt spid="3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148e8534f6f_1_196"/>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4.7a 程式解說</a:t>
            </a:r>
            <a:r>
              <a:rPr lang="zh-TW" baseline="30000">
                <a:latin typeface="Calibri"/>
                <a:ea typeface="Calibri"/>
                <a:cs typeface="Calibri"/>
                <a:sym typeface="Calibri"/>
              </a:rPr>
              <a:t>2</a:t>
            </a:r>
            <a:r>
              <a:rPr lang="zh-TW">
                <a:latin typeface="Calibri"/>
                <a:ea typeface="Calibri"/>
                <a:cs typeface="Calibri"/>
                <a:sym typeface="Calibri"/>
              </a:rPr>
              <a:t>:</a:t>
            </a:r>
            <a:endParaRPr/>
          </a:p>
        </p:txBody>
      </p:sp>
      <p:sp>
        <p:nvSpPr>
          <p:cNvPr id="394" name="Google Shape;394;g148e8534f6f_1_196"/>
          <p:cNvSpPr txBox="1"/>
          <p:nvPr/>
        </p:nvSpPr>
        <p:spPr>
          <a:xfrm>
            <a:off x="94555" y="1066800"/>
            <a:ext cx="8229600" cy="193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7 qc.h(0)</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8 qc.cx(0,1)</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9 qc.measure(range(2),range(2))</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10 qc.draw('mpl')</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395" name="Google Shape;395;g148e8534f6f_1_196"/>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29</a:t>
            </a:fld>
            <a:endParaRPr/>
          </a:p>
        </p:txBody>
      </p:sp>
      <p:sp>
        <p:nvSpPr>
          <p:cNvPr id="396" name="Google Shape;396;g148e8534f6f_1_196"/>
          <p:cNvSpPr/>
          <p:nvPr/>
        </p:nvSpPr>
        <p:spPr>
          <a:xfrm>
            <a:off x="4422534" y="325349"/>
            <a:ext cx="4655700" cy="4492800"/>
          </a:xfrm>
          <a:prstGeom prst="wedgeRectCallout">
            <a:avLst>
              <a:gd name="adj1" fmla="val -71774"/>
              <a:gd name="adj2" fmla="val -14093"/>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7 行使用 qc.h(0) 呼叫 QuantumCircuit 類別的 h 方法，將量子線路中索引值為 0 的量子位元進行 H 閘運算。</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8 行使用 qc.cx(0,1) 呼叫 QuantumCircuit 類別的 cx 方法，建立 CNOT 閘，並以索引值為 0 的量子位元為控制位元，以索引值為 1 的量子位元為目標位元。</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9 行使用 qc.measure(range(2),range(2)) 呼叫 QuantumCircuit 類別的 measure方法。因為此處帶入 range(2) 參數與帶入 [0,1] 串列參數的結果相同，所以這</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個方法會在索引值為 0 及 1 的量子位元加上測量操作，並將測量結果儲存於索引值為 0 及 1 的古典位元。</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10 行使用 qc.draw('mpl') 呼叫 QuantumCircuit 類別的 draw 方法，並帶入參數 'mpl'，代表透過 matplotlib 套件顯示量子線路。</a:t>
            </a:r>
            <a:endParaRPr>
              <a:solidFill>
                <a:srgbClr val="FF0000"/>
              </a:solidFill>
            </a:endParaRPr>
          </a:p>
        </p:txBody>
      </p:sp>
      <p:pic>
        <p:nvPicPr>
          <p:cNvPr id="397" name="Google Shape;397;g148e8534f6f_1_196"/>
          <p:cNvPicPr preferRelativeResize="0"/>
          <p:nvPr/>
        </p:nvPicPr>
        <p:blipFill>
          <a:blip r:embed="rId3">
            <a:alphaModFix/>
          </a:blip>
          <a:stretch>
            <a:fillRect/>
          </a:stretch>
        </p:blipFill>
        <p:spPr>
          <a:xfrm>
            <a:off x="128125" y="3059825"/>
            <a:ext cx="4032800" cy="189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 calcmode="lin" valueType="num">
                                      <p:cBhvr additive="base">
                                        <p:cTn id="7" dur="500"/>
                                        <p:tgtEl>
                                          <p:spTgt spid="3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3"/>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4.1 程式解說:</a:t>
            </a:r>
            <a:endParaRPr/>
          </a:p>
        </p:txBody>
      </p:sp>
      <p:sp>
        <p:nvSpPr>
          <p:cNvPr id="119" name="Google Shape;119;p13"/>
          <p:cNvSpPr txBox="1"/>
          <p:nvPr/>
        </p:nvSpPr>
        <p:spPr>
          <a:xfrm>
            <a:off x="94555" y="1066800"/>
            <a:ext cx="8229600" cy="218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 #Program 4.1 Apply CX-gate to qubit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2 from qiskit import QuantumCircuit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3 qc = QuantumCircuit(2)</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4 qc.cx(0,1)</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5 qc.draw('mpl')</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120" name="Google Shape;120;p13"/>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a:t>
            </a:fld>
            <a:endParaRPr/>
          </a:p>
        </p:txBody>
      </p:sp>
      <p:sp>
        <p:nvSpPr>
          <p:cNvPr id="121" name="Google Shape;121;p13"/>
          <p:cNvSpPr/>
          <p:nvPr/>
        </p:nvSpPr>
        <p:spPr>
          <a:xfrm>
            <a:off x="4258759" y="392624"/>
            <a:ext cx="4655678" cy="4492883"/>
          </a:xfrm>
          <a:prstGeom prst="wedgeRectCallout">
            <a:avLst>
              <a:gd name="adj1" fmla="val -83621"/>
              <a:gd name="adj2" fmla="val -165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 行為程式編號及註解。</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2 行使用 import 敘述引入 qiskit 套件中的 QuantumCircuit 類別。</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3 行使用 QuantumCircuit(2) 建構一個包含 2 個量子位元的量子線路物件，儲存於 qc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4 行使用 qc.cx(0,1) 呼叫 QuantumCircuit 類別的 cx 方法，建立 CNOT 閘，並以索引值為 0 的量子位元為控制位元，以索引值為 1 的量子位元為目標位元。</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5 行使用 qc.draw('mpl') 呼叫 QuantumCircuit 類別的 draw 方法，並帶入參數 'mpl'，代表透過 matplotlib 套件顯示量子線路。</a:t>
            </a:r>
            <a:endParaRPr sz="1400" b="0" i="0" u="none" strike="noStrike" cap="none">
              <a:solidFill>
                <a:srgbClr val="FF0000"/>
              </a:solidFill>
              <a:latin typeface="Arial"/>
              <a:ea typeface="Arial"/>
              <a:cs typeface="Arial"/>
              <a:sym typeface="Arial"/>
            </a:endParaRPr>
          </a:p>
        </p:txBody>
      </p:sp>
      <p:pic>
        <p:nvPicPr>
          <p:cNvPr id="122" name="Google Shape;122;p13"/>
          <p:cNvPicPr preferRelativeResize="0"/>
          <p:nvPr/>
        </p:nvPicPr>
        <p:blipFill>
          <a:blip r:embed="rId3">
            <a:alphaModFix/>
          </a:blip>
          <a:stretch>
            <a:fillRect/>
          </a:stretch>
        </p:blipFill>
        <p:spPr>
          <a:xfrm>
            <a:off x="0" y="3467175"/>
            <a:ext cx="2007700" cy="1676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48e8534f6f_1_204"/>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4.7b 程式解說</a:t>
            </a:r>
            <a:r>
              <a:rPr lang="zh-TW" baseline="30000">
                <a:latin typeface="Calibri"/>
                <a:ea typeface="Calibri"/>
                <a:cs typeface="Calibri"/>
                <a:sym typeface="Calibri"/>
              </a:rPr>
              <a:t>1</a:t>
            </a:r>
            <a:r>
              <a:rPr lang="zh-TW">
                <a:latin typeface="Calibri"/>
                <a:ea typeface="Calibri"/>
                <a:cs typeface="Calibri"/>
                <a:sym typeface="Calibri"/>
              </a:rPr>
              <a:t>:</a:t>
            </a:r>
            <a:endParaRPr/>
          </a:p>
        </p:txBody>
      </p:sp>
      <p:sp>
        <p:nvSpPr>
          <p:cNvPr id="403" name="Google Shape;403;g148e8534f6f_1_204"/>
          <p:cNvSpPr txBox="1"/>
          <p:nvPr/>
        </p:nvSpPr>
        <p:spPr>
          <a:xfrm>
            <a:off x="94555" y="1066800"/>
            <a:ext cx="8229600" cy="267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 #Program 4.7b Measure state of qubit in Bell state</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2 from qiskit import execute</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3 from qiskit.providers.aer import AerSimulator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4 from qiskit.visualization import plot_histogram</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5 sim=AerSimulator()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6 job=execute(qc, backend=sim, shots=1000)</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 7 result=job.result()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404" name="Google Shape;404;g148e8534f6f_1_204"/>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30</a:t>
            </a:fld>
            <a:endParaRPr/>
          </a:p>
        </p:txBody>
      </p:sp>
      <p:sp>
        <p:nvSpPr>
          <p:cNvPr id="405" name="Google Shape;405;g148e8534f6f_1_204"/>
          <p:cNvSpPr/>
          <p:nvPr/>
        </p:nvSpPr>
        <p:spPr>
          <a:xfrm>
            <a:off x="4446784" y="325349"/>
            <a:ext cx="4655700" cy="4492800"/>
          </a:xfrm>
          <a:prstGeom prst="wedgeRectCallout">
            <a:avLst>
              <a:gd name="adj1" fmla="val -64217"/>
              <a:gd name="adj2" fmla="val -14093"/>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 行為程式編號及註解。程式編號為 4.7b 代表這段程式碼是接續編號為 4.7a的程式碼之後執行的。</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2 行使用 import 敘述引入 qiskit 套件中的 execute 函數。</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3 行使用 import 敘述由 qiskit.provider.aer 引入 AerSimulator 類別。</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4 行使用 import 敘述由 qiskit.visualization 引入 plot_histogram 函數。</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5 行使用 AerSimulator() 建構量子電腦模擬器物件，儲存於 sim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6 行呼叫 execute 函數建立一個工作，儲存於 job 變數中，其中傳入參數 qc表示要執行 qc 所對應的量子線路，backend=sim 設定在後端使用 sim 物件所指定的量子電腦模擬器，shots=1000 設定在後端量子電腦模擬器上執行量子線路 1000 次，而每次執行都測量量子位元並將測量結果儲存於古典位元中保存下來。</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7 行使用 job 物件的 result 方法取得 job 物件的執行相關資訊，儲存於物件變數 result 中。執行相關資訊除了執行環境之外，也包括執行結果，也就是量子線路在量子電腦模擬器上的執行結果。</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 calcmode="lin" valueType="num">
                                      <p:cBhvr additive="base">
                                        <p:cTn id="7" dur="500"/>
                                        <p:tgtEl>
                                          <p:spTgt spid="40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48e8534f6f_1_212"/>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4.7b 程式解說</a:t>
            </a:r>
            <a:r>
              <a:rPr lang="zh-TW" baseline="30000">
                <a:latin typeface="Calibri"/>
                <a:ea typeface="Calibri"/>
                <a:cs typeface="Calibri"/>
                <a:sym typeface="Calibri"/>
              </a:rPr>
              <a:t>2</a:t>
            </a:r>
            <a:r>
              <a:rPr lang="zh-TW">
                <a:latin typeface="Calibri"/>
                <a:ea typeface="Calibri"/>
                <a:cs typeface="Calibri"/>
                <a:sym typeface="Calibri"/>
              </a:rPr>
              <a:t>:</a:t>
            </a:r>
            <a:endParaRPr/>
          </a:p>
        </p:txBody>
      </p:sp>
      <p:sp>
        <p:nvSpPr>
          <p:cNvPr id="411" name="Google Shape;411;g148e8534f6f_1_212"/>
          <p:cNvSpPr txBox="1"/>
          <p:nvPr/>
        </p:nvSpPr>
        <p:spPr>
          <a:xfrm>
            <a:off x="94555" y="1066800"/>
            <a:ext cx="82296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 8 counts=result.get_counts(qc)</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 9 print("Counts:",counts)</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10 plot_histogram(counts)</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412" name="Google Shape;412;g148e8534f6f_1_212"/>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31</a:t>
            </a:fld>
            <a:endParaRPr/>
          </a:p>
        </p:txBody>
      </p:sp>
      <p:sp>
        <p:nvSpPr>
          <p:cNvPr id="413" name="Google Shape;413;g148e8534f6f_1_212"/>
          <p:cNvSpPr/>
          <p:nvPr/>
        </p:nvSpPr>
        <p:spPr>
          <a:xfrm>
            <a:off x="4446784" y="325349"/>
            <a:ext cx="4655700" cy="4492800"/>
          </a:xfrm>
          <a:prstGeom prst="wedgeRectCallout">
            <a:avLst>
              <a:gd name="adj1" fmla="val -78027"/>
              <a:gd name="adj2" fmla="val -11123"/>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8 行使用 result 物件的 get_counts(qc) 方法取出有關量子線路各種量測結果的計數（counts），並以字典（dict）型別儲存於變數 counts 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9 行使用 print 函數顯示 "Counts:" 字串及字典型別變數 counts 的值，在這個程式中 counts 變數一共有 2 個鍵，代表 2 個量子位元貝爾態的 2 種可能測量結果，一個鍵是 '01'（也就是代表測量為 |01〉），其對應的值為 497，接近1000/2；而另一個鍵是 '10'（也就是代表測量為 |10〉），其對應的值為 503，也接近 1000/2。這些鍵在理論上應該對應到非常接近 1000/2 的值（即測量計數次數）。然而，因為量子態本身就帶有隨機性，而量子電腦模擬器也模擬出這個隨機性，因此這些量子位元測量的統計次數與理論數值有些微差異，但是這差異會隨著量子線路執行的次數的增加而逐漸減小。</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10 行呼叫 plot_histogram(counts) 函數，將字典型別變數 counts 中所有鍵出現的機率繪製為直方圖（histogram）。透過直方圖，我們很容易觀察到在兩個</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量子位元相反的貝爾態中，當其中一個量子位元被測量為 |1〉的時候，另外一個量子位元必定被測量為 |0〉，反之亦然。</a:t>
            </a:r>
            <a:endParaRPr>
              <a:solidFill>
                <a:srgbClr val="FF0000"/>
              </a:solidFill>
            </a:endParaRPr>
          </a:p>
        </p:txBody>
      </p:sp>
      <p:pic>
        <p:nvPicPr>
          <p:cNvPr id="414" name="Google Shape;414;g148e8534f6f_1_212"/>
          <p:cNvPicPr preferRelativeResize="0"/>
          <p:nvPr/>
        </p:nvPicPr>
        <p:blipFill>
          <a:blip r:embed="rId3">
            <a:alphaModFix/>
          </a:blip>
          <a:stretch>
            <a:fillRect/>
          </a:stretch>
        </p:blipFill>
        <p:spPr>
          <a:xfrm>
            <a:off x="255475" y="2378250"/>
            <a:ext cx="2789425" cy="2248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148e8534f6f_1_220"/>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特殊量子糾纏態</a:t>
            </a:r>
            <a:endParaRPr sz="3800">
              <a:latin typeface="Calibri"/>
              <a:ea typeface="Calibri"/>
              <a:cs typeface="Calibri"/>
              <a:sym typeface="Calibri"/>
            </a:endParaRPr>
          </a:p>
        </p:txBody>
      </p:sp>
      <p:sp>
        <p:nvSpPr>
          <p:cNvPr id="420" name="Google Shape;420;g148e8534f6f_1_220"/>
          <p:cNvSpPr txBox="1"/>
          <p:nvPr/>
        </p:nvSpPr>
        <p:spPr>
          <a:xfrm>
            <a:off x="78525" y="1274550"/>
            <a:ext cx="8229600" cy="17361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a:t>上列的範例程式展示處於貝爾態 |Ψ</a:t>
            </a:r>
            <a:r>
              <a:rPr lang="zh-TW" sz="1800" baseline="30000"/>
              <a:t>+</a:t>
            </a:r>
            <a:r>
              <a:rPr lang="zh-TW" sz="1800">
                <a:solidFill>
                  <a:schemeClr val="dk1"/>
                </a:solidFill>
              </a:rPr>
              <a:t>〉</a:t>
            </a:r>
            <a:r>
              <a:rPr lang="zh-TW" sz="1800"/>
              <a:t> = 1/√2( |01</a:t>
            </a:r>
            <a:r>
              <a:rPr lang="zh-TW" sz="1800">
                <a:solidFill>
                  <a:schemeClr val="dk1"/>
                </a:solidFill>
              </a:rPr>
              <a:t>〉</a:t>
            </a:r>
            <a:r>
              <a:rPr lang="zh-TW" sz="1800"/>
              <a:t>+|10</a:t>
            </a:r>
            <a:r>
              <a:rPr lang="zh-TW" sz="1800">
                <a:solidFill>
                  <a:schemeClr val="dk1"/>
                </a:solidFill>
              </a:rPr>
              <a:t>〉</a:t>
            </a:r>
            <a:r>
              <a:rPr lang="zh-TW" sz="1800"/>
              <a:t>) 的 2 個量子位元的測量結果。</a:t>
            </a:r>
            <a:r>
              <a:rPr lang="zh-TW" sz="1800">
                <a:solidFill>
                  <a:schemeClr val="dk1"/>
                </a:solidFill>
              </a:rPr>
              <a:t>|Ψ</a:t>
            </a:r>
            <a:r>
              <a:rPr lang="zh-TW" sz="1800" baseline="30000">
                <a:solidFill>
                  <a:schemeClr val="dk1"/>
                </a:solidFill>
              </a:rPr>
              <a:t>+</a:t>
            </a:r>
            <a:r>
              <a:rPr lang="zh-TW" sz="1800">
                <a:solidFill>
                  <a:schemeClr val="dk1"/>
                </a:solidFill>
              </a:rPr>
              <a:t>〉是一個雙量子位元的量子糾纏態，其中 2 個量子位元的狀態必定相反。</a:t>
            </a:r>
            <a:r>
              <a:rPr lang="zh-TW" sz="1800"/>
              <a:t>具體的說，當一個量子位元被測量為 |1</a:t>
            </a:r>
            <a:r>
              <a:rPr lang="zh-TW" sz="1800">
                <a:solidFill>
                  <a:schemeClr val="dk1"/>
                </a:solidFill>
              </a:rPr>
              <a:t>〉</a:t>
            </a:r>
            <a:r>
              <a:rPr lang="zh-TW" sz="1800"/>
              <a:t>的時候，另外一個量子位元必定被測量為 |0</a:t>
            </a:r>
            <a:r>
              <a:rPr lang="zh-TW" sz="1800">
                <a:solidFill>
                  <a:schemeClr val="dk1"/>
                </a:solidFill>
              </a:rPr>
              <a:t>〉</a:t>
            </a:r>
            <a:r>
              <a:rPr lang="zh-TW" sz="1800"/>
              <a:t>；或是相反的，當一個量子位元被測量為 |0</a:t>
            </a:r>
            <a:r>
              <a:rPr lang="zh-TW" sz="1800">
                <a:solidFill>
                  <a:schemeClr val="dk1"/>
                </a:solidFill>
              </a:rPr>
              <a:t>〉</a:t>
            </a:r>
            <a:r>
              <a:rPr lang="zh-TW" sz="1800"/>
              <a:t>的時候，另外一個量子位元必定被測量為 |1</a:t>
            </a:r>
            <a:r>
              <a:rPr lang="zh-TW" sz="1800">
                <a:solidFill>
                  <a:schemeClr val="dk1"/>
                </a:solidFill>
              </a:rPr>
              <a:t>〉</a:t>
            </a:r>
            <a:r>
              <a:rPr lang="zh-TW" sz="1800"/>
              <a:t>。</a:t>
            </a:r>
            <a:endParaRPr sz="1800"/>
          </a:p>
        </p:txBody>
      </p:sp>
      <p:sp>
        <p:nvSpPr>
          <p:cNvPr id="421" name="Google Shape;421;g148e8534f6f_1_220"/>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48e8534f6f_1_233"/>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zh-TW">
                <a:latin typeface="Calibri"/>
                <a:ea typeface="Calibri"/>
                <a:cs typeface="Calibri"/>
                <a:sym typeface="Calibri"/>
              </a:rPr>
              <a:t>量子遙傳</a:t>
            </a:r>
            <a:endParaRPr/>
          </a:p>
        </p:txBody>
      </p:sp>
      <p:sp>
        <p:nvSpPr>
          <p:cNvPr id="434" name="Google Shape;434;g148e8534f6f_1_233"/>
          <p:cNvSpPr txBox="1"/>
          <p:nvPr/>
        </p:nvSpPr>
        <p:spPr>
          <a:xfrm>
            <a:off x="78525" y="1274550"/>
            <a:ext cx="8229600" cy="33294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a:t>處於貝爾態的糾纏量子位元可以應用在量子資訊學（quantum information）中作為量子遙傳（quantum teleportation）的基礎，讓相隔很遠的 Alice 與 Bob，可以透過古典通訊的方式，在不損壞量子位元量子態的條件下傳遞一個量子位元的量子態。以下以 </a:t>
            </a:r>
            <a:r>
              <a:rPr lang="zh-TW" sz="1800">
                <a:solidFill>
                  <a:schemeClr val="dk1"/>
                </a:solidFill>
              </a:rPr>
              <a:t>|Φ</a:t>
            </a:r>
            <a:r>
              <a:rPr lang="zh-TW" sz="1800" baseline="30000">
                <a:solidFill>
                  <a:schemeClr val="dk1"/>
                </a:solidFill>
              </a:rPr>
              <a:t>+</a:t>
            </a:r>
            <a:r>
              <a:rPr lang="zh-TW" sz="1800">
                <a:solidFill>
                  <a:schemeClr val="dk1"/>
                </a:solidFill>
              </a:rPr>
              <a:t>〉 = 1/√2( |00〉+|11〉)</a:t>
            </a:r>
            <a:r>
              <a:rPr lang="zh-TW" sz="1800"/>
              <a:t> 說明量子遙傳的作法。</a:t>
            </a:r>
            <a:endParaRPr sz="1800"/>
          </a:p>
          <a:p>
            <a:pPr marL="457200" marR="0" lvl="3" indent="-342900" algn="just" rtl="0">
              <a:lnSpc>
                <a:spcPct val="115000"/>
              </a:lnSpc>
              <a:spcBef>
                <a:spcPts val="0"/>
              </a:spcBef>
              <a:spcAft>
                <a:spcPts val="0"/>
              </a:spcAft>
              <a:buSzPts val="1800"/>
              <a:buChar char="●"/>
            </a:pPr>
            <a:r>
              <a:rPr lang="zh-TW" sz="1800"/>
              <a:t>假設相隔很遠的 Alice 與 Bob 分別擁有處於貝爾糾纏態 </a:t>
            </a:r>
            <a:r>
              <a:rPr lang="zh-TW" sz="1800">
                <a:solidFill>
                  <a:schemeClr val="dk1"/>
                </a:solidFill>
              </a:rPr>
              <a:t>|Φ</a:t>
            </a:r>
            <a:r>
              <a:rPr lang="zh-TW" sz="1800" baseline="30000">
                <a:solidFill>
                  <a:schemeClr val="dk1"/>
                </a:solidFill>
              </a:rPr>
              <a:t>+</a:t>
            </a:r>
            <a:r>
              <a:rPr lang="zh-TW" sz="1800">
                <a:solidFill>
                  <a:schemeClr val="dk1"/>
                </a:solidFill>
              </a:rPr>
              <a:t>〉 = 1/√2( |00〉+|11〉)</a:t>
            </a:r>
            <a:r>
              <a:rPr lang="zh-TW" sz="1800"/>
              <a:t> 之 2 個量子位元中的一個，令 Alice 擁有的量子位元稱為 𝑞</a:t>
            </a:r>
            <a:r>
              <a:rPr lang="zh-TW" sz="1800" baseline="-25000"/>
              <a:t>𝑎</a:t>
            </a:r>
            <a:r>
              <a:rPr lang="zh-TW" sz="1800"/>
              <a:t>，而 Bob 擁有的量子位元稱為 𝑞</a:t>
            </a:r>
            <a:r>
              <a:rPr lang="zh-TW" sz="1800" baseline="-25000"/>
              <a:t>𝑏</a:t>
            </a:r>
            <a:r>
              <a:rPr lang="zh-TW" sz="1800"/>
              <a:t>。現在假設 Alice 作為通訊的來源端，想要傳送來源端量子位元 𝑞</a:t>
            </a:r>
            <a:r>
              <a:rPr lang="zh-TW" sz="1800" baseline="-25000"/>
              <a:t>𝑠</a:t>
            </a:r>
            <a:r>
              <a:rPr lang="zh-TW" sz="1800"/>
              <a:t> 的狀態給目的端的 Bob，則 Alice 可以透過這 2 個處於糾纏態的量子位元傳送來源端量子位元 𝑞</a:t>
            </a:r>
            <a:r>
              <a:rPr lang="zh-TW" sz="1800" baseline="-25000"/>
              <a:t>𝑠</a:t>
            </a:r>
            <a:r>
              <a:rPr lang="zh-TW" sz="1800"/>
              <a:t>，其做法如下：</a:t>
            </a:r>
            <a:endParaRPr sz="1800"/>
          </a:p>
        </p:txBody>
      </p:sp>
      <p:sp>
        <p:nvSpPr>
          <p:cNvPr id="435" name="Google Shape;435;g148e8534f6f_1_233"/>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148e8534f6f_1_239"/>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zh-TW">
                <a:latin typeface="Calibri"/>
                <a:ea typeface="Calibri"/>
                <a:cs typeface="Calibri"/>
                <a:sym typeface="Calibri"/>
              </a:rPr>
              <a:t>量子遙傳</a:t>
            </a:r>
            <a:endParaRPr/>
          </a:p>
        </p:txBody>
      </p:sp>
      <p:sp>
        <p:nvSpPr>
          <p:cNvPr id="441" name="Google Shape;441;g148e8534f6f_1_239"/>
          <p:cNvSpPr txBox="1"/>
          <p:nvPr/>
        </p:nvSpPr>
        <p:spPr>
          <a:xfrm>
            <a:off x="78525" y="1274550"/>
            <a:ext cx="8229600" cy="17361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a:t>Alice 首先加入 1 個 CNOT 閘，以 𝑞</a:t>
            </a:r>
            <a:r>
              <a:rPr lang="zh-TW" sz="1800" baseline="-25000"/>
              <a:t>𝑠</a:t>
            </a:r>
            <a:r>
              <a:rPr lang="zh-TW" sz="1800"/>
              <a:t> 為 控 制 位 元（令 其 為 高 位 元）， 而 以 𝑞</a:t>
            </a:r>
            <a:r>
              <a:rPr lang="zh-TW" sz="1800" baseline="-25000"/>
              <a:t>𝑎</a:t>
            </a:r>
            <a:r>
              <a:rPr lang="zh-TW" sz="1800"/>
              <a:t>當 作 目 標 位 元（ 令 其 為 低 位 元 ）， 然 後 再 針 對 𝑞</a:t>
            </a:r>
            <a:r>
              <a:rPr lang="zh-TW" sz="1800" baseline="-25000"/>
              <a:t>𝑠</a:t>
            </a:r>
            <a:r>
              <a:rPr lang="zh-TW" sz="1800"/>
              <a:t> 加 入 H 閘， 最 後 則 針 對 |𝑞</a:t>
            </a:r>
            <a:r>
              <a:rPr lang="zh-TW" sz="1800" baseline="-25000"/>
              <a:t>𝑠</a:t>
            </a:r>
            <a:r>
              <a:rPr lang="zh-TW" sz="1800">
                <a:solidFill>
                  <a:schemeClr val="dk1"/>
                </a:solidFill>
              </a:rPr>
              <a:t>〉</a:t>
            </a:r>
            <a:r>
              <a:rPr lang="zh-TW" sz="1800"/>
              <a:t>⊗ |𝑞</a:t>
            </a:r>
            <a:r>
              <a:rPr lang="zh-TW" sz="1800" baseline="-25000"/>
              <a:t>𝑎</a:t>
            </a:r>
            <a:r>
              <a:rPr lang="zh-TW" sz="1800">
                <a:solidFill>
                  <a:schemeClr val="dk1"/>
                </a:solidFill>
              </a:rPr>
              <a:t>〉</a:t>
            </a:r>
            <a:r>
              <a:rPr lang="zh-TW" sz="1800"/>
              <a:t>= |𝑞</a:t>
            </a:r>
            <a:r>
              <a:rPr lang="zh-TW" sz="1800" baseline="-25000"/>
              <a:t>𝑠 </a:t>
            </a:r>
            <a:r>
              <a:rPr lang="zh-TW" sz="1800"/>
              <a:t>𝑞</a:t>
            </a:r>
            <a:r>
              <a:rPr lang="zh-TW" sz="1800" baseline="-25000"/>
              <a:t>𝑎</a:t>
            </a:r>
            <a:r>
              <a:rPr lang="zh-TW" sz="1800">
                <a:solidFill>
                  <a:schemeClr val="dk1"/>
                </a:solidFill>
              </a:rPr>
              <a:t>〉</a:t>
            </a:r>
            <a:r>
              <a:rPr lang="zh-TW" sz="1800"/>
              <a:t>進行測量，並透過古典通訊方式將測量結果傳送給 Bob。當 Bob 收到測量結果時，可以分為以下 4 個狀況處理：</a:t>
            </a:r>
            <a:endParaRPr sz="1800"/>
          </a:p>
        </p:txBody>
      </p:sp>
      <p:sp>
        <p:nvSpPr>
          <p:cNvPr id="442" name="Google Shape;442;g148e8534f6f_1_239"/>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34</a:t>
            </a:fld>
            <a:endParaRPr/>
          </a:p>
        </p:txBody>
      </p:sp>
      <p:sp>
        <p:nvSpPr>
          <p:cNvPr id="443" name="Google Shape;443;g148e8534f6f_1_239"/>
          <p:cNvSpPr txBox="1"/>
          <p:nvPr/>
        </p:nvSpPr>
        <p:spPr>
          <a:xfrm>
            <a:off x="457200" y="2834725"/>
            <a:ext cx="7851000" cy="22719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Char char="○"/>
            </a:pPr>
            <a:r>
              <a:rPr lang="zh-TW" sz="1600"/>
              <a:t>（狀況 1） |𝑞</a:t>
            </a:r>
            <a:r>
              <a:rPr lang="zh-TW" sz="1600" baseline="-25000"/>
              <a:t>𝑠</a:t>
            </a:r>
            <a:r>
              <a:rPr lang="zh-TW" sz="1800">
                <a:solidFill>
                  <a:schemeClr val="dk1"/>
                </a:solidFill>
              </a:rPr>
              <a:t>〉</a:t>
            </a:r>
            <a:r>
              <a:rPr lang="zh-TW" sz="1600"/>
              <a:t>及 |𝑞</a:t>
            </a:r>
            <a:r>
              <a:rPr lang="zh-TW" sz="1600" baseline="-25000"/>
              <a:t>𝑎</a:t>
            </a:r>
            <a:r>
              <a:rPr lang="zh-TW" sz="1800">
                <a:solidFill>
                  <a:schemeClr val="dk1"/>
                </a:solidFill>
              </a:rPr>
              <a:t>〉</a:t>
            </a:r>
            <a:r>
              <a:rPr lang="zh-TW" sz="1600"/>
              <a:t>的測量結果均為 |0</a:t>
            </a:r>
            <a:r>
              <a:rPr lang="zh-TW" sz="1800">
                <a:solidFill>
                  <a:schemeClr val="dk1"/>
                </a:solidFill>
              </a:rPr>
              <a:t>〉</a:t>
            </a:r>
            <a:r>
              <a:rPr lang="zh-TW" sz="1600"/>
              <a:t>，則 𝑞</a:t>
            </a:r>
            <a:r>
              <a:rPr lang="zh-TW" sz="1600" baseline="-25000"/>
              <a:t>𝑏</a:t>
            </a:r>
            <a:r>
              <a:rPr lang="zh-TW" sz="1600"/>
              <a:t> 本身就是 𝑞</a:t>
            </a:r>
            <a:r>
              <a:rPr lang="zh-TW" sz="1600" baseline="-25000"/>
              <a:t>𝑠</a:t>
            </a:r>
            <a:r>
              <a:rPr lang="zh-TW" sz="1600"/>
              <a:t> 的狀態。</a:t>
            </a:r>
            <a:endParaRPr sz="1600"/>
          </a:p>
          <a:p>
            <a:pPr marL="457200" lvl="0" indent="-330200" algn="l" rtl="0">
              <a:lnSpc>
                <a:spcPct val="115000"/>
              </a:lnSpc>
              <a:spcBef>
                <a:spcPts val="0"/>
              </a:spcBef>
              <a:spcAft>
                <a:spcPts val="0"/>
              </a:spcAft>
              <a:buSzPts val="1600"/>
              <a:buChar char="○"/>
            </a:pPr>
            <a:r>
              <a:rPr lang="zh-TW" sz="1600">
                <a:solidFill>
                  <a:schemeClr val="dk1"/>
                </a:solidFill>
              </a:rPr>
              <a:t>（狀況 2） |𝑞</a:t>
            </a:r>
            <a:r>
              <a:rPr lang="zh-TW" sz="1600" baseline="-25000">
                <a:solidFill>
                  <a:schemeClr val="dk1"/>
                </a:solidFill>
              </a:rPr>
              <a:t>𝑠</a:t>
            </a:r>
            <a:r>
              <a:rPr lang="zh-TW" sz="1800">
                <a:solidFill>
                  <a:schemeClr val="dk1"/>
                </a:solidFill>
              </a:rPr>
              <a:t>〉</a:t>
            </a:r>
            <a:r>
              <a:rPr lang="zh-TW" sz="1600">
                <a:solidFill>
                  <a:schemeClr val="dk1"/>
                </a:solidFill>
              </a:rPr>
              <a:t>的測量結果為 |0</a:t>
            </a:r>
            <a:r>
              <a:rPr lang="zh-TW" sz="1800">
                <a:solidFill>
                  <a:schemeClr val="dk1"/>
                </a:solidFill>
              </a:rPr>
              <a:t>〉</a:t>
            </a:r>
            <a:r>
              <a:rPr lang="zh-TW" sz="1600">
                <a:solidFill>
                  <a:schemeClr val="dk1"/>
                </a:solidFill>
              </a:rPr>
              <a:t>，而|𝑞</a:t>
            </a:r>
            <a:r>
              <a:rPr lang="zh-TW" sz="1600" baseline="-25000">
                <a:solidFill>
                  <a:schemeClr val="dk1"/>
                </a:solidFill>
              </a:rPr>
              <a:t>𝑎</a:t>
            </a:r>
            <a:r>
              <a:rPr lang="zh-TW" sz="1800">
                <a:solidFill>
                  <a:schemeClr val="dk1"/>
                </a:solidFill>
              </a:rPr>
              <a:t>〉</a:t>
            </a:r>
            <a:r>
              <a:rPr lang="zh-TW" sz="1600">
                <a:solidFill>
                  <a:schemeClr val="dk1"/>
                </a:solidFill>
              </a:rPr>
              <a:t>的測量結果均為 |1</a:t>
            </a:r>
            <a:r>
              <a:rPr lang="zh-TW" sz="1800">
                <a:solidFill>
                  <a:schemeClr val="dk1"/>
                </a:solidFill>
              </a:rPr>
              <a:t>〉，</a:t>
            </a:r>
            <a:r>
              <a:rPr lang="zh-TW" sz="1600">
                <a:solidFill>
                  <a:schemeClr val="dk1"/>
                </a:solidFill>
              </a:rPr>
              <a:t>則針對 𝑞</a:t>
            </a:r>
            <a:r>
              <a:rPr lang="zh-TW" sz="1600" baseline="-25000">
                <a:solidFill>
                  <a:schemeClr val="dk1"/>
                </a:solidFill>
              </a:rPr>
              <a:t>𝑏</a:t>
            </a:r>
            <a:r>
              <a:rPr lang="zh-TW" sz="1600">
                <a:solidFill>
                  <a:schemeClr val="dk1"/>
                </a:solidFill>
              </a:rPr>
              <a:t> 進行 X 閘操作就可以在𝑞</a:t>
            </a:r>
            <a:r>
              <a:rPr lang="zh-TW" sz="1600" baseline="-25000">
                <a:solidFill>
                  <a:schemeClr val="dk1"/>
                </a:solidFill>
              </a:rPr>
              <a:t>𝑏</a:t>
            </a:r>
            <a:r>
              <a:rPr lang="zh-TW" sz="1600">
                <a:solidFill>
                  <a:schemeClr val="dk1"/>
                </a:solidFill>
              </a:rPr>
              <a:t>上還原 𝑞</a:t>
            </a:r>
            <a:r>
              <a:rPr lang="zh-TW" sz="1600" baseline="-25000">
                <a:solidFill>
                  <a:schemeClr val="dk1"/>
                </a:solidFill>
              </a:rPr>
              <a:t>𝑠</a:t>
            </a:r>
            <a:r>
              <a:rPr lang="zh-TW" sz="1600">
                <a:solidFill>
                  <a:schemeClr val="dk1"/>
                </a:solidFill>
              </a:rPr>
              <a:t> 的狀態。</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zh-TW" sz="1600">
                <a:solidFill>
                  <a:schemeClr val="dk1"/>
                </a:solidFill>
              </a:rPr>
              <a:t>（狀況 3） |𝑞</a:t>
            </a:r>
            <a:r>
              <a:rPr lang="zh-TW" sz="1600" baseline="-25000">
                <a:solidFill>
                  <a:schemeClr val="dk1"/>
                </a:solidFill>
              </a:rPr>
              <a:t>𝑠</a:t>
            </a:r>
            <a:r>
              <a:rPr lang="zh-TW" sz="1800">
                <a:solidFill>
                  <a:schemeClr val="dk1"/>
                </a:solidFill>
              </a:rPr>
              <a:t>〉</a:t>
            </a:r>
            <a:r>
              <a:rPr lang="zh-TW" sz="1600">
                <a:solidFill>
                  <a:schemeClr val="dk1"/>
                </a:solidFill>
              </a:rPr>
              <a:t>的測量結果為 |1</a:t>
            </a:r>
            <a:r>
              <a:rPr lang="zh-TW" sz="1800">
                <a:solidFill>
                  <a:schemeClr val="dk1"/>
                </a:solidFill>
              </a:rPr>
              <a:t>〉</a:t>
            </a:r>
            <a:r>
              <a:rPr lang="zh-TW" sz="1600">
                <a:solidFill>
                  <a:schemeClr val="dk1"/>
                </a:solidFill>
              </a:rPr>
              <a:t>，而|𝑞</a:t>
            </a:r>
            <a:r>
              <a:rPr lang="zh-TW" sz="1600" baseline="-25000">
                <a:solidFill>
                  <a:schemeClr val="dk1"/>
                </a:solidFill>
              </a:rPr>
              <a:t>𝑎</a:t>
            </a:r>
            <a:r>
              <a:rPr lang="zh-TW" sz="1800">
                <a:solidFill>
                  <a:schemeClr val="dk1"/>
                </a:solidFill>
              </a:rPr>
              <a:t>〉</a:t>
            </a:r>
            <a:r>
              <a:rPr lang="zh-TW" sz="1600">
                <a:solidFill>
                  <a:schemeClr val="dk1"/>
                </a:solidFill>
              </a:rPr>
              <a:t>的測量結果均為 |0</a:t>
            </a:r>
            <a:r>
              <a:rPr lang="zh-TW" sz="1800">
                <a:solidFill>
                  <a:schemeClr val="dk1"/>
                </a:solidFill>
              </a:rPr>
              <a:t>〉，</a:t>
            </a:r>
            <a:r>
              <a:rPr lang="zh-TW" sz="1600">
                <a:solidFill>
                  <a:schemeClr val="dk1"/>
                </a:solidFill>
              </a:rPr>
              <a:t>則針對 𝑞</a:t>
            </a:r>
            <a:r>
              <a:rPr lang="zh-TW" sz="1600" baseline="-25000">
                <a:solidFill>
                  <a:schemeClr val="dk1"/>
                </a:solidFill>
              </a:rPr>
              <a:t>𝑏</a:t>
            </a:r>
            <a:r>
              <a:rPr lang="zh-TW" sz="1600">
                <a:solidFill>
                  <a:schemeClr val="dk1"/>
                </a:solidFill>
              </a:rPr>
              <a:t> 進行 Z 閘操作就可以在𝑞</a:t>
            </a:r>
            <a:r>
              <a:rPr lang="zh-TW" sz="1600" baseline="-25000">
                <a:solidFill>
                  <a:schemeClr val="dk1"/>
                </a:solidFill>
              </a:rPr>
              <a:t>𝑏</a:t>
            </a:r>
            <a:r>
              <a:rPr lang="zh-TW" sz="1600">
                <a:solidFill>
                  <a:schemeClr val="dk1"/>
                </a:solidFill>
              </a:rPr>
              <a:t>上還原 𝑞</a:t>
            </a:r>
            <a:r>
              <a:rPr lang="zh-TW" sz="1600" baseline="-25000">
                <a:solidFill>
                  <a:schemeClr val="dk1"/>
                </a:solidFill>
              </a:rPr>
              <a:t>𝑠</a:t>
            </a:r>
            <a:r>
              <a:rPr lang="zh-TW" sz="1600">
                <a:solidFill>
                  <a:schemeClr val="dk1"/>
                </a:solidFill>
              </a:rPr>
              <a:t> 的狀態。</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zh-TW" sz="1600">
                <a:solidFill>
                  <a:schemeClr val="dk1"/>
                </a:solidFill>
              </a:rPr>
              <a:t>（狀況 4） |𝑞</a:t>
            </a:r>
            <a:r>
              <a:rPr lang="zh-TW" sz="1600" baseline="-25000">
                <a:solidFill>
                  <a:schemeClr val="dk1"/>
                </a:solidFill>
              </a:rPr>
              <a:t>𝑠</a:t>
            </a:r>
            <a:r>
              <a:rPr lang="zh-TW" sz="1800">
                <a:solidFill>
                  <a:schemeClr val="dk1"/>
                </a:solidFill>
              </a:rPr>
              <a:t>〉</a:t>
            </a:r>
            <a:r>
              <a:rPr lang="zh-TW" sz="1600">
                <a:solidFill>
                  <a:schemeClr val="dk1"/>
                </a:solidFill>
              </a:rPr>
              <a:t>及 |𝑞</a:t>
            </a:r>
            <a:r>
              <a:rPr lang="zh-TW" sz="1600" baseline="-25000">
                <a:solidFill>
                  <a:schemeClr val="dk1"/>
                </a:solidFill>
              </a:rPr>
              <a:t>𝑎</a:t>
            </a:r>
            <a:r>
              <a:rPr lang="zh-TW" sz="1800">
                <a:solidFill>
                  <a:schemeClr val="dk1"/>
                </a:solidFill>
              </a:rPr>
              <a:t>〉</a:t>
            </a:r>
            <a:r>
              <a:rPr lang="zh-TW" sz="1600">
                <a:solidFill>
                  <a:schemeClr val="dk1"/>
                </a:solidFill>
              </a:rPr>
              <a:t>的測量結果均為 |1</a:t>
            </a:r>
            <a:r>
              <a:rPr lang="zh-TW" sz="1800">
                <a:solidFill>
                  <a:schemeClr val="dk1"/>
                </a:solidFill>
              </a:rPr>
              <a:t>〉</a:t>
            </a:r>
            <a:r>
              <a:rPr lang="zh-TW" sz="1600">
                <a:solidFill>
                  <a:schemeClr val="dk1"/>
                </a:solidFill>
              </a:rPr>
              <a:t>，則針對 𝑞</a:t>
            </a:r>
            <a:r>
              <a:rPr lang="zh-TW" sz="1600" baseline="-25000">
                <a:solidFill>
                  <a:schemeClr val="dk1"/>
                </a:solidFill>
              </a:rPr>
              <a:t>𝑏</a:t>
            </a:r>
            <a:r>
              <a:rPr lang="zh-TW" sz="1600">
                <a:solidFill>
                  <a:schemeClr val="dk1"/>
                </a:solidFill>
              </a:rPr>
              <a:t> 進行 X 閘再進行 Z 閘操作就可以在𝑞</a:t>
            </a:r>
            <a:r>
              <a:rPr lang="zh-TW" sz="1600" baseline="-25000">
                <a:solidFill>
                  <a:schemeClr val="dk1"/>
                </a:solidFill>
              </a:rPr>
              <a:t>𝑏</a:t>
            </a:r>
            <a:r>
              <a:rPr lang="zh-TW" sz="1600">
                <a:solidFill>
                  <a:schemeClr val="dk1"/>
                </a:solidFill>
              </a:rPr>
              <a:t>上還原 𝑞</a:t>
            </a:r>
            <a:r>
              <a:rPr lang="zh-TW" sz="1600" baseline="-25000">
                <a:solidFill>
                  <a:schemeClr val="dk1"/>
                </a:solidFill>
              </a:rPr>
              <a:t>𝑠</a:t>
            </a:r>
            <a:r>
              <a:rPr lang="zh-TW" sz="1600">
                <a:solidFill>
                  <a:schemeClr val="dk1"/>
                </a:solidFill>
              </a:rPr>
              <a:t> 的狀態。</a:t>
            </a:r>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148e8534f6f_1_24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zh-TW">
                <a:latin typeface="Calibri"/>
                <a:ea typeface="Calibri"/>
                <a:cs typeface="Calibri"/>
                <a:sym typeface="Calibri"/>
              </a:rPr>
              <a:t>量子遙傳</a:t>
            </a:r>
            <a:endParaRPr/>
          </a:p>
        </p:txBody>
      </p:sp>
      <p:sp>
        <p:nvSpPr>
          <p:cNvPr id="449" name="Google Shape;449;g148e8534f6f_1_248"/>
          <p:cNvSpPr txBox="1"/>
          <p:nvPr/>
        </p:nvSpPr>
        <p:spPr>
          <a:xfrm>
            <a:off x="78525" y="1274550"/>
            <a:ext cx="8229600" cy="23736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a:t>上述的量子遙傳的過程採用處於貝爾糾纏態 </a:t>
            </a:r>
            <a:r>
              <a:rPr lang="zh-TW" sz="1800">
                <a:solidFill>
                  <a:schemeClr val="dk1"/>
                </a:solidFill>
              </a:rPr>
              <a:t>|Φ</a:t>
            </a:r>
            <a:r>
              <a:rPr lang="zh-TW" sz="1800" baseline="30000">
                <a:solidFill>
                  <a:schemeClr val="dk1"/>
                </a:solidFill>
              </a:rPr>
              <a:t>+</a:t>
            </a:r>
            <a:r>
              <a:rPr lang="zh-TW" sz="1800">
                <a:solidFill>
                  <a:schemeClr val="dk1"/>
                </a:solidFill>
              </a:rPr>
              <a:t>〉 = 1/√2( |00〉+|11〉)</a:t>
            </a:r>
            <a:r>
              <a:rPr lang="zh-TW" sz="1800"/>
              <a:t> 的 2 個量子位元，透過 Alice 對於來源端量子位元 𝑞</a:t>
            </a:r>
            <a:r>
              <a:rPr lang="zh-TW" sz="1800" baseline="-25000"/>
              <a:t>𝑠</a:t>
            </a:r>
            <a:r>
              <a:rPr lang="zh-TW" sz="1800"/>
              <a:t> 以及來源端糾纏態量子位元 𝑞</a:t>
            </a:r>
            <a:r>
              <a:rPr lang="zh-TW" sz="1800" baseline="-25000"/>
              <a:t>𝑎</a:t>
            </a:r>
            <a:r>
              <a:rPr lang="zh-TW" sz="1800"/>
              <a:t> 的 CNOT 閘及 H 閘的操作及測量，經過古典通訊方式將測量結果傳送給目的端的 Bob，就可以讓 Bob 經由 𝑞</a:t>
            </a:r>
            <a:r>
              <a:rPr lang="zh-TW" sz="1800" baseline="-25000"/>
              <a:t>𝑏</a:t>
            </a:r>
            <a:r>
              <a:rPr lang="zh-TW" sz="1800"/>
              <a:t> 還原 𝑞</a:t>
            </a:r>
            <a:r>
              <a:rPr lang="zh-TW" sz="1800" baseline="-25000"/>
              <a:t>𝑠</a:t>
            </a:r>
            <a:r>
              <a:rPr lang="zh-TW" sz="1800"/>
              <a:t> 的狀態。另外，還要注意的是，若 Alice 與 Bob 採用不同的量子位元糾纏態（例如 </a:t>
            </a:r>
            <a:r>
              <a:rPr lang="zh-TW" sz="1800">
                <a:solidFill>
                  <a:schemeClr val="dk1"/>
                </a:solidFill>
              </a:rPr>
              <a:t>|Φ</a:t>
            </a:r>
            <a:r>
              <a:rPr lang="zh-TW" sz="1800" baseline="30000">
                <a:solidFill>
                  <a:schemeClr val="dk1"/>
                </a:solidFill>
              </a:rPr>
              <a:t>-</a:t>
            </a:r>
            <a:r>
              <a:rPr lang="zh-TW" sz="1800">
                <a:solidFill>
                  <a:schemeClr val="dk1"/>
                </a:solidFill>
              </a:rPr>
              <a:t>〉</a:t>
            </a:r>
            <a:r>
              <a:rPr lang="zh-TW" sz="1800"/>
              <a:t>、</a:t>
            </a:r>
            <a:r>
              <a:rPr lang="zh-TW" sz="1800">
                <a:solidFill>
                  <a:schemeClr val="dk1"/>
                </a:solidFill>
              </a:rPr>
              <a:t>|Ψ</a:t>
            </a:r>
            <a:r>
              <a:rPr lang="zh-TW" sz="1800" baseline="30000">
                <a:solidFill>
                  <a:schemeClr val="dk1"/>
                </a:solidFill>
              </a:rPr>
              <a:t>+</a:t>
            </a:r>
            <a:r>
              <a:rPr lang="zh-TW" sz="1800">
                <a:solidFill>
                  <a:schemeClr val="dk1"/>
                </a:solidFill>
              </a:rPr>
              <a:t>〉</a:t>
            </a:r>
            <a:r>
              <a:rPr lang="zh-TW" sz="1800"/>
              <a:t>或       </a:t>
            </a:r>
            <a:r>
              <a:rPr lang="zh-TW" sz="1800">
                <a:solidFill>
                  <a:schemeClr val="dk1"/>
                </a:solidFill>
              </a:rPr>
              <a:t>|Ψ</a:t>
            </a:r>
            <a:r>
              <a:rPr lang="zh-TW" sz="1800" baseline="30000">
                <a:solidFill>
                  <a:schemeClr val="dk1"/>
                </a:solidFill>
              </a:rPr>
              <a:t>-</a:t>
            </a:r>
            <a:r>
              <a:rPr lang="zh-TW" sz="1800">
                <a:solidFill>
                  <a:schemeClr val="dk1"/>
                </a:solidFill>
              </a:rPr>
              <a:t>〉</a:t>
            </a:r>
            <a:r>
              <a:rPr lang="zh-TW" sz="1800"/>
              <a:t>）來進行量子遙傳，則 Bob 根據 Alice 傳遞過來的測量結果再由 𝑞</a:t>
            </a:r>
            <a:r>
              <a:rPr lang="zh-TW" sz="1800" baseline="-25000"/>
              <a:t>𝑏</a:t>
            </a:r>
            <a:r>
              <a:rPr lang="zh-TW" sz="1800"/>
              <a:t> 還原 𝑞</a:t>
            </a:r>
            <a:r>
              <a:rPr lang="zh-TW" sz="1800" baseline="-25000"/>
              <a:t>𝑠</a:t>
            </a:r>
            <a:r>
              <a:rPr lang="zh-TW" sz="1800"/>
              <a:t> 狀態的過程就會稍有不同。</a:t>
            </a:r>
            <a:endParaRPr sz="1800"/>
          </a:p>
        </p:txBody>
      </p:sp>
      <p:sp>
        <p:nvSpPr>
          <p:cNvPr id="450" name="Google Shape;450;g148e8534f6f_1_248"/>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48e8534f6f_1_255"/>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4.8 程式解說</a:t>
            </a:r>
            <a:r>
              <a:rPr lang="zh-TW" baseline="30000">
                <a:latin typeface="Calibri"/>
                <a:ea typeface="Calibri"/>
                <a:cs typeface="Calibri"/>
                <a:sym typeface="Calibri"/>
              </a:rPr>
              <a:t>1</a:t>
            </a:r>
            <a:r>
              <a:rPr lang="zh-TW">
                <a:latin typeface="Calibri"/>
                <a:ea typeface="Calibri"/>
                <a:cs typeface="Calibri"/>
                <a:sym typeface="Calibri"/>
              </a:rPr>
              <a:t>:</a:t>
            </a:r>
            <a:endParaRPr/>
          </a:p>
        </p:txBody>
      </p:sp>
      <p:sp>
        <p:nvSpPr>
          <p:cNvPr id="456" name="Google Shape;456;g148e8534f6f_1_255"/>
          <p:cNvSpPr txBox="1"/>
          <p:nvPr/>
        </p:nvSpPr>
        <p:spPr>
          <a:xfrm>
            <a:off x="94555" y="1066800"/>
            <a:ext cx="8229600" cy="292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 #Program 4.8 Show quantum circuit for </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quantum teleportation</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2 from qiskit import QuantumRegister, </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ClassicalRegister, QuantumCircuit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3 qs = QuantumRegister(1,'qs')</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4 qa = QuantumRegister(1,'qa')</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5 qb = QuantumRegister(1,'qb')</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6 cr = ClassicalRegister(2,'c')</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457" name="Google Shape;457;g148e8534f6f_1_255"/>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36</a:t>
            </a:fld>
            <a:endParaRPr/>
          </a:p>
        </p:txBody>
      </p:sp>
      <p:sp>
        <p:nvSpPr>
          <p:cNvPr id="458" name="Google Shape;458;g148e8534f6f_1_255"/>
          <p:cNvSpPr/>
          <p:nvPr/>
        </p:nvSpPr>
        <p:spPr>
          <a:xfrm>
            <a:off x="4258759" y="392624"/>
            <a:ext cx="4655700" cy="4492800"/>
          </a:xfrm>
          <a:prstGeom prst="wedgeRectCallout">
            <a:avLst>
              <a:gd name="adj1" fmla="val -72555"/>
              <a:gd name="adj2" fmla="val -16265"/>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 行為程式編號及註解。</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2 行使用 import 敘述引入 qiskit 套件中的 QuantumRegister、ClassicalRegister與 QuantumCircuit 類別。</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3 行使用 qs=QuantumRegister(1,'qs') 建構一個包含 1 個量子位元的量子暫存器物件，設定顯示標籤為 'qs'，儲存於 qs 變數中，這 1 個位元在 qs 的區域索引值為 0，全域索引值為 0。</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4 行使用 qa=QuantumRegister(1,'qa') 建構一個包含 1 個量子位元的量子暫存器物件，設定顯示標籤為 'qa'，儲存於 qa 變數中，這 1 個位元在 qa 的區域索引值為 0，全域索引值為 1。</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5 行使用 qb=QuantumRegister(1,'qb') 建構一個包含 1 個量子位元的量子暫存器物件，設定顯示標籤為 'qb'，儲存於 qb 變數中，這 1 個位元在 qb 的區域索引值為 0，全域索引值為 2。</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6 行使用 cr=ClassicalRegister(2,'c') 建構一個包含 2 個古典位元的古典暫存器物件，設定顯示標籤為 'c' 以代表儲存量子位元測量的古典位元，儲存於 cr變數中，這 2 個位元在 c 的區域索引值為 0、1，全域索引值為 0、1。</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 calcmode="lin" valueType="num">
                                      <p:cBhvr additive="base">
                                        <p:cTn id="7" dur="500"/>
                                        <p:tgtEl>
                                          <p:spTgt spid="4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148e8534f6f_1_263"/>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4.8 程式解說</a:t>
            </a:r>
            <a:r>
              <a:rPr lang="zh-TW" baseline="30000">
                <a:latin typeface="Calibri"/>
                <a:ea typeface="Calibri"/>
                <a:cs typeface="Calibri"/>
                <a:sym typeface="Calibri"/>
              </a:rPr>
              <a:t>2</a:t>
            </a:r>
            <a:r>
              <a:rPr lang="zh-TW">
                <a:latin typeface="Calibri"/>
                <a:ea typeface="Calibri"/>
                <a:cs typeface="Calibri"/>
                <a:sym typeface="Calibri"/>
              </a:rPr>
              <a:t>:</a:t>
            </a:r>
            <a:endParaRPr/>
          </a:p>
        </p:txBody>
      </p:sp>
      <p:sp>
        <p:nvSpPr>
          <p:cNvPr id="464" name="Google Shape;464;g148e8534f6f_1_263"/>
          <p:cNvSpPr txBox="1"/>
          <p:nvPr/>
        </p:nvSpPr>
        <p:spPr>
          <a:xfrm>
            <a:off x="94555" y="1066800"/>
            <a:ext cx="82296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7 qc = QuantumCircuit(qs,qa,qb,cr)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8 qc.h(qa)</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9 qc.cx(qa,qb)</a:t>
            </a:r>
            <a:endParaRPr sz="2000" b="0" i="0" u="none" strike="noStrike" cap="none">
              <a:solidFill>
                <a:schemeClr val="dk1"/>
              </a:solidFill>
              <a:latin typeface="Arial"/>
              <a:ea typeface="Arial"/>
              <a:cs typeface="Arial"/>
              <a:sym typeface="Arial"/>
            </a:endParaRPr>
          </a:p>
        </p:txBody>
      </p:sp>
      <p:sp>
        <p:nvSpPr>
          <p:cNvPr id="465" name="Google Shape;465;g148e8534f6f_1_263"/>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37</a:t>
            </a:fld>
            <a:endParaRPr/>
          </a:p>
        </p:txBody>
      </p:sp>
      <p:sp>
        <p:nvSpPr>
          <p:cNvPr id="466" name="Google Shape;466;g148e8534f6f_1_263"/>
          <p:cNvSpPr/>
          <p:nvPr/>
        </p:nvSpPr>
        <p:spPr>
          <a:xfrm>
            <a:off x="4258759" y="392624"/>
            <a:ext cx="4655700" cy="4492800"/>
          </a:xfrm>
          <a:prstGeom prst="wedgeRectCallout">
            <a:avLst>
              <a:gd name="adj1" fmla="val -83621"/>
              <a:gd name="adj2" fmla="val -165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7 行使用 qc=QuantumCircuit(qs,qa,qb,cr) 建構一個包含量子暫存器物件 qs的 1 個量子位元、量子暫存器物件 qa 的 1 個量子位元、量子暫存器物件 qb 的1 個量子位元，以及古典暫存器物件 cr 的 2 個古典位元的量子線路物件，儲存於 qc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8 行使用 qc.h(qa) 呼叫 QuantumCircuit 類別的 h 方法，將量子線路中的 qa 量子暫存器物件（區域索引值為 0）的量子位元進行 H 閘運算。</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9 行使用 qc.cx(qa,qb) 呼 叫 QuantumCircuit 類別的 cx 方 法， 建 立 CNOT閘，並以 qa 量子暫存器物件（區域索引值為 0）的量子位元為控制位元，以 qb 量子暫存器物件（區域索引值為 0）的量子位元為目標位元。</a:t>
            </a:r>
            <a:endParaRPr>
              <a:solidFill>
                <a:srgbClr val="FF0000"/>
              </a:solidFill>
            </a:endParaRPr>
          </a:p>
          <a:p>
            <a:pPr marL="0" marR="0" lvl="0" indent="0" algn="l" rtl="0">
              <a:lnSpc>
                <a:spcPct val="100000"/>
              </a:lnSpc>
              <a:spcBef>
                <a:spcPts val="0"/>
              </a:spcBef>
              <a:spcAft>
                <a:spcPts val="0"/>
              </a:spcAft>
              <a:buNone/>
            </a:pP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 calcmode="lin" valueType="num">
                                      <p:cBhvr additive="base">
                                        <p:cTn id="7" dur="500"/>
                                        <p:tgtEl>
                                          <p:spTgt spid="4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48e8534f6f_1_270"/>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4.8 程式解說</a:t>
            </a:r>
            <a:r>
              <a:rPr lang="zh-TW" baseline="30000">
                <a:latin typeface="Calibri"/>
                <a:ea typeface="Calibri"/>
                <a:cs typeface="Calibri"/>
                <a:sym typeface="Calibri"/>
              </a:rPr>
              <a:t>3</a:t>
            </a:r>
            <a:r>
              <a:rPr lang="zh-TW">
                <a:latin typeface="Calibri"/>
                <a:ea typeface="Calibri"/>
                <a:cs typeface="Calibri"/>
                <a:sym typeface="Calibri"/>
              </a:rPr>
              <a:t>:</a:t>
            </a:r>
            <a:endParaRPr/>
          </a:p>
        </p:txBody>
      </p:sp>
      <p:sp>
        <p:nvSpPr>
          <p:cNvPr id="472" name="Google Shape;472;g148e8534f6f_1_270"/>
          <p:cNvSpPr txBox="1"/>
          <p:nvPr/>
        </p:nvSpPr>
        <p:spPr>
          <a:xfrm>
            <a:off x="94555" y="1286700"/>
            <a:ext cx="8229600" cy="144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10 qc.barrier()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11 qc.cx(qs,qa)</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473" name="Google Shape;473;g148e8534f6f_1_270"/>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38</a:t>
            </a:fld>
            <a:endParaRPr/>
          </a:p>
        </p:txBody>
      </p:sp>
      <p:sp>
        <p:nvSpPr>
          <p:cNvPr id="474" name="Google Shape;474;g148e8534f6f_1_270"/>
          <p:cNvSpPr/>
          <p:nvPr/>
        </p:nvSpPr>
        <p:spPr>
          <a:xfrm>
            <a:off x="4258759" y="392624"/>
            <a:ext cx="4655700" cy="4492800"/>
          </a:xfrm>
          <a:prstGeom prst="wedgeRectCallout">
            <a:avLst>
              <a:gd name="adj1" fmla="val -86756"/>
              <a:gd name="adj2" fmla="val -164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10 行使用 qc.barrier() 呼叫 QuantumCircuit 類別的 barrier 方法，在量子線路中加入壁壘（barrier），這會在稍後顯示量子線路的時候產生一條垂直的壁壘線，表示到目前為止是產生一個貝爾糾纏態的雙量子位元量子線路。透過壁壘線，量子線路可以分成不同的部分以方便讀者了解線路。但是在實際上，透過 barrier 方法可以指示量子計算系統在進行轉譯（transpile）或執行（execute）</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量子線路時（註：雖然一個程式可以直接執行量子線路，但是系統依然會自動進行轉譯動作），需要以相同壁壘區間為單位來進行線路最佳化。舉例而言，若一個量子位元經過兩個單量子位元量子閘的運算，則在轉譯時會最佳化成一個與兩個量子閘效果相同的宇閘（universe gate）。但是若在兩個單量子位元量子閘中間加入壁壘，則這個量子線路轉譯時不會跨越壁壘去共同最佳化這兩個量子閘。另外，加上壁壘可能會加深量子線路深度（circuit depth），因此也不適合任意增加太多壁壘線。</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11 行使用 qc.cx(qs,qa) 呼叫 QuantumCircuit 類別的 cx 方法，建立 CNOT閘，並以 qs 量子暫存器物件（區域索引值為 0）的量子位元為控制位元，以 qa 量子暫存器物件（區域索引值為 0）的量子位元為目標位元。</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 calcmode="lin" valueType="num">
                                      <p:cBhvr additive="base">
                                        <p:cTn id="7" dur="500"/>
                                        <p:tgtEl>
                                          <p:spTgt spid="4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48e8534f6f_1_277"/>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4.8 程式解說</a:t>
            </a:r>
            <a:r>
              <a:rPr lang="zh-TW" baseline="30000">
                <a:latin typeface="Calibri"/>
                <a:ea typeface="Calibri"/>
                <a:cs typeface="Calibri"/>
                <a:sym typeface="Calibri"/>
              </a:rPr>
              <a:t>4</a:t>
            </a:r>
            <a:r>
              <a:rPr lang="zh-TW">
                <a:latin typeface="Calibri"/>
                <a:ea typeface="Calibri"/>
                <a:cs typeface="Calibri"/>
                <a:sym typeface="Calibri"/>
              </a:rPr>
              <a:t>:</a:t>
            </a:r>
            <a:endParaRPr/>
          </a:p>
        </p:txBody>
      </p:sp>
      <p:sp>
        <p:nvSpPr>
          <p:cNvPr id="480" name="Google Shape;480;g148e8534f6f_1_277"/>
          <p:cNvSpPr txBox="1"/>
          <p:nvPr/>
        </p:nvSpPr>
        <p:spPr>
          <a:xfrm>
            <a:off x="94555" y="1066800"/>
            <a:ext cx="82296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12 qc.h(qs)</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13 qc.measure(qs,0)</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14 qc.measure(qa,1)</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15 qc.barrier()</a:t>
            </a:r>
            <a:endParaRPr sz="2000" b="0" i="0" u="none" strike="noStrike" cap="none">
              <a:solidFill>
                <a:schemeClr val="dk1"/>
              </a:solidFill>
              <a:latin typeface="Arial"/>
              <a:ea typeface="Arial"/>
              <a:cs typeface="Arial"/>
              <a:sym typeface="Arial"/>
            </a:endParaRPr>
          </a:p>
        </p:txBody>
      </p:sp>
      <p:sp>
        <p:nvSpPr>
          <p:cNvPr id="481" name="Google Shape;481;g148e8534f6f_1_27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39</a:t>
            </a:fld>
            <a:endParaRPr/>
          </a:p>
        </p:txBody>
      </p:sp>
      <p:sp>
        <p:nvSpPr>
          <p:cNvPr id="482" name="Google Shape;482;g148e8534f6f_1_277"/>
          <p:cNvSpPr/>
          <p:nvPr/>
        </p:nvSpPr>
        <p:spPr>
          <a:xfrm>
            <a:off x="4258759" y="392624"/>
            <a:ext cx="4655700" cy="4492800"/>
          </a:xfrm>
          <a:prstGeom prst="wedgeRectCallout">
            <a:avLst>
              <a:gd name="adj1" fmla="val -82456"/>
              <a:gd name="adj2" fmla="val -1613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12 行使用 qc.h(qs) 呼叫 QuantumCircuit 類別的 h 方法，將量子線路中的 qs量子暫存器物件（區域索引值為 0）的量子位元進行 H 閘運算。</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13 行使用 qc.measure(qs,0) 呼叫 QuantumCircuit 類別的 measure 方法，測量量子暫存器物件 qs（區域索引值為 0）的量子位元，並將測量結果儲存於全域索引值為 0 的古典位元。</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14 行使用 qc.measure(qa,1) 呼叫 QuantumCircuit 類別的 measure 方法，測量量子暫存器物件 qa（區域索引值為 0）的量子位元，並將測量結果儲存於全域索引值為 1 的古典位元。</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15 行使用 qc.barrier() 呼叫 QuantumCircuit 類別的 barrier 方法，在量子線路中加入壁壘（barrier），這會在稍後顯示量子線路的時候產生一條垂直的壁壘線，表示由第一條的壁壘線到目前為止的壁壘線是有關 Alice 進行 CNOT閘、X 閘與測量的量子線路。</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 calcmode="lin" valueType="num">
                                      <p:cBhvr additive="base">
                                        <p:cTn id="7" dur="500"/>
                                        <p:tgtEl>
                                          <p:spTgt spid="4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50d8d25d34_0_96"/>
          <p:cNvSpPr txBox="1">
            <a:spLocks noGrp="1"/>
          </p:cNvSpPr>
          <p:nvPr>
            <p:ph type="title"/>
          </p:nvPr>
        </p:nvSpPr>
        <p:spPr>
          <a:xfrm>
            <a:off x="490425" y="388675"/>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受控反閘</a:t>
            </a:r>
            <a:endParaRPr/>
          </a:p>
        </p:txBody>
      </p:sp>
      <p:sp>
        <p:nvSpPr>
          <p:cNvPr id="128" name="Google Shape;128;g150d8d25d34_0_96"/>
          <p:cNvSpPr txBox="1"/>
          <p:nvPr/>
        </p:nvSpPr>
        <p:spPr>
          <a:xfrm>
            <a:off x="78525" y="1274550"/>
            <a:ext cx="8229600" cy="30108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SzPts val="1800"/>
              <a:buChar char="●"/>
            </a:pPr>
            <a:r>
              <a:rPr lang="zh-TW" sz="1800"/>
              <a:t>上列程式以 cx(0,1) 呼叫 QuantumCirciut 類別的 cx 方法，以索引值為 0 的量子位元為控制位元，並以索引值為 1 的量子位元為目標位元建立 CNOT 閘。依照慣例，在量子線路中的量子位元一般由最低有效位元（least significant bit, LSB）（以下簡稱低位元），由上而下排列至最高有效位元（most significant bit, MSB）（以下簡稱高位元）。</a:t>
            </a:r>
            <a:endParaRPr sz="1800"/>
          </a:p>
          <a:p>
            <a:pPr marL="457200" marR="0" lvl="3" indent="-342900" algn="just" rtl="0">
              <a:lnSpc>
                <a:spcPct val="115000"/>
              </a:lnSpc>
              <a:spcBef>
                <a:spcPts val="0"/>
              </a:spcBef>
              <a:spcAft>
                <a:spcPts val="0"/>
              </a:spcAft>
              <a:buSzPts val="1800"/>
              <a:buChar char="●"/>
            </a:pPr>
            <a:r>
              <a:rPr lang="zh-TW" sz="1800"/>
              <a:t>不同的文獻採用不同的慣例，有些文獻以低位元為控制位元，高位元為目標位元；而有一些文獻則以高位元為控制位元，低位元為目標位元。本次教學則視狀況採取不同慣例，例如，本範例程式就是採取高位元為目標位元的慣例。若採取高位元（MSB）為目標位元，則 CNOT 閘的么正矩陣如下所列 </a:t>
            </a:r>
            <a:endParaRPr sz="1800"/>
          </a:p>
        </p:txBody>
      </p:sp>
      <p:sp>
        <p:nvSpPr>
          <p:cNvPr id="129" name="Google Shape;129;g150d8d25d34_0_96"/>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148e8534f6f_1_284"/>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4.8 程式解說</a:t>
            </a:r>
            <a:r>
              <a:rPr lang="zh-TW" baseline="30000">
                <a:latin typeface="Calibri"/>
                <a:ea typeface="Calibri"/>
                <a:cs typeface="Calibri"/>
                <a:sym typeface="Calibri"/>
              </a:rPr>
              <a:t>5</a:t>
            </a:r>
            <a:r>
              <a:rPr lang="zh-TW">
                <a:latin typeface="Calibri"/>
                <a:ea typeface="Calibri"/>
                <a:cs typeface="Calibri"/>
                <a:sym typeface="Calibri"/>
              </a:rPr>
              <a:t>:</a:t>
            </a:r>
            <a:endParaRPr/>
          </a:p>
        </p:txBody>
      </p:sp>
      <p:sp>
        <p:nvSpPr>
          <p:cNvPr id="488" name="Google Shape;488;g148e8534f6f_1_284"/>
          <p:cNvSpPr txBox="1"/>
          <p:nvPr/>
        </p:nvSpPr>
        <p:spPr>
          <a:xfrm>
            <a:off x="94555" y="1066800"/>
            <a:ext cx="82296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16 qc.x(qb)</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17 qc.z(qb)</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18 qc.draw('mpl')</a:t>
            </a:r>
            <a:endParaRPr sz="1600">
              <a:solidFill>
                <a:srgbClr val="3333FF"/>
              </a:solidFill>
              <a:latin typeface="Arial Narrow"/>
              <a:ea typeface="Arial Narrow"/>
              <a:cs typeface="Arial Narrow"/>
              <a:sym typeface="Arial Narrow"/>
            </a:endParaRPr>
          </a:p>
        </p:txBody>
      </p:sp>
      <p:sp>
        <p:nvSpPr>
          <p:cNvPr id="489" name="Google Shape;489;g148e8534f6f_1_284"/>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40</a:t>
            </a:fld>
            <a:endParaRPr/>
          </a:p>
        </p:txBody>
      </p:sp>
      <p:sp>
        <p:nvSpPr>
          <p:cNvPr id="490" name="Google Shape;490;g148e8534f6f_1_284"/>
          <p:cNvSpPr/>
          <p:nvPr/>
        </p:nvSpPr>
        <p:spPr>
          <a:xfrm>
            <a:off x="4258759" y="392624"/>
            <a:ext cx="4655700" cy="4492800"/>
          </a:xfrm>
          <a:prstGeom prst="wedgeRectCallout">
            <a:avLst>
              <a:gd name="adj1" fmla="val -82456"/>
              <a:gd name="adj2" fmla="val -1613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16 行使用 qc.x(qb) 呼叫 QuantumCircuit 類別的 x 方法，將量子線路中的 qb 量子暫存器物件（區域索引值為 0）的量子位元進行 X 閘運算。請注意，在實際上這個量子閘的操作會因為 Alice 傳遞過來的測量結果執行或不執行。</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17 行使用 qc.z(qb) 呼叫 QuantumCircuit 類別的 z 方法，將量子線路中的 qb 量子暫存器物件（區域索引值為 0）的量子位元進行 Z 閘運算。請注意，在實際上這個量子閘的操作會因為 Alice 傳遞過來的測量結果執行或不執行。</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18 行使用 qc.draw('mpl') 呼叫 QuantumCircuit 類別的 draw 方法，並帶入參數 'mpl'，代表透過 matplotlib 套件顯示量子線路。</a:t>
            </a:r>
            <a:endParaRPr>
              <a:solidFill>
                <a:srgbClr val="FF0000"/>
              </a:solidFill>
            </a:endParaRPr>
          </a:p>
        </p:txBody>
      </p:sp>
      <p:pic>
        <p:nvPicPr>
          <p:cNvPr id="491" name="Google Shape;491;g148e8534f6f_1_284"/>
          <p:cNvPicPr preferRelativeResize="0"/>
          <p:nvPr/>
        </p:nvPicPr>
        <p:blipFill>
          <a:blip r:embed="rId3">
            <a:alphaModFix/>
          </a:blip>
          <a:stretch>
            <a:fillRect/>
          </a:stretch>
        </p:blipFill>
        <p:spPr>
          <a:xfrm>
            <a:off x="0" y="2766032"/>
            <a:ext cx="4193999" cy="18028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anim calcmode="lin" valueType="num">
                                      <p:cBhvr additive="base">
                                        <p:cTn id="7" dur="500"/>
                                        <p:tgtEl>
                                          <p:spTgt spid="4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148e8534f6f_1_292"/>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zh-TW">
                <a:latin typeface="Calibri"/>
                <a:ea typeface="Calibri"/>
                <a:cs typeface="Calibri"/>
                <a:sym typeface="Calibri"/>
              </a:rPr>
              <a:t>量子遙傳</a:t>
            </a:r>
            <a:endParaRPr/>
          </a:p>
        </p:txBody>
      </p:sp>
      <p:sp>
        <p:nvSpPr>
          <p:cNvPr id="497" name="Google Shape;497;g148e8534f6f_1_292"/>
          <p:cNvSpPr txBox="1"/>
          <p:nvPr/>
        </p:nvSpPr>
        <p:spPr>
          <a:xfrm>
            <a:off x="78525" y="1274550"/>
            <a:ext cx="8229600" cy="36480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dirty="0"/>
              <a:t>以上的範例程式顯示相隔很遠的 Alice 與 Bob 透過量子遙傳傳遞目的端量子位元𝑞</a:t>
            </a:r>
            <a:r>
              <a:rPr lang="zh-TW" sz="1800" baseline="-25000" dirty="0"/>
              <a:t>𝑠</a:t>
            </a:r>
            <a:r>
              <a:rPr lang="zh-TW" sz="1800" dirty="0"/>
              <a:t>使用到的相關量子線路。實際上，這個量子線路只是一個示意圖，說明如下。首先，這個線路使用 H 閘與 CNOT 閘產生量子位元 𝑞</a:t>
            </a:r>
            <a:r>
              <a:rPr lang="zh-TW" sz="1800" baseline="-25000" dirty="0"/>
              <a:t>𝑎</a:t>
            </a:r>
            <a:r>
              <a:rPr lang="zh-TW" sz="1800" dirty="0"/>
              <a:t> 與量子位元 𝑞</a:t>
            </a:r>
            <a:r>
              <a:rPr lang="zh-TW" sz="1800" baseline="-25000" dirty="0"/>
              <a:t>𝑏</a:t>
            </a:r>
            <a:r>
              <a:rPr lang="zh-TW" sz="1800" dirty="0"/>
              <a:t> 的貝爾糾纏態。但是在量子位元 𝑞</a:t>
            </a:r>
            <a:r>
              <a:rPr lang="zh-TW" sz="1800" baseline="-25000" dirty="0"/>
              <a:t>𝑎</a:t>
            </a:r>
            <a:r>
              <a:rPr lang="zh-TW" sz="1800" dirty="0"/>
              <a:t> 與 𝑞</a:t>
            </a:r>
            <a:r>
              <a:rPr lang="zh-TW" sz="1800" baseline="-25000" dirty="0"/>
              <a:t>𝑏</a:t>
            </a:r>
            <a:r>
              <a:rPr lang="zh-TW" sz="1800" dirty="0"/>
              <a:t> 產生糾纏態之後，它們就被分送給相隔很遠的 Alice與 Bob，所以在這之後，量子位元 𝑞</a:t>
            </a:r>
            <a:r>
              <a:rPr lang="zh-TW" sz="1800" baseline="-25000" dirty="0"/>
              <a:t>𝑎</a:t>
            </a:r>
            <a:r>
              <a:rPr lang="zh-TW" sz="1800" dirty="0"/>
              <a:t> 與 𝑞</a:t>
            </a:r>
            <a:r>
              <a:rPr lang="zh-TW" sz="1800" baseline="-25000" dirty="0"/>
              <a:t>𝑏</a:t>
            </a:r>
            <a:r>
              <a:rPr lang="zh-TW" sz="1800" dirty="0"/>
              <a:t> 就不在同一個量子線路內了。</a:t>
            </a:r>
            <a:endParaRPr sz="1800" dirty="0"/>
          </a:p>
          <a:p>
            <a:pPr marL="457200" marR="0" lvl="3" indent="-342900" algn="just" rtl="0">
              <a:lnSpc>
                <a:spcPct val="115000"/>
              </a:lnSpc>
              <a:spcBef>
                <a:spcPts val="0"/>
              </a:spcBef>
              <a:spcAft>
                <a:spcPts val="0"/>
              </a:spcAft>
              <a:buClr>
                <a:srgbClr val="000000"/>
              </a:buClr>
              <a:buSzPts val="1800"/>
              <a:buFont typeface="Arial"/>
              <a:buChar char="●"/>
            </a:pPr>
            <a:r>
              <a:rPr lang="zh-TW" sz="1800" dirty="0"/>
              <a:t>不過為了方便起見，這 2 個量子位元還是顯示在同一個量子線路中。另外，𝑞</a:t>
            </a:r>
            <a:r>
              <a:rPr lang="zh-TW" sz="1800" baseline="-25000" dirty="0"/>
              <a:t>𝑏</a:t>
            </a:r>
            <a:r>
              <a:rPr lang="zh-TW" sz="1800" dirty="0"/>
              <a:t> 在最後還經過 X 閘與 Z 閘的操作，這也僅是一個示意。在實際上，Bob 會依據 Alice 針對來源端量子位元 𝑞</a:t>
            </a:r>
            <a:r>
              <a:rPr lang="zh-TW" sz="1800" baseline="-25000" dirty="0"/>
              <a:t>𝑠</a:t>
            </a:r>
            <a:r>
              <a:rPr lang="zh-TW" sz="1800" dirty="0"/>
              <a:t> 及第一個糾纏態量子位元 𝑞</a:t>
            </a:r>
            <a:r>
              <a:rPr lang="zh-TW" sz="1800" baseline="-25000" dirty="0"/>
              <a:t>𝑎</a:t>
            </a:r>
            <a:r>
              <a:rPr lang="zh-TW" sz="1800" dirty="0"/>
              <a:t> 測量並傳送過來的結果，產生經過或不經過，或僅經過其中一個量子閘的不同作法。同樣的，為了方便起見，我們還是將 2 個量子閘全部加入量子線路中。</a:t>
            </a:r>
            <a:endParaRPr sz="1800" dirty="0"/>
          </a:p>
        </p:txBody>
      </p:sp>
      <p:sp>
        <p:nvSpPr>
          <p:cNvPr id="498" name="Google Shape;498;g148e8534f6f_1_292"/>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148e8534f6f_1_298"/>
          <p:cNvSpPr txBox="1">
            <a:spLocks noGrp="1"/>
          </p:cNvSpPr>
          <p:nvPr>
            <p:ph type="title"/>
          </p:nvPr>
        </p:nvSpPr>
        <p:spPr>
          <a:xfrm>
            <a:off x="457200" y="342900"/>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zh-TW">
                <a:latin typeface="Calibri"/>
                <a:ea typeface="Calibri"/>
                <a:cs typeface="Calibri"/>
                <a:sym typeface="Calibri"/>
              </a:rPr>
              <a:t>量子遙傳</a:t>
            </a:r>
            <a:endParaRPr/>
          </a:p>
        </p:txBody>
      </p:sp>
      <p:sp>
        <p:nvSpPr>
          <p:cNvPr id="504" name="Google Shape;504;g148e8534f6f_1_298"/>
          <p:cNvSpPr txBox="1"/>
          <p:nvPr/>
        </p:nvSpPr>
        <p:spPr>
          <a:xfrm>
            <a:off x="78525" y="1274550"/>
            <a:ext cx="8229600" cy="33294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sz="1800"/>
              <a:t>以下釐清二個與量子遙傳相關的概念。首先，相隔很遠的 Alice 與 Bob 還是透過古典通訊通道傳送量子位元測量結果，因此，量子遙傳雖然可以傳送量子態，但是傳送速度還是受限於古典通訊的限制，還是無法比光速快，所以並沒有違背「有意義資訊無法超越光速傳輸」的限制。</a:t>
            </a:r>
            <a:endParaRPr sz="1800"/>
          </a:p>
          <a:p>
            <a:pPr marL="457200" marR="0" lvl="3" indent="-342900" algn="just" rtl="0">
              <a:lnSpc>
                <a:spcPct val="115000"/>
              </a:lnSpc>
              <a:spcBef>
                <a:spcPts val="0"/>
              </a:spcBef>
              <a:spcAft>
                <a:spcPts val="0"/>
              </a:spcAft>
              <a:buClr>
                <a:srgbClr val="000000"/>
              </a:buClr>
              <a:buSzPts val="1800"/>
              <a:buFont typeface="Arial"/>
              <a:buChar char="●"/>
            </a:pPr>
            <a:r>
              <a:rPr lang="zh-TW" sz="1800"/>
              <a:t>另外，第二個糾纏態量子位元 𝑞</a:t>
            </a:r>
            <a:r>
              <a:rPr lang="zh-TW" sz="1800" baseline="-25000"/>
              <a:t>𝑏</a:t>
            </a:r>
            <a:r>
              <a:rPr lang="zh-TW" sz="1800"/>
              <a:t> 雖然可以重現來源端量子位元 𝑞</a:t>
            </a:r>
            <a:r>
              <a:rPr lang="zh-TW" sz="1800" baseline="-25000"/>
              <a:t>𝑠</a:t>
            </a:r>
            <a:r>
              <a:rPr lang="zh-TW" sz="1800"/>
              <a:t> 的量子態，但是這並不違背量子不可複製定理（no-cloning theorem）。具體的說，雖然第二個糾纏態量子位元 𝑞</a:t>
            </a:r>
            <a:r>
              <a:rPr lang="zh-TW" sz="1800" baseline="-25000"/>
              <a:t>𝑏</a:t>
            </a:r>
            <a:r>
              <a:rPr lang="zh-TW" sz="1800"/>
              <a:t> 可以完全複製來源端量子位元 𝑞</a:t>
            </a:r>
            <a:r>
              <a:rPr lang="zh-TW" sz="1800" baseline="-25000"/>
              <a:t>𝑠</a:t>
            </a:r>
            <a:r>
              <a:rPr lang="zh-TW" sz="1800"/>
              <a:t> 的量子態，但是這是在來源端量子位元 𝑞</a:t>
            </a:r>
            <a:r>
              <a:rPr lang="zh-TW" sz="1800" baseline="-25000"/>
              <a:t>𝑠</a:t>
            </a:r>
            <a:r>
              <a:rPr lang="zh-TW" sz="1800"/>
              <a:t> 被測量並產生量子坍縮之後才再度被重現的另外一個一模一樣的量子態，這兩個一模一樣的量子態並沒有同時存在，因此並不違反不可複製定理。</a:t>
            </a:r>
            <a:endParaRPr sz="1800"/>
          </a:p>
        </p:txBody>
      </p:sp>
      <p:sp>
        <p:nvSpPr>
          <p:cNvPr id="505" name="Google Shape;505;g148e8534f6f_1_298"/>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151ce9bb2d3_0_6"/>
          <p:cNvSpPr txBox="1">
            <a:spLocks noGrp="1"/>
          </p:cNvSpPr>
          <p:nvPr>
            <p:ph type="title"/>
          </p:nvPr>
        </p:nvSpPr>
        <p:spPr>
          <a:xfrm>
            <a:off x="457200" y="342900"/>
            <a:ext cx="8229600" cy="520294"/>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zh-TW" dirty="0">
                <a:latin typeface="Calibri"/>
                <a:ea typeface="Calibri"/>
                <a:cs typeface="Calibri"/>
                <a:sym typeface="Calibri"/>
              </a:rPr>
              <a:t>結語</a:t>
            </a:r>
            <a:endParaRPr dirty="0"/>
          </a:p>
        </p:txBody>
      </p:sp>
      <p:sp>
        <p:nvSpPr>
          <p:cNvPr id="655" name="Google Shape;655;g151ce9bb2d3_0_6"/>
          <p:cNvSpPr txBox="1"/>
          <p:nvPr/>
        </p:nvSpPr>
        <p:spPr>
          <a:xfrm>
            <a:off x="-65837" y="784431"/>
            <a:ext cx="9100109" cy="4644318"/>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15000"/>
              </a:lnSpc>
              <a:spcBef>
                <a:spcPts val="0"/>
              </a:spcBef>
              <a:spcAft>
                <a:spcPts val="0"/>
              </a:spcAft>
              <a:buClr>
                <a:srgbClr val="000000"/>
              </a:buClr>
              <a:buSzPts val="1800"/>
              <a:buFont typeface="Arial"/>
              <a:buChar char="●"/>
            </a:pPr>
            <a:r>
              <a:rPr lang="zh-TW" altLang="en-US" sz="1800" dirty="0"/>
              <a:t>以上</a:t>
            </a:r>
            <a:r>
              <a:rPr lang="zh-TW" sz="1800" dirty="0"/>
              <a:t>說明如何透過 H 閘以及 CNOT 閘構成一個特殊的雙量子位元的量子糾纏態—貝爾態。</a:t>
            </a:r>
            <a:endParaRPr sz="1800" dirty="0"/>
          </a:p>
          <a:p>
            <a:pPr marL="457200" marR="0" lvl="3" indent="-342900" algn="just" rtl="0">
              <a:lnSpc>
                <a:spcPct val="115000"/>
              </a:lnSpc>
              <a:spcBef>
                <a:spcPts val="0"/>
              </a:spcBef>
              <a:spcAft>
                <a:spcPts val="0"/>
              </a:spcAft>
              <a:buClr>
                <a:srgbClr val="000000"/>
              </a:buClr>
              <a:buSzPts val="1800"/>
              <a:buFont typeface="Arial"/>
              <a:buChar char="●"/>
            </a:pPr>
            <a:r>
              <a:rPr lang="zh-TW" sz="1800" dirty="0"/>
              <a:t>「量子糾纏」這一詞由薛丁格於 1935 年，在一篇名為「Discussion of probability relations between separated systems」的論文中提出，而愛因斯坦則稱這種特質為「鬼魅般的超距作用（spooky action at a distance）」。如維基百科所描述的 :「在量子力學裏，當幾個粒子在彼此交互作用後，由於各個粒子所擁有的特性已綜合成為整體性質，無法單獨描述各個粒子的性質，只能描述整體系統的性質，則稱這現象為量子纏結或量子糾纏」。</a:t>
            </a:r>
            <a:endParaRPr lang="en-US" altLang="zh-TW" sz="1800" dirty="0"/>
          </a:p>
          <a:p>
            <a:pPr marL="457200" lvl="3" indent="-342900" algn="just">
              <a:lnSpc>
                <a:spcPct val="115000"/>
              </a:lnSpc>
              <a:buSzPts val="1800"/>
              <a:buFont typeface="Arial"/>
              <a:buChar char="●"/>
            </a:pPr>
            <a:r>
              <a:rPr lang="zh-TW" altLang="en-US" sz="1800" dirty="0"/>
              <a:t>具體的說，如果在量子粒子（或量子實體）之間形成糾纏狀態，則量子粒子即使相距非常遠，也仍然可以在沒有任何時間差的情況下維持所有量子粒子間固定的特定關係。例如，若有兩個狀態相反的量子位元處於糾纏狀態中，則若其中第一個量子位元被觀察並坍縮到 </a:t>
            </a:r>
            <a:r>
              <a:rPr lang="en-US" altLang="zh-TW" sz="1800" dirty="0"/>
              <a:t>|1</a:t>
            </a:r>
            <a:r>
              <a:rPr lang="en-US" altLang="zh-TW" sz="1800" dirty="0">
                <a:solidFill>
                  <a:schemeClr val="dk1"/>
                </a:solidFill>
              </a:rPr>
              <a:t>〉</a:t>
            </a:r>
            <a:r>
              <a:rPr lang="zh-TW" altLang="en-US" sz="1800" dirty="0"/>
              <a:t>狀態，則另外一個量子位元一定立即坍縮到 </a:t>
            </a:r>
            <a:r>
              <a:rPr lang="en-US" altLang="zh-TW" sz="1800" dirty="0"/>
              <a:t>|0</a:t>
            </a:r>
            <a:r>
              <a:rPr lang="en-US" altLang="zh-TW" sz="1800" dirty="0">
                <a:solidFill>
                  <a:schemeClr val="dk1"/>
                </a:solidFill>
              </a:rPr>
              <a:t>〉</a:t>
            </a:r>
            <a:r>
              <a:rPr lang="zh-TW" altLang="en-US" sz="1800" dirty="0"/>
              <a:t>狀態，這兩個位元的坍縮之間不會有任何時間差距，因為它們實際上是一體的。</a:t>
            </a:r>
          </a:p>
          <a:p>
            <a:pPr marL="457200" marR="0" lvl="3" indent="-342900" algn="just" rtl="0">
              <a:lnSpc>
                <a:spcPct val="115000"/>
              </a:lnSpc>
              <a:spcBef>
                <a:spcPts val="0"/>
              </a:spcBef>
              <a:spcAft>
                <a:spcPts val="0"/>
              </a:spcAft>
              <a:buClr>
                <a:srgbClr val="000000"/>
              </a:buClr>
              <a:buSzPts val="1800"/>
              <a:buFont typeface="Arial"/>
              <a:buChar char="●"/>
            </a:pPr>
            <a:endParaRPr sz="1800" dirty="0"/>
          </a:p>
        </p:txBody>
      </p:sp>
      <p:sp>
        <p:nvSpPr>
          <p:cNvPr id="656" name="Google Shape;656;g151ce9bb2d3_0_6"/>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a:extLst>
              <a:ext uri="{FF2B5EF4-FFF2-40B4-BE49-F238E27FC236}">
                <a16:creationId xmlns:a16="http://schemas.microsoft.com/office/drawing/2014/main" id="{37922242-6420-4FBE-BEE3-4024BB06E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37" y="1074226"/>
            <a:ext cx="33528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8777E505-022B-418F-A031-1F79C1D1E31A}"/>
              </a:ext>
            </a:extLst>
          </p:cNvPr>
          <p:cNvSpPr>
            <a:spLocks noGrp="1"/>
          </p:cNvSpPr>
          <p:nvPr>
            <p:ph type="title"/>
          </p:nvPr>
        </p:nvSpPr>
        <p:spPr>
          <a:xfrm>
            <a:off x="61993" y="342900"/>
            <a:ext cx="8803038" cy="1028700"/>
          </a:xfrm>
        </p:spPr>
        <p:txBody>
          <a:bodyPr/>
          <a:lstStyle/>
          <a:p>
            <a:r>
              <a:rPr lang="en-US" altLang="zh-TW" dirty="0"/>
              <a:t>Bell State Entanglement and De-entanglement</a:t>
            </a:r>
            <a:endParaRPr lang="zh-TW" altLang="en-US" dirty="0"/>
          </a:p>
        </p:txBody>
      </p:sp>
      <p:sp>
        <p:nvSpPr>
          <p:cNvPr id="3" name="投影片編號版面配置區 2">
            <a:extLst>
              <a:ext uri="{FF2B5EF4-FFF2-40B4-BE49-F238E27FC236}">
                <a16:creationId xmlns:a16="http://schemas.microsoft.com/office/drawing/2014/main" id="{86C2CD75-056E-4463-B8B5-E532D7808F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44</a:t>
            </a:fld>
            <a:endParaRPr lang="zh-TW" altLang="en-US"/>
          </a:p>
        </p:txBody>
      </p:sp>
      <p:pic>
        <p:nvPicPr>
          <p:cNvPr id="5124" name="Picture 4">
            <a:extLst>
              <a:ext uri="{FF2B5EF4-FFF2-40B4-BE49-F238E27FC236}">
                <a16:creationId xmlns:a16="http://schemas.microsoft.com/office/drawing/2014/main" id="{1493AE5E-AAC4-444D-96AB-10888C1A1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71" y="2601864"/>
            <a:ext cx="3723864" cy="25146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B32E3BF3-77E5-426B-B055-855E8DDE9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74226"/>
            <a:ext cx="42195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D41C9B46-902D-4B28-ACA3-A16F45938E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2190" y="2598431"/>
            <a:ext cx="3656773" cy="251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616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1DD99D-9DDA-455E-81D7-D620195285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45</a:t>
            </a:fld>
            <a:endParaRPr lang="zh-TW" altLang="en-US"/>
          </a:p>
        </p:txBody>
      </p:sp>
      <p:sp>
        <p:nvSpPr>
          <p:cNvPr id="6" name="Google Shape;497;g148e8534f6f_1_292">
            <a:extLst>
              <a:ext uri="{FF2B5EF4-FFF2-40B4-BE49-F238E27FC236}">
                <a16:creationId xmlns:a16="http://schemas.microsoft.com/office/drawing/2014/main" id="{5CF6A375-A11A-4AE1-AE6C-8ADD52F77CA3}"/>
              </a:ext>
            </a:extLst>
          </p:cNvPr>
          <p:cNvSpPr txBox="1"/>
          <p:nvPr/>
        </p:nvSpPr>
        <p:spPr>
          <a:xfrm>
            <a:off x="-108488" y="569378"/>
            <a:ext cx="5819614" cy="3582489"/>
          </a:xfrm>
          <a:prstGeom prst="rect">
            <a:avLst/>
          </a:prstGeom>
          <a:noFill/>
          <a:ln>
            <a:noFill/>
          </a:ln>
        </p:spPr>
        <p:txBody>
          <a:bodyPr spcFirstLastPara="1" wrap="square" lIns="91425" tIns="91425" rIns="91425" bIns="91425" anchor="t" anchorCtr="0">
            <a:spAutoFit/>
          </a:bodyPr>
          <a:lstStyle/>
          <a:p>
            <a:pPr marL="457200" lvl="3" indent="-342900" algn="just">
              <a:lnSpc>
                <a:spcPct val="115000"/>
              </a:lnSpc>
              <a:buSzPts val="1800"/>
              <a:buFont typeface="+mj-lt"/>
              <a:buAutoNum type="arabicPeriod"/>
            </a:pPr>
            <a:r>
              <a:rPr lang="en-US" altLang="zh-TW" sz="1200" dirty="0"/>
              <a:t>#Bell Entanglement State and Bell Measurement</a:t>
            </a:r>
          </a:p>
          <a:p>
            <a:pPr marL="457200" lvl="3" indent="-342900" algn="just">
              <a:lnSpc>
                <a:spcPct val="115000"/>
              </a:lnSpc>
              <a:buSzPts val="1800"/>
              <a:buFont typeface="+mj-lt"/>
              <a:buAutoNum type="arabicPeriod"/>
            </a:pPr>
            <a:r>
              <a:rPr lang="en-US" altLang="zh-TW" sz="1200" dirty="0"/>
              <a:t>from </a:t>
            </a:r>
            <a:r>
              <a:rPr lang="en-US" altLang="zh-TW" sz="1200" dirty="0" err="1"/>
              <a:t>qiskit</a:t>
            </a:r>
            <a:r>
              <a:rPr lang="en-US" altLang="zh-TW" sz="1200" dirty="0"/>
              <a:t> import *</a:t>
            </a:r>
          </a:p>
          <a:p>
            <a:pPr marL="457200" lvl="3" indent="-342900" algn="just">
              <a:lnSpc>
                <a:spcPct val="115000"/>
              </a:lnSpc>
              <a:buSzPts val="1800"/>
              <a:buFont typeface="+mj-lt"/>
              <a:buAutoNum type="arabicPeriod"/>
            </a:pPr>
            <a:r>
              <a:rPr lang="en-US" altLang="zh-TW" sz="1200" dirty="0"/>
              <a:t>from </a:t>
            </a:r>
            <a:r>
              <a:rPr lang="en-US" altLang="zh-TW" sz="1200" dirty="0" err="1"/>
              <a:t>qiskit.tools.visualization</a:t>
            </a:r>
            <a:r>
              <a:rPr lang="en-US" altLang="zh-TW" sz="1200" dirty="0"/>
              <a:t> import </a:t>
            </a:r>
            <a:r>
              <a:rPr lang="en-US" altLang="zh-TW" sz="1200" dirty="0" err="1"/>
              <a:t>plot_histogram</a:t>
            </a:r>
            <a:endParaRPr lang="en-US" altLang="zh-TW" sz="1200" dirty="0"/>
          </a:p>
          <a:p>
            <a:pPr marL="457200" lvl="3" indent="-342900" algn="just">
              <a:lnSpc>
                <a:spcPct val="115000"/>
              </a:lnSpc>
              <a:buSzPts val="1800"/>
              <a:buFont typeface="+mj-lt"/>
              <a:buAutoNum type="arabicPeriod"/>
            </a:pPr>
            <a:r>
              <a:rPr lang="en-US" altLang="zh-TW" sz="1200" dirty="0"/>
              <a:t>import math</a:t>
            </a:r>
          </a:p>
          <a:p>
            <a:pPr marL="457200" lvl="3" indent="-342900" algn="just">
              <a:lnSpc>
                <a:spcPct val="115000"/>
              </a:lnSpc>
              <a:buSzPts val="1800"/>
              <a:buFont typeface="+mj-lt"/>
              <a:buAutoNum type="arabicPeriod"/>
            </a:pPr>
            <a:r>
              <a:rPr lang="en-US" altLang="zh-TW" sz="1200" dirty="0"/>
              <a:t>qc=</a:t>
            </a:r>
            <a:r>
              <a:rPr lang="en-US" altLang="zh-TW" sz="1200" dirty="0" err="1"/>
              <a:t>QuantumCircuit</a:t>
            </a:r>
            <a:r>
              <a:rPr lang="en-US" altLang="zh-TW" sz="1200" dirty="0"/>
              <a:t>(2,2)</a:t>
            </a:r>
          </a:p>
          <a:p>
            <a:pPr marL="457200" lvl="3" indent="-342900" algn="just">
              <a:lnSpc>
                <a:spcPct val="115000"/>
              </a:lnSpc>
              <a:buSzPts val="1800"/>
              <a:buFont typeface="+mj-lt"/>
              <a:buAutoNum type="arabicPeriod"/>
            </a:pPr>
            <a:r>
              <a:rPr lang="en-US" altLang="zh-TW" sz="1200" dirty="0" err="1"/>
              <a:t>qc.initialize</a:t>
            </a:r>
            <a:r>
              <a:rPr lang="en-US" altLang="zh-TW" sz="1200" dirty="0"/>
              <a:t>([</a:t>
            </a:r>
            <a:r>
              <a:rPr lang="en-US" altLang="zh-TW" sz="1200" dirty="0" err="1"/>
              <a:t>math.sqrt</a:t>
            </a:r>
            <a:r>
              <a:rPr lang="en-US" altLang="zh-TW" sz="1200" dirty="0"/>
              <a:t>(1/3),</a:t>
            </a:r>
            <a:r>
              <a:rPr lang="en-US" altLang="zh-TW" sz="1200" dirty="0" err="1"/>
              <a:t>math.sqrt</a:t>
            </a:r>
            <a:r>
              <a:rPr lang="en-US" altLang="zh-TW" sz="1200" dirty="0"/>
              <a:t>(2/3)],0)</a:t>
            </a:r>
          </a:p>
          <a:p>
            <a:pPr marL="457200" lvl="3" indent="-342900" algn="just">
              <a:lnSpc>
                <a:spcPct val="115000"/>
              </a:lnSpc>
              <a:buSzPts val="1800"/>
              <a:buFont typeface="+mj-lt"/>
              <a:buAutoNum type="arabicPeriod"/>
            </a:pPr>
            <a:r>
              <a:rPr lang="en-US" altLang="zh-TW" sz="1200" dirty="0" err="1"/>
              <a:t>qc.h</a:t>
            </a:r>
            <a:r>
              <a:rPr lang="en-US" altLang="zh-TW" sz="1200" dirty="0"/>
              <a:t>(0)</a:t>
            </a:r>
          </a:p>
          <a:p>
            <a:pPr marL="457200" lvl="3" indent="-342900" algn="just">
              <a:lnSpc>
                <a:spcPct val="115000"/>
              </a:lnSpc>
              <a:buSzPts val="1800"/>
              <a:buFont typeface="+mj-lt"/>
              <a:buAutoNum type="arabicPeriod"/>
            </a:pPr>
            <a:r>
              <a:rPr lang="en-US" altLang="zh-TW" sz="1200" dirty="0"/>
              <a:t>qc.cx(0,1)</a:t>
            </a:r>
          </a:p>
          <a:p>
            <a:pPr marL="457200" lvl="3" indent="-342900" algn="just">
              <a:lnSpc>
                <a:spcPct val="115000"/>
              </a:lnSpc>
              <a:buSzPts val="1800"/>
              <a:buFont typeface="+mj-lt"/>
              <a:buAutoNum type="arabicPeriod"/>
            </a:pPr>
            <a:r>
              <a:rPr lang="en-US" altLang="zh-TW" sz="1200" dirty="0"/>
              <a:t>#Above are for Bell State</a:t>
            </a:r>
          </a:p>
          <a:p>
            <a:pPr marL="457200" lvl="3" indent="-342900" algn="just">
              <a:lnSpc>
                <a:spcPct val="115000"/>
              </a:lnSpc>
              <a:buSzPts val="1800"/>
              <a:buFont typeface="+mj-lt"/>
              <a:buAutoNum type="arabicPeriod"/>
            </a:pPr>
            <a:r>
              <a:rPr lang="en-US" altLang="zh-TW" sz="1200" dirty="0" err="1"/>
              <a:t>qc.measure</a:t>
            </a:r>
            <a:r>
              <a:rPr lang="en-US" altLang="zh-TW" sz="1200" dirty="0"/>
              <a:t>([0,1],[0,1]) </a:t>
            </a:r>
          </a:p>
          <a:p>
            <a:pPr marL="457200" lvl="3" indent="-342900" algn="just">
              <a:lnSpc>
                <a:spcPct val="115000"/>
              </a:lnSpc>
              <a:buSzPts val="1800"/>
              <a:buFont typeface="+mj-lt"/>
              <a:buAutoNum type="arabicPeriod"/>
            </a:pPr>
            <a:r>
              <a:rPr lang="en-US" altLang="zh-TW" sz="1200" dirty="0"/>
              <a:t>display(</a:t>
            </a:r>
            <a:r>
              <a:rPr lang="en-US" altLang="zh-TW" sz="1200" dirty="0" err="1"/>
              <a:t>qc.draw</a:t>
            </a:r>
            <a:r>
              <a:rPr lang="en-US" altLang="zh-TW" sz="1200" dirty="0"/>
              <a:t>('</a:t>
            </a:r>
            <a:r>
              <a:rPr lang="en-US" altLang="zh-TW" sz="1200" dirty="0" err="1"/>
              <a:t>mpl</a:t>
            </a:r>
            <a:r>
              <a:rPr lang="en-US" altLang="zh-TW" sz="1200" dirty="0"/>
              <a:t>'))</a:t>
            </a:r>
          </a:p>
          <a:p>
            <a:pPr marL="457200" lvl="3" indent="-342900" algn="just">
              <a:lnSpc>
                <a:spcPct val="115000"/>
              </a:lnSpc>
              <a:buSzPts val="1800"/>
              <a:buFont typeface="+mj-lt"/>
              <a:buAutoNum type="arabicPeriod"/>
            </a:pPr>
            <a:r>
              <a:rPr lang="en-US" altLang="zh-TW" sz="1200" dirty="0"/>
              <a:t>sim=</a:t>
            </a:r>
            <a:r>
              <a:rPr lang="en-US" altLang="zh-TW" sz="1200" dirty="0" err="1"/>
              <a:t>Aer.get_backend</a:t>
            </a:r>
            <a:r>
              <a:rPr lang="en-US" altLang="zh-TW" sz="1200" dirty="0"/>
              <a:t>('</a:t>
            </a:r>
            <a:r>
              <a:rPr lang="en-US" altLang="zh-TW" sz="1200" dirty="0" err="1"/>
              <a:t>qasm_simulator</a:t>
            </a:r>
            <a:r>
              <a:rPr lang="en-US" altLang="zh-TW" sz="1200" dirty="0"/>
              <a:t>')</a:t>
            </a:r>
          </a:p>
          <a:p>
            <a:pPr marL="457200" lvl="3" indent="-342900" algn="just">
              <a:lnSpc>
                <a:spcPct val="115000"/>
              </a:lnSpc>
              <a:buSzPts val="1800"/>
              <a:buFont typeface="+mj-lt"/>
              <a:buAutoNum type="arabicPeriod"/>
            </a:pPr>
            <a:r>
              <a:rPr lang="en-US" altLang="zh-TW" sz="1200" dirty="0"/>
              <a:t>res=execute(qc, backend=sim, shots=1000).result()</a:t>
            </a:r>
          </a:p>
          <a:p>
            <a:pPr marL="457200" lvl="3" indent="-342900" algn="just">
              <a:lnSpc>
                <a:spcPct val="115000"/>
              </a:lnSpc>
              <a:buSzPts val="1800"/>
              <a:buFont typeface="+mj-lt"/>
              <a:buAutoNum type="arabicPeriod"/>
            </a:pPr>
            <a:r>
              <a:rPr lang="en-US" altLang="zh-TW" sz="1200" dirty="0"/>
              <a:t>counts=</a:t>
            </a:r>
            <a:r>
              <a:rPr lang="en-US" altLang="zh-TW" sz="1200" dirty="0" err="1"/>
              <a:t>res.get_counts</a:t>
            </a:r>
            <a:r>
              <a:rPr lang="en-US" altLang="zh-TW" sz="1200" dirty="0"/>
              <a:t>()</a:t>
            </a:r>
          </a:p>
          <a:p>
            <a:pPr marL="457200" lvl="3" indent="-342900" algn="just">
              <a:lnSpc>
                <a:spcPct val="115000"/>
              </a:lnSpc>
              <a:buSzPts val="1800"/>
              <a:buFont typeface="+mj-lt"/>
              <a:buAutoNum type="arabicPeriod"/>
            </a:pPr>
            <a:r>
              <a:rPr lang="en-US" altLang="zh-TW" sz="1200" dirty="0"/>
              <a:t>print(counts)</a:t>
            </a:r>
          </a:p>
          <a:p>
            <a:pPr marL="457200" lvl="3" indent="-342900" algn="just">
              <a:lnSpc>
                <a:spcPct val="115000"/>
              </a:lnSpc>
              <a:buSzPts val="1800"/>
              <a:buFont typeface="+mj-lt"/>
              <a:buAutoNum type="arabicPeriod"/>
            </a:pPr>
            <a:r>
              <a:rPr lang="en-US" altLang="zh-TW" sz="1200" dirty="0" err="1"/>
              <a:t>plot_histogram</a:t>
            </a:r>
            <a:r>
              <a:rPr lang="en-US" altLang="zh-TW" sz="1200" dirty="0"/>
              <a:t>(counts)</a:t>
            </a:r>
          </a:p>
        </p:txBody>
      </p:sp>
      <p:sp>
        <p:nvSpPr>
          <p:cNvPr id="7" name="Google Shape;497;g148e8534f6f_1_292">
            <a:extLst>
              <a:ext uri="{FF2B5EF4-FFF2-40B4-BE49-F238E27FC236}">
                <a16:creationId xmlns:a16="http://schemas.microsoft.com/office/drawing/2014/main" id="{D9E4F5CE-97C2-4DF9-BA26-934926149BCA}"/>
              </a:ext>
            </a:extLst>
          </p:cNvPr>
          <p:cNvSpPr txBox="1"/>
          <p:nvPr/>
        </p:nvSpPr>
        <p:spPr>
          <a:xfrm>
            <a:off x="4479010" y="538305"/>
            <a:ext cx="5819614" cy="4431952"/>
          </a:xfrm>
          <a:prstGeom prst="rect">
            <a:avLst/>
          </a:prstGeom>
          <a:noFill/>
          <a:ln>
            <a:noFill/>
          </a:ln>
        </p:spPr>
        <p:txBody>
          <a:bodyPr spcFirstLastPara="1" wrap="square" lIns="91425" tIns="91425" rIns="91425" bIns="91425" anchor="t" anchorCtr="0">
            <a:spAutoFit/>
          </a:bodyPr>
          <a:lstStyle/>
          <a:p>
            <a:pPr marL="457200" lvl="3" indent="-342900" algn="just">
              <a:lnSpc>
                <a:spcPct val="115000"/>
              </a:lnSpc>
              <a:buSzPts val="1800"/>
              <a:buFont typeface="+mj-lt"/>
              <a:buAutoNum type="arabicPeriod"/>
            </a:pPr>
            <a:r>
              <a:rPr lang="en-US" altLang="zh-TW" sz="1200" dirty="0"/>
              <a:t>#Bell Entanglement State and Bell Measurement</a:t>
            </a:r>
          </a:p>
          <a:p>
            <a:pPr marL="457200" lvl="3" indent="-342900" algn="just">
              <a:lnSpc>
                <a:spcPct val="115000"/>
              </a:lnSpc>
              <a:buSzPts val="1800"/>
              <a:buFont typeface="+mj-lt"/>
              <a:buAutoNum type="arabicPeriod"/>
            </a:pPr>
            <a:r>
              <a:rPr lang="en-US" altLang="zh-TW" sz="1200" dirty="0"/>
              <a:t>from </a:t>
            </a:r>
            <a:r>
              <a:rPr lang="en-US" altLang="zh-TW" sz="1200" dirty="0" err="1"/>
              <a:t>qiskit</a:t>
            </a:r>
            <a:r>
              <a:rPr lang="en-US" altLang="zh-TW" sz="1200" dirty="0"/>
              <a:t> import *</a:t>
            </a:r>
          </a:p>
          <a:p>
            <a:pPr marL="457200" lvl="3" indent="-342900" algn="just">
              <a:lnSpc>
                <a:spcPct val="115000"/>
              </a:lnSpc>
              <a:buSzPts val="1800"/>
              <a:buFont typeface="+mj-lt"/>
              <a:buAutoNum type="arabicPeriod"/>
            </a:pPr>
            <a:r>
              <a:rPr lang="en-US" altLang="zh-TW" sz="1200" dirty="0"/>
              <a:t>from </a:t>
            </a:r>
            <a:r>
              <a:rPr lang="en-US" altLang="zh-TW" sz="1200" dirty="0" err="1"/>
              <a:t>qiskit.tools.visualization</a:t>
            </a:r>
            <a:r>
              <a:rPr lang="en-US" altLang="zh-TW" sz="1200" dirty="0"/>
              <a:t> import </a:t>
            </a:r>
            <a:r>
              <a:rPr lang="en-US" altLang="zh-TW" sz="1200" dirty="0" err="1"/>
              <a:t>plot_histogram</a:t>
            </a:r>
            <a:endParaRPr lang="en-US" altLang="zh-TW" sz="1200" dirty="0"/>
          </a:p>
          <a:p>
            <a:pPr marL="457200" lvl="3" indent="-342900" algn="just">
              <a:lnSpc>
                <a:spcPct val="115000"/>
              </a:lnSpc>
              <a:buSzPts val="1800"/>
              <a:buFont typeface="+mj-lt"/>
              <a:buAutoNum type="arabicPeriod"/>
            </a:pPr>
            <a:r>
              <a:rPr lang="en-US" altLang="zh-TW" sz="1200" dirty="0"/>
              <a:t>import math</a:t>
            </a:r>
          </a:p>
          <a:p>
            <a:pPr marL="457200" lvl="3" indent="-342900" algn="just">
              <a:lnSpc>
                <a:spcPct val="115000"/>
              </a:lnSpc>
              <a:buSzPts val="1800"/>
              <a:buFont typeface="+mj-lt"/>
              <a:buAutoNum type="arabicPeriod"/>
            </a:pPr>
            <a:r>
              <a:rPr lang="en-US" altLang="zh-TW" sz="1200" dirty="0"/>
              <a:t>qc=</a:t>
            </a:r>
            <a:r>
              <a:rPr lang="en-US" altLang="zh-TW" sz="1200" dirty="0" err="1"/>
              <a:t>QuantumCircuit</a:t>
            </a:r>
            <a:r>
              <a:rPr lang="en-US" altLang="zh-TW" sz="1200" dirty="0"/>
              <a:t>(2,2)</a:t>
            </a:r>
          </a:p>
          <a:p>
            <a:pPr marL="457200" lvl="3" indent="-342900" algn="just">
              <a:lnSpc>
                <a:spcPct val="115000"/>
              </a:lnSpc>
              <a:buSzPts val="1800"/>
              <a:buFont typeface="+mj-lt"/>
              <a:buAutoNum type="arabicPeriod"/>
            </a:pPr>
            <a:r>
              <a:rPr lang="en-US" altLang="zh-TW" sz="1200" dirty="0" err="1"/>
              <a:t>qc.initialize</a:t>
            </a:r>
            <a:r>
              <a:rPr lang="en-US" altLang="zh-TW" sz="1200" dirty="0"/>
              <a:t>([</a:t>
            </a:r>
            <a:r>
              <a:rPr lang="en-US" altLang="zh-TW" sz="1200" dirty="0" err="1"/>
              <a:t>math.sqrt</a:t>
            </a:r>
            <a:r>
              <a:rPr lang="en-US" altLang="zh-TW" sz="1200" dirty="0"/>
              <a:t>(1/3),</a:t>
            </a:r>
            <a:r>
              <a:rPr lang="en-US" altLang="zh-TW" sz="1200" dirty="0" err="1"/>
              <a:t>math.sqrt</a:t>
            </a:r>
            <a:r>
              <a:rPr lang="en-US" altLang="zh-TW" sz="1200" dirty="0"/>
              <a:t>(2/3)],0)</a:t>
            </a:r>
          </a:p>
          <a:p>
            <a:pPr marL="457200" lvl="3" indent="-342900" algn="just">
              <a:lnSpc>
                <a:spcPct val="115000"/>
              </a:lnSpc>
              <a:buSzPts val="1800"/>
              <a:buFont typeface="+mj-lt"/>
              <a:buAutoNum type="arabicPeriod"/>
            </a:pPr>
            <a:r>
              <a:rPr lang="en-US" altLang="zh-TW" sz="1200" dirty="0" err="1"/>
              <a:t>qc.h</a:t>
            </a:r>
            <a:r>
              <a:rPr lang="en-US" altLang="zh-TW" sz="1200" dirty="0"/>
              <a:t>(0)</a:t>
            </a:r>
          </a:p>
          <a:p>
            <a:pPr marL="457200" lvl="3" indent="-342900" algn="just">
              <a:lnSpc>
                <a:spcPct val="115000"/>
              </a:lnSpc>
              <a:buSzPts val="1800"/>
              <a:buFont typeface="+mj-lt"/>
              <a:buAutoNum type="arabicPeriod"/>
            </a:pPr>
            <a:r>
              <a:rPr lang="en-US" altLang="zh-TW" sz="1200" dirty="0"/>
              <a:t>qc.cx(0,1)</a:t>
            </a:r>
          </a:p>
          <a:p>
            <a:pPr marL="457200" lvl="3" indent="-342900" algn="just">
              <a:lnSpc>
                <a:spcPct val="115000"/>
              </a:lnSpc>
              <a:buSzPts val="1800"/>
              <a:buFont typeface="+mj-lt"/>
              <a:buAutoNum type="arabicPeriod"/>
            </a:pPr>
            <a:r>
              <a:rPr lang="en-US" altLang="zh-TW" sz="1200" dirty="0"/>
              <a:t>#Above are for Bell State</a:t>
            </a:r>
          </a:p>
          <a:p>
            <a:pPr marL="457200" lvl="3" indent="-342900" algn="just">
              <a:lnSpc>
                <a:spcPct val="115000"/>
              </a:lnSpc>
              <a:buSzPts val="1800"/>
              <a:buFont typeface="+mj-lt"/>
              <a:buAutoNum type="arabicPeriod"/>
            </a:pPr>
            <a:r>
              <a:rPr lang="en-US" altLang="zh-TW" sz="1200" dirty="0" err="1"/>
              <a:t>qc.barrier</a:t>
            </a:r>
            <a:r>
              <a:rPr lang="en-US" altLang="zh-TW" sz="1200" dirty="0"/>
              <a:t>()</a:t>
            </a:r>
          </a:p>
          <a:p>
            <a:pPr marL="457200" lvl="3" indent="-342900" algn="just">
              <a:lnSpc>
                <a:spcPct val="115000"/>
              </a:lnSpc>
              <a:buSzPts val="1800"/>
              <a:buFont typeface="+mj-lt"/>
              <a:buAutoNum type="arabicPeriod"/>
            </a:pPr>
            <a:r>
              <a:rPr lang="en-US" altLang="zh-TW" sz="1200" dirty="0"/>
              <a:t>qc.cx(0,1)</a:t>
            </a:r>
          </a:p>
          <a:p>
            <a:pPr marL="457200" lvl="3" indent="-342900" algn="just">
              <a:lnSpc>
                <a:spcPct val="115000"/>
              </a:lnSpc>
              <a:buSzPts val="1800"/>
              <a:buFont typeface="+mj-lt"/>
              <a:buAutoNum type="arabicPeriod"/>
            </a:pPr>
            <a:r>
              <a:rPr lang="en-US" altLang="zh-TW" sz="1200" dirty="0" err="1"/>
              <a:t>qc.h</a:t>
            </a:r>
            <a:r>
              <a:rPr lang="en-US" altLang="zh-TW" sz="1200" dirty="0"/>
              <a:t>(0)</a:t>
            </a:r>
          </a:p>
          <a:p>
            <a:pPr marL="457200" lvl="3" indent="-342900" algn="just">
              <a:lnSpc>
                <a:spcPct val="115000"/>
              </a:lnSpc>
              <a:buSzPts val="1800"/>
              <a:buFont typeface="+mj-lt"/>
              <a:buAutoNum type="arabicPeriod"/>
            </a:pPr>
            <a:r>
              <a:rPr lang="en-US" altLang="zh-TW" sz="1200" dirty="0" err="1"/>
              <a:t>qc.measure</a:t>
            </a:r>
            <a:r>
              <a:rPr lang="en-US" altLang="zh-TW" sz="1200" dirty="0"/>
              <a:t>([0,1],[0,1]) </a:t>
            </a:r>
          </a:p>
          <a:p>
            <a:pPr marL="457200" lvl="3" indent="-342900" algn="just">
              <a:lnSpc>
                <a:spcPct val="115000"/>
              </a:lnSpc>
              <a:buSzPts val="1800"/>
              <a:buFont typeface="+mj-lt"/>
              <a:buAutoNum type="arabicPeriod"/>
            </a:pPr>
            <a:r>
              <a:rPr lang="en-US" altLang="zh-TW" sz="1200" dirty="0"/>
              <a:t>#Below are for Bell State Measurement</a:t>
            </a:r>
          </a:p>
          <a:p>
            <a:pPr marL="457200" lvl="3" indent="-342900" algn="just">
              <a:lnSpc>
                <a:spcPct val="115000"/>
              </a:lnSpc>
              <a:buSzPts val="1800"/>
              <a:buFont typeface="+mj-lt"/>
              <a:buAutoNum type="arabicPeriod"/>
            </a:pPr>
            <a:r>
              <a:rPr lang="en-US" altLang="zh-TW" sz="1200" dirty="0"/>
              <a:t>display(</a:t>
            </a:r>
            <a:r>
              <a:rPr lang="en-US" altLang="zh-TW" sz="1200" dirty="0" err="1"/>
              <a:t>qc.draw</a:t>
            </a:r>
            <a:r>
              <a:rPr lang="en-US" altLang="zh-TW" sz="1200" dirty="0"/>
              <a:t>('</a:t>
            </a:r>
            <a:r>
              <a:rPr lang="en-US" altLang="zh-TW" sz="1200" dirty="0" err="1"/>
              <a:t>mpl</a:t>
            </a:r>
            <a:r>
              <a:rPr lang="en-US" altLang="zh-TW" sz="1200" dirty="0"/>
              <a:t>'))</a:t>
            </a:r>
          </a:p>
          <a:p>
            <a:pPr marL="457200" lvl="3" indent="-342900" algn="just">
              <a:lnSpc>
                <a:spcPct val="115000"/>
              </a:lnSpc>
              <a:buSzPts val="1800"/>
              <a:buFont typeface="+mj-lt"/>
              <a:buAutoNum type="arabicPeriod"/>
            </a:pPr>
            <a:r>
              <a:rPr lang="en-US" altLang="zh-TW" sz="1200" dirty="0"/>
              <a:t>sim=</a:t>
            </a:r>
            <a:r>
              <a:rPr lang="en-US" altLang="zh-TW" sz="1200" dirty="0" err="1"/>
              <a:t>Aer.get_backend</a:t>
            </a:r>
            <a:r>
              <a:rPr lang="en-US" altLang="zh-TW" sz="1200" dirty="0"/>
              <a:t>('</a:t>
            </a:r>
            <a:r>
              <a:rPr lang="en-US" altLang="zh-TW" sz="1200" dirty="0" err="1"/>
              <a:t>qasm_simulator</a:t>
            </a:r>
            <a:r>
              <a:rPr lang="en-US" altLang="zh-TW" sz="1200" dirty="0"/>
              <a:t>')</a:t>
            </a:r>
          </a:p>
          <a:p>
            <a:pPr marL="457200" lvl="3" indent="-342900" algn="just">
              <a:lnSpc>
                <a:spcPct val="115000"/>
              </a:lnSpc>
              <a:buSzPts val="1800"/>
              <a:buFont typeface="+mj-lt"/>
              <a:buAutoNum type="arabicPeriod"/>
            </a:pPr>
            <a:r>
              <a:rPr lang="en-US" altLang="zh-TW" sz="1200" dirty="0"/>
              <a:t>res=execute(qc, backend=sim, shots=1000).result()</a:t>
            </a:r>
          </a:p>
          <a:p>
            <a:pPr marL="457200" lvl="3" indent="-342900" algn="just">
              <a:lnSpc>
                <a:spcPct val="115000"/>
              </a:lnSpc>
              <a:buSzPts val="1800"/>
              <a:buFont typeface="+mj-lt"/>
              <a:buAutoNum type="arabicPeriod"/>
            </a:pPr>
            <a:r>
              <a:rPr lang="en-US" altLang="zh-TW" sz="1200" dirty="0"/>
              <a:t>counts=</a:t>
            </a:r>
            <a:r>
              <a:rPr lang="en-US" altLang="zh-TW" sz="1200" dirty="0" err="1"/>
              <a:t>res.get_counts</a:t>
            </a:r>
            <a:r>
              <a:rPr lang="en-US" altLang="zh-TW" sz="1200" dirty="0"/>
              <a:t>()</a:t>
            </a:r>
          </a:p>
          <a:p>
            <a:pPr marL="457200" lvl="3" indent="-342900" algn="just">
              <a:lnSpc>
                <a:spcPct val="115000"/>
              </a:lnSpc>
              <a:buSzPts val="1800"/>
              <a:buFont typeface="+mj-lt"/>
              <a:buAutoNum type="arabicPeriod"/>
            </a:pPr>
            <a:r>
              <a:rPr lang="en-US" altLang="zh-TW" sz="1200" dirty="0"/>
              <a:t>print(counts)</a:t>
            </a:r>
          </a:p>
          <a:p>
            <a:pPr marL="457200" lvl="3" indent="-342900" algn="just">
              <a:lnSpc>
                <a:spcPct val="115000"/>
              </a:lnSpc>
              <a:buSzPts val="1800"/>
              <a:buFont typeface="+mj-lt"/>
              <a:buAutoNum type="arabicPeriod"/>
            </a:pPr>
            <a:r>
              <a:rPr lang="en-US" altLang="zh-TW" sz="1200" dirty="0" err="1"/>
              <a:t>plot_histogram</a:t>
            </a:r>
            <a:r>
              <a:rPr lang="en-US" altLang="zh-TW" sz="1200" dirty="0"/>
              <a:t>(counts)</a:t>
            </a:r>
          </a:p>
        </p:txBody>
      </p:sp>
    </p:spTree>
    <p:extLst>
      <p:ext uri="{BB962C8B-B14F-4D97-AF65-F5344CB8AC3E}">
        <p14:creationId xmlns:p14="http://schemas.microsoft.com/office/powerpoint/2010/main" val="810309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D09BBD-28B8-4E89-9BC6-02A974B00948}"/>
              </a:ext>
            </a:extLst>
          </p:cNvPr>
          <p:cNvSpPr>
            <a:spLocks noGrp="1"/>
          </p:cNvSpPr>
          <p:nvPr>
            <p:ph type="title"/>
          </p:nvPr>
        </p:nvSpPr>
        <p:spPr/>
        <p:txBody>
          <a:bodyPr/>
          <a:lstStyle/>
          <a:p>
            <a:r>
              <a:rPr lang="en-US" altLang="zh-TW" dirty="0"/>
              <a:t>Quantum Circuit for Quantum Teleportation</a:t>
            </a:r>
            <a:endParaRPr lang="zh-TW" altLang="en-US" dirty="0"/>
          </a:p>
        </p:txBody>
      </p:sp>
      <p:pic>
        <p:nvPicPr>
          <p:cNvPr id="1026" name="Picture 2">
            <a:extLst>
              <a:ext uri="{FF2B5EF4-FFF2-40B4-BE49-F238E27FC236}">
                <a16:creationId xmlns:a16="http://schemas.microsoft.com/office/drawing/2014/main" id="{C2C85828-F2CB-4C05-8FDB-4D76B13BA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49" y="1484986"/>
            <a:ext cx="9104757" cy="2721254"/>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a:extLst>
              <a:ext uri="{FF2B5EF4-FFF2-40B4-BE49-F238E27FC236}">
                <a16:creationId xmlns:a16="http://schemas.microsoft.com/office/drawing/2014/main" id="{821E5899-5A95-46FC-BA66-2C829C8FD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46</a:t>
            </a:fld>
            <a:endParaRPr lang="zh-TW" altLang="en-US"/>
          </a:p>
        </p:txBody>
      </p:sp>
    </p:spTree>
    <p:extLst>
      <p:ext uri="{BB962C8B-B14F-4D97-AF65-F5344CB8AC3E}">
        <p14:creationId xmlns:p14="http://schemas.microsoft.com/office/powerpoint/2010/main" val="1567414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C9EC224-7F9B-4536-AB6B-795E4E591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514" y="2571750"/>
            <a:ext cx="7399826" cy="221168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97;g148e8534f6f_1_292">
            <a:extLst>
              <a:ext uri="{FF2B5EF4-FFF2-40B4-BE49-F238E27FC236}">
                <a16:creationId xmlns:a16="http://schemas.microsoft.com/office/drawing/2014/main" id="{BAD602C4-44AC-430C-AB2A-288FD1AB5E22}"/>
              </a:ext>
            </a:extLst>
          </p:cNvPr>
          <p:cNvSpPr txBox="1"/>
          <p:nvPr/>
        </p:nvSpPr>
        <p:spPr>
          <a:xfrm>
            <a:off x="0" y="429892"/>
            <a:ext cx="8229600" cy="4644318"/>
          </a:xfrm>
          <a:prstGeom prst="rect">
            <a:avLst/>
          </a:prstGeom>
          <a:noFill/>
          <a:ln>
            <a:noFill/>
          </a:ln>
        </p:spPr>
        <p:txBody>
          <a:bodyPr spcFirstLastPara="1" wrap="square" lIns="91425" tIns="91425" rIns="91425" bIns="91425" anchor="t" anchorCtr="0">
            <a:spAutoFit/>
          </a:bodyPr>
          <a:lstStyle/>
          <a:p>
            <a:pPr marL="457200" lvl="3" indent="-342900" algn="just">
              <a:lnSpc>
                <a:spcPct val="115000"/>
              </a:lnSpc>
              <a:buSzPts val="1800"/>
              <a:buFont typeface="+mj-lt"/>
              <a:buAutoNum type="arabicPeriod"/>
            </a:pPr>
            <a:r>
              <a:rPr lang="en-US" altLang="zh-TW" sz="1800" dirty="0"/>
              <a:t>#Quantum Teleportation with only one classical bit (the latter measurement will overlap previous measurement)</a:t>
            </a:r>
          </a:p>
          <a:p>
            <a:pPr marL="457200" lvl="3" indent="-342900" algn="just">
              <a:lnSpc>
                <a:spcPct val="115000"/>
              </a:lnSpc>
              <a:buSzPts val="1800"/>
              <a:buFont typeface="+mj-lt"/>
              <a:buAutoNum type="arabicPeriod"/>
            </a:pPr>
            <a:r>
              <a:rPr lang="en-US" altLang="zh-TW" sz="1800" dirty="0"/>
              <a:t>from </a:t>
            </a:r>
            <a:r>
              <a:rPr lang="en-US" altLang="zh-TW" sz="1800" dirty="0" err="1"/>
              <a:t>qiskit</a:t>
            </a:r>
            <a:r>
              <a:rPr lang="en-US" altLang="zh-TW" sz="1800" dirty="0"/>
              <a:t> import *</a:t>
            </a:r>
          </a:p>
          <a:p>
            <a:pPr marL="457200" lvl="3" indent="-342900" algn="just">
              <a:lnSpc>
                <a:spcPct val="115000"/>
              </a:lnSpc>
              <a:buSzPts val="1800"/>
              <a:buFont typeface="+mj-lt"/>
              <a:buAutoNum type="arabicPeriod"/>
            </a:pPr>
            <a:r>
              <a:rPr lang="en-US" altLang="zh-TW" sz="1800" dirty="0"/>
              <a:t>from </a:t>
            </a:r>
            <a:r>
              <a:rPr lang="en-US" altLang="zh-TW" sz="1800" dirty="0" err="1"/>
              <a:t>qiskit.tools.visualization</a:t>
            </a:r>
            <a:r>
              <a:rPr lang="en-US" altLang="zh-TW" sz="1800" dirty="0"/>
              <a:t> import </a:t>
            </a:r>
            <a:r>
              <a:rPr lang="en-US" altLang="zh-TW" sz="1800" dirty="0" err="1"/>
              <a:t>plot_histogram</a:t>
            </a:r>
            <a:endParaRPr lang="en-US" altLang="zh-TW" sz="1800" dirty="0"/>
          </a:p>
          <a:p>
            <a:pPr marL="457200" lvl="3" indent="-342900" algn="just">
              <a:lnSpc>
                <a:spcPct val="115000"/>
              </a:lnSpc>
              <a:buSzPts val="1800"/>
              <a:buFont typeface="+mj-lt"/>
              <a:buAutoNum type="arabicPeriod"/>
            </a:pPr>
            <a:r>
              <a:rPr lang="en-US" altLang="zh-TW" sz="1800" dirty="0"/>
              <a:t>import math</a:t>
            </a:r>
          </a:p>
          <a:p>
            <a:pPr marL="457200" lvl="3" indent="-342900" algn="just">
              <a:lnSpc>
                <a:spcPct val="115000"/>
              </a:lnSpc>
              <a:buSzPts val="1800"/>
              <a:buFont typeface="+mj-lt"/>
              <a:buAutoNum type="arabicPeriod"/>
            </a:pPr>
            <a:r>
              <a:rPr lang="en-US" altLang="zh-TW" sz="1800" dirty="0"/>
              <a:t>qc=</a:t>
            </a:r>
            <a:r>
              <a:rPr lang="en-US" altLang="zh-TW" sz="1800" dirty="0" err="1"/>
              <a:t>QuantumCircuit</a:t>
            </a:r>
            <a:r>
              <a:rPr lang="en-US" altLang="zh-TW" sz="1800" dirty="0"/>
              <a:t>(3,1)</a:t>
            </a:r>
          </a:p>
          <a:p>
            <a:pPr marL="457200" lvl="3" indent="-342900" algn="just">
              <a:lnSpc>
                <a:spcPct val="115000"/>
              </a:lnSpc>
              <a:buSzPts val="1800"/>
              <a:buFont typeface="+mj-lt"/>
              <a:buAutoNum type="arabicPeriod"/>
            </a:pPr>
            <a:r>
              <a:rPr lang="en-US" altLang="zh-TW" sz="1800" dirty="0" err="1"/>
              <a:t>qc.initialize</a:t>
            </a:r>
            <a:r>
              <a:rPr lang="en-US" altLang="zh-TW" sz="1800" dirty="0"/>
              <a:t>([</a:t>
            </a:r>
            <a:r>
              <a:rPr lang="en-US" altLang="zh-TW" sz="1800" dirty="0" err="1"/>
              <a:t>math.sqrt</a:t>
            </a:r>
            <a:r>
              <a:rPr lang="en-US" altLang="zh-TW" sz="1800" dirty="0"/>
              <a:t>(1/3),</a:t>
            </a:r>
            <a:r>
              <a:rPr lang="en-US" altLang="zh-TW" sz="1800" dirty="0" err="1"/>
              <a:t>math.sqrt</a:t>
            </a:r>
            <a:r>
              <a:rPr lang="en-US" altLang="zh-TW" sz="1800" dirty="0"/>
              <a:t>(2/3)],0)</a:t>
            </a:r>
          </a:p>
          <a:p>
            <a:pPr marL="457200" lvl="3" indent="-342900" algn="just">
              <a:lnSpc>
                <a:spcPct val="115000"/>
              </a:lnSpc>
              <a:buSzPts val="1800"/>
              <a:buFont typeface="+mj-lt"/>
              <a:buAutoNum type="arabicPeriod"/>
            </a:pPr>
            <a:r>
              <a:rPr lang="en-US" altLang="zh-TW" sz="1800" dirty="0" err="1"/>
              <a:t>qc.barrier</a:t>
            </a:r>
            <a:r>
              <a:rPr lang="en-US" altLang="zh-TW" sz="1800" dirty="0"/>
              <a:t>()</a:t>
            </a:r>
          </a:p>
          <a:p>
            <a:pPr marL="457200" lvl="3" indent="-342900" algn="just">
              <a:lnSpc>
                <a:spcPct val="115000"/>
              </a:lnSpc>
              <a:buSzPts val="1800"/>
              <a:buFont typeface="+mj-lt"/>
              <a:buAutoNum type="arabicPeriod"/>
            </a:pPr>
            <a:r>
              <a:rPr lang="en-US" altLang="zh-TW" sz="1800" dirty="0" err="1"/>
              <a:t>qc.h</a:t>
            </a:r>
            <a:r>
              <a:rPr lang="en-US" altLang="zh-TW" sz="1800" dirty="0"/>
              <a:t>(1)</a:t>
            </a:r>
          </a:p>
          <a:p>
            <a:pPr marL="457200" lvl="3" indent="-342900" algn="just">
              <a:lnSpc>
                <a:spcPct val="115000"/>
              </a:lnSpc>
              <a:buSzPts val="1800"/>
              <a:buFont typeface="+mj-lt"/>
              <a:buAutoNum type="arabicPeriod"/>
            </a:pPr>
            <a:r>
              <a:rPr lang="en-US" altLang="zh-TW" sz="1800" dirty="0"/>
              <a:t>qc.cx(1,2)</a:t>
            </a:r>
          </a:p>
          <a:p>
            <a:pPr marL="457200" lvl="3" indent="-342900" algn="just">
              <a:lnSpc>
                <a:spcPct val="115000"/>
              </a:lnSpc>
              <a:buSzPts val="1800"/>
              <a:buFont typeface="+mj-lt"/>
              <a:buAutoNum type="arabicPeriod"/>
            </a:pPr>
            <a:r>
              <a:rPr lang="en-US" altLang="zh-TW" sz="1800" dirty="0" err="1"/>
              <a:t>qc.barrier</a:t>
            </a:r>
            <a:r>
              <a:rPr lang="en-US" altLang="zh-TW" sz="1800" dirty="0"/>
              <a:t>()</a:t>
            </a:r>
          </a:p>
          <a:p>
            <a:pPr marL="457200" lvl="3" indent="-342900" algn="just">
              <a:lnSpc>
                <a:spcPct val="115000"/>
              </a:lnSpc>
              <a:buSzPts val="1800"/>
              <a:buFont typeface="+mj-lt"/>
              <a:buAutoNum type="arabicPeriod"/>
            </a:pPr>
            <a:r>
              <a:rPr lang="en-US" altLang="zh-TW" sz="1800" dirty="0"/>
              <a:t>qc.cx(0,1)</a:t>
            </a:r>
          </a:p>
          <a:p>
            <a:pPr marL="457200" lvl="3" indent="-342900" algn="just">
              <a:lnSpc>
                <a:spcPct val="115000"/>
              </a:lnSpc>
              <a:buSzPts val="1800"/>
              <a:buFont typeface="+mj-lt"/>
              <a:buAutoNum type="arabicPeriod"/>
            </a:pPr>
            <a:r>
              <a:rPr lang="en-US" altLang="zh-TW" sz="1800" dirty="0" err="1"/>
              <a:t>qc.h</a:t>
            </a:r>
            <a:r>
              <a:rPr lang="en-US" altLang="zh-TW" sz="1800" dirty="0"/>
              <a:t>(0)</a:t>
            </a:r>
          </a:p>
          <a:p>
            <a:pPr marL="457200" lvl="3" indent="-342900" algn="just">
              <a:lnSpc>
                <a:spcPct val="115000"/>
              </a:lnSpc>
              <a:buSzPts val="1800"/>
              <a:buFont typeface="+mj-lt"/>
              <a:buAutoNum type="arabicPeriod"/>
            </a:pPr>
            <a:r>
              <a:rPr lang="en-US" altLang="zh-TW" sz="1800" dirty="0" err="1"/>
              <a:t>qc.measure</a:t>
            </a:r>
            <a:r>
              <a:rPr lang="en-US" altLang="zh-TW" sz="1800" dirty="0"/>
              <a:t>([0,1],[0,0]) </a:t>
            </a:r>
          </a:p>
        </p:txBody>
      </p:sp>
      <p:sp>
        <p:nvSpPr>
          <p:cNvPr id="6" name="投影片編號版面配置區 5">
            <a:extLst>
              <a:ext uri="{FF2B5EF4-FFF2-40B4-BE49-F238E27FC236}">
                <a16:creationId xmlns:a16="http://schemas.microsoft.com/office/drawing/2014/main" id="{19A4CE76-767C-41BE-A91C-8437F4E219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47</a:t>
            </a:fld>
            <a:endParaRPr lang="zh-TW" altLang="en-US"/>
          </a:p>
        </p:txBody>
      </p:sp>
    </p:spTree>
    <p:extLst>
      <p:ext uri="{BB962C8B-B14F-4D97-AF65-F5344CB8AC3E}">
        <p14:creationId xmlns:p14="http://schemas.microsoft.com/office/powerpoint/2010/main" val="61164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DB080C-E9DF-4798-A3EC-984FDE01D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555" y="300374"/>
            <a:ext cx="7262787" cy="217072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97;g148e8534f6f_1_292">
            <a:extLst>
              <a:ext uri="{FF2B5EF4-FFF2-40B4-BE49-F238E27FC236}">
                <a16:creationId xmlns:a16="http://schemas.microsoft.com/office/drawing/2014/main" id="{BAD602C4-44AC-430C-AB2A-288FD1AB5E22}"/>
              </a:ext>
            </a:extLst>
          </p:cNvPr>
          <p:cNvSpPr txBox="1"/>
          <p:nvPr/>
        </p:nvSpPr>
        <p:spPr>
          <a:xfrm>
            <a:off x="0" y="1154454"/>
            <a:ext cx="8229600" cy="3688672"/>
          </a:xfrm>
          <a:prstGeom prst="rect">
            <a:avLst/>
          </a:prstGeom>
          <a:noFill/>
          <a:ln>
            <a:noFill/>
          </a:ln>
        </p:spPr>
        <p:txBody>
          <a:bodyPr spcFirstLastPara="1" wrap="square" lIns="91425" tIns="91425" rIns="91425" bIns="91425" anchor="t" anchorCtr="0">
            <a:spAutoFit/>
          </a:bodyPr>
          <a:lstStyle/>
          <a:p>
            <a:pPr marL="457200" lvl="3" indent="-342900" algn="just">
              <a:lnSpc>
                <a:spcPct val="115000"/>
              </a:lnSpc>
              <a:buSzPts val="1800"/>
              <a:buFont typeface="+mj-lt"/>
              <a:buAutoNum type="arabicPeriod" startAt="14"/>
            </a:pPr>
            <a:r>
              <a:rPr lang="en-US" altLang="zh-TW" sz="1800" dirty="0" err="1"/>
              <a:t>qc.barrier</a:t>
            </a:r>
            <a:r>
              <a:rPr lang="en-US" altLang="zh-TW" sz="1800" dirty="0"/>
              <a:t>()</a:t>
            </a:r>
          </a:p>
          <a:p>
            <a:pPr marL="457200" lvl="3" indent="-342900" algn="just">
              <a:lnSpc>
                <a:spcPct val="115000"/>
              </a:lnSpc>
              <a:buSzPts val="1800"/>
              <a:buFont typeface="+mj-lt"/>
              <a:buAutoNum type="arabicPeriod" startAt="14"/>
            </a:pPr>
            <a:r>
              <a:rPr lang="en-US" altLang="zh-TW" sz="1800" dirty="0"/>
              <a:t>qc.cx(1,2)</a:t>
            </a:r>
          </a:p>
          <a:p>
            <a:pPr marL="457200" lvl="3" indent="-342900" algn="just">
              <a:lnSpc>
                <a:spcPct val="115000"/>
              </a:lnSpc>
              <a:buSzPts val="1800"/>
              <a:buFont typeface="+mj-lt"/>
              <a:buAutoNum type="arabicPeriod" startAt="14"/>
            </a:pPr>
            <a:r>
              <a:rPr lang="en-US" altLang="zh-TW" sz="1800" dirty="0"/>
              <a:t>qc.cz(0,2)</a:t>
            </a:r>
          </a:p>
          <a:p>
            <a:pPr marL="457200" lvl="3" indent="-342900" algn="just">
              <a:lnSpc>
                <a:spcPct val="115000"/>
              </a:lnSpc>
              <a:buSzPts val="1800"/>
              <a:buFont typeface="+mj-lt"/>
              <a:buAutoNum type="arabicPeriod" startAt="14"/>
            </a:pPr>
            <a:r>
              <a:rPr lang="en-US" altLang="zh-TW" sz="1800" dirty="0" err="1"/>
              <a:t>qc.measure</a:t>
            </a:r>
            <a:r>
              <a:rPr lang="en-US" altLang="zh-TW" sz="1800" dirty="0"/>
              <a:t>(2,0)</a:t>
            </a:r>
          </a:p>
          <a:p>
            <a:pPr marL="457200" lvl="3" indent="-342900" algn="just">
              <a:lnSpc>
                <a:spcPct val="115000"/>
              </a:lnSpc>
              <a:buSzPts val="1800"/>
              <a:buFont typeface="+mj-lt"/>
              <a:buAutoNum type="arabicPeriod" startAt="14"/>
            </a:pPr>
            <a:r>
              <a:rPr lang="en-US" altLang="zh-TW" sz="1800" dirty="0"/>
              <a:t>display(</a:t>
            </a:r>
            <a:r>
              <a:rPr lang="en-US" altLang="zh-TW" sz="1800" dirty="0" err="1"/>
              <a:t>qc.draw</a:t>
            </a:r>
            <a:r>
              <a:rPr lang="en-US" altLang="zh-TW" sz="1800" dirty="0"/>
              <a:t>('</a:t>
            </a:r>
            <a:r>
              <a:rPr lang="en-US" altLang="zh-TW" sz="1800" dirty="0" err="1"/>
              <a:t>mpl</a:t>
            </a:r>
            <a:r>
              <a:rPr lang="en-US" altLang="zh-TW" sz="1800" dirty="0"/>
              <a:t>'))</a:t>
            </a:r>
          </a:p>
          <a:p>
            <a:pPr marL="457200" lvl="3" indent="-342900" algn="just">
              <a:lnSpc>
                <a:spcPct val="115000"/>
              </a:lnSpc>
              <a:buSzPts val="1800"/>
              <a:buFont typeface="+mj-lt"/>
              <a:buAutoNum type="arabicPeriod" startAt="14"/>
            </a:pPr>
            <a:r>
              <a:rPr lang="en-US" altLang="zh-TW" sz="1800" dirty="0"/>
              <a:t>sim=</a:t>
            </a:r>
            <a:r>
              <a:rPr lang="en-US" altLang="zh-TW" sz="1800" dirty="0" err="1"/>
              <a:t>Aer.get_backend</a:t>
            </a:r>
            <a:r>
              <a:rPr lang="en-US" altLang="zh-TW" sz="1800" dirty="0"/>
              <a:t>('</a:t>
            </a:r>
            <a:r>
              <a:rPr lang="en-US" altLang="zh-TW" sz="1800" dirty="0" err="1"/>
              <a:t>qasm_simulator</a:t>
            </a:r>
            <a:r>
              <a:rPr lang="en-US" altLang="zh-TW" sz="1800" dirty="0"/>
              <a:t>')</a:t>
            </a:r>
          </a:p>
          <a:p>
            <a:pPr marL="457200" lvl="3" indent="-342900" algn="just">
              <a:lnSpc>
                <a:spcPct val="115000"/>
              </a:lnSpc>
              <a:buSzPts val="1800"/>
              <a:buFont typeface="+mj-lt"/>
              <a:buAutoNum type="arabicPeriod" startAt="14"/>
            </a:pPr>
            <a:r>
              <a:rPr lang="en-US" altLang="zh-TW" sz="1800" dirty="0"/>
              <a:t>res=execute(qc, backend=sim, shots=1000).result()</a:t>
            </a:r>
          </a:p>
          <a:p>
            <a:pPr marL="457200" lvl="3" indent="-342900" algn="just">
              <a:lnSpc>
                <a:spcPct val="115000"/>
              </a:lnSpc>
              <a:buSzPts val="1800"/>
              <a:buFont typeface="+mj-lt"/>
              <a:buAutoNum type="arabicPeriod" startAt="14"/>
            </a:pPr>
            <a:r>
              <a:rPr lang="en-US" altLang="zh-TW" sz="1800" dirty="0"/>
              <a:t>counts=</a:t>
            </a:r>
            <a:r>
              <a:rPr lang="en-US" altLang="zh-TW" sz="1800" dirty="0" err="1"/>
              <a:t>res.get_counts</a:t>
            </a:r>
            <a:r>
              <a:rPr lang="en-US" altLang="zh-TW" sz="1800" dirty="0"/>
              <a:t>()</a:t>
            </a:r>
          </a:p>
          <a:p>
            <a:pPr marL="457200" lvl="3" indent="-342900" algn="just">
              <a:lnSpc>
                <a:spcPct val="115000"/>
              </a:lnSpc>
              <a:buSzPts val="1800"/>
              <a:buFont typeface="+mj-lt"/>
              <a:buAutoNum type="arabicPeriod" startAt="14"/>
            </a:pPr>
            <a:r>
              <a:rPr lang="en-US" altLang="zh-TW" sz="1800" dirty="0"/>
              <a:t>prob={key: value / 1000 for key, value in </a:t>
            </a:r>
            <a:r>
              <a:rPr lang="en-US" altLang="zh-TW" sz="1800" dirty="0" err="1"/>
              <a:t>counts.items</a:t>
            </a:r>
            <a:r>
              <a:rPr lang="en-US" altLang="zh-TW" sz="1800" dirty="0"/>
              <a:t>()}</a:t>
            </a:r>
          </a:p>
          <a:p>
            <a:pPr marL="457200" lvl="3" indent="-342900" algn="just">
              <a:lnSpc>
                <a:spcPct val="115000"/>
              </a:lnSpc>
              <a:buSzPts val="1800"/>
              <a:buFont typeface="+mj-lt"/>
              <a:buAutoNum type="arabicPeriod" startAt="14"/>
            </a:pPr>
            <a:r>
              <a:rPr lang="en-US" altLang="zh-TW" sz="1800" dirty="0"/>
              <a:t>display(</a:t>
            </a:r>
            <a:r>
              <a:rPr lang="en-US" altLang="zh-TW" sz="1800" dirty="0" err="1"/>
              <a:t>plot_histogram</a:t>
            </a:r>
            <a:r>
              <a:rPr lang="en-US" altLang="zh-TW" sz="1800" dirty="0"/>
              <a:t>(counts))</a:t>
            </a:r>
          </a:p>
          <a:p>
            <a:pPr marL="457200" lvl="3" indent="-342900" algn="just">
              <a:lnSpc>
                <a:spcPct val="115000"/>
              </a:lnSpc>
              <a:buSzPts val="1800"/>
              <a:buFont typeface="+mj-lt"/>
              <a:buAutoNum type="arabicPeriod" startAt="14"/>
            </a:pPr>
            <a:r>
              <a:rPr lang="en-US" altLang="zh-TW" sz="1800" dirty="0"/>
              <a:t>display(</a:t>
            </a:r>
            <a:r>
              <a:rPr lang="en-US" altLang="zh-TW" sz="1800" dirty="0" err="1"/>
              <a:t>plot_histogram</a:t>
            </a:r>
            <a:r>
              <a:rPr lang="en-US" altLang="zh-TW" sz="1800" dirty="0"/>
              <a:t>(prob))</a:t>
            </a:r>
            <a:endParaRPr sz="1800" dirty="0"/>
          </a:p>
        </p:txBody>
      </p:sp>
      <p:sp>
        <p:nvSpPr>
          <p:cNvPr id="2" name="投影片編號版面配置區 1">
            <a:extLst>
              <a:ext uri="{FF2B5EF4-FFF2-40B4-BE49-F238E27FC236}">
                <a16:creationId xmlns:a16="http://schemas.microsoft.com/office/drawing/2014/main" id="{FA1256FA-BEFB-4279-9E2B-70D880E1E1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48</a:t>
            </a:fld>
            <a:endParaRPr lang="zh-TW" altLang="en-US"/>
          </a:p>
        </p:txBody>
      </p:sp>
    </p:spTree>
    <p:extLst>
      <p:ext uri="{BB962C8B-B14F-4D97-AF65-F5344CB8AC3E}">
        <p14:creationId xmlns:p14="http://schemas.microsoft.com/office/powerpoint/2010/main" val="2313683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DAC0A2-02CC-4104-845C-FB97F250E13E}"/>
              </a:ext>
            </a:extLst>
          </p:cNvPr>
          <p:cNvSpPr>
            <a:spLocks noGrp="1"/>
          </p:cNvSpPr>
          <p:nvPr>
            <p:ph type="title"/>
          </p:nvPr>
        </p:nvSpPr>
        <p:spPr/>
        <p:txBody>
          <a:bodyPr/>
          <a:lstStyle/>
          <a:p>
            <a:endParaRPr lang="zh-TW" altLang="en-US"/>
          </a:p>
        </p:txBody>
      </p:sp>
      <p:pic>
        <p:nvPicPr>
          <p:cNvPr id="2050" name="Picture 2">
            <a:extLst>
              <a:ext uri="{FF2B5EF4-FFF2-40B4-BE49-F238E27FC236}">
                <a16:creationId xmlns:a16="http://schemas.microsoft.com/office/drawing/2014/main" id="{74E40AAE-D392-48A9-8110-BA77B7BF7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0" y="2122810"/>
            <a:ext cx="43434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50D89AA-38B4-4171-98A1-3CA47D72C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02925"/>
            <a:ext cx="4391025" cy="2914650"/>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a:extLst>
              <a:ext uri="{FF2B5EF4-FFF2-40B4-BE49-F238E27FC236}">
                <a16:creationId xmlns:a16="http://schemas.microsoft.com/office/drawing/2014/main" id="{68F0021D-FE45-443F-94CE-D7D336115F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49</a:t>
            </a:fld>
            <a:endParaRPr lang="zh-TW" altLang="en-US"/>
          </a:p>
        </p:txBody>
      </p:sp>
      <p:pic>
        <p:nvPicPr>
          <p:cNvPr id="6" name="Picture 2">
            <a:extLst>
              <a:ext uri="{FF2B5EF4-FFF2-40B4-BE49-F238E27FC236}">
                <a16:creationId xmlns:a16="http://schemas.microsoft.com/office/drawing/2014/main" id="{EC4D7DEA-7960-4A3D-A5A1-06E91A9CC2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072"/>
            <a:ext cx="7262787" cy="217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94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50d8d25d34_0_104"/>
          <p:cNvSpPr txBox="1">
            <a:spLocks noGrp="1"/>
          </p:cNvSpPr>
          <p:nvPr>
            <p:ph type="title"/>
          </p:nvPr>
        </p:nvSpPr>
        <p:spPr>
          <a:xfrm>
            <a:off x="457200" y="369675"/>
            <a:ext cx="8229600" cy="1028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zh-TW">
                <a:latin typeface="Calibri"/>
                <a:ea typeface="Calibri"/>
                <a:cs typeface="Calibri"/>
                <a:sym typeface="Calibri"/>
              </a:rPr>
              <a:t>受控反閘</a:t>
            </a:r>
            <a:endParaRPr/>
          </a:p>
        </p:txBody>
      </p:sp>
      <p:sp>
        <p:nvSpPr>
          <p:cNvPr id="135" name="Google Shape;135;g150d8d25d34_0_104"/>
          <p:cNvSpPr txBox="1"/>
          <p:nvPr/>
        </p:nvSpPr>
        <p:spPr>
          <a:xfrm>
            <a:off x="78525" y="1274550"/>
            <a:ext cx="8229600" cy="877200"/>
          </a:xfrm>
          <a:prstGeom prst="rect">
            <a:avLst/>
          </a:prstGeom>
          <a:noFill/>
          <a:ln>
            <a:noFill/>
          </a:ln>
        </p:spPr>
        <p:txBody>
          <a:bodyPr spcFirstLastPara="1" wrap="square" lIns="91425" tIns="91425" rIns="91425" bIns="91425" anchor="t" anchorCtr="0">
            <a:spAutoFit/>
          </a:bodyPr>
          <a:lstStyle/>
          <a:p>
            <a:pPr marL="457200" marR="0" lvl="3" indent="-342900" algn="just" rtl="0">
              <a:lnSpc>
                <a:spcPct val="150000"/>
              </a:lnSpc>
              <a:spcBef>
                <a:spcPts val="0"/>
              </a:spcBef>
              <a:spcAft>
                <a:spcPts val="0"/>
              </a:spcAft>
              <a:buClr>
                <a:srgbClr val="000000"/>
              </a:buClr>
              <a:buSzPts val="1800"/>
              <a:buFont typeface="Arial"/>
              <a:buChar char="●"/>
            </a:pPr>
            <a:r>
              <a:rPr lang="zh-TW" sz="1800"/>
              <a:t>若採取高位元（MSB）為目標位元，則 CNOT 閘的么正矩陣如左下所列</a:t>
            </a:r>
            <a:endParaRPr sz="1800"/>
          </a:p>
          <a:p>
            <a:pPr marL="457200" marR="0" lvl="3" indent="-342900" algn="just" rtl="0">
              <a:lnSpc>
                <a:spcPct val="150000"/>
              </a:lnSpc>
              <a:spcBef>
                <a:spcPts val="0"/>
              </a:spcBef>
              <a:spcAft>
                <a:spcPts val="0"/>
              </a:spcAft>
              <a:buSzPts val="1800"/>
              <a:buChar char="●"/>
            </a:pPr>
            <a:r>
              <a:rPr lang="zh-TW" sz="1800"/>
              <a:t>若採取低位元（LSB） 為目標位元，則 CNOT 閘的么正矩陣如右下所列</a:t>
            </a:r>
            <a:endParaRPr sz="1800"/>
          </a:p>
        </p:txBody>
      </p:sp>
      <p:pic>
        <p:nvPicPr>
          <p:cNvPr id="136" name="Google Shape;136;g150d8d25d34_0_104"/>
          <p:cNvPicPr preferRelativeResize="0"/>
          <p:nvPr/>
        </p:nvPicPr>
        <p:blipFill rotWithShape="1">
          <a:blip r:embed="rId3">
            <a:alphaModFix/>
          </a:blip>
          <a:srcRect l="-1688" t="-1688"/>
          <a:stretch/>
        </p:blipFill>
        <p:spPr>
          <a:xfrm>
            <a:off x="133125" y="2765138"/>
            <a:ext cx="4276725" cy="1828800"/>
          </a:xfrm>
          <a:prstGeom prst="rect">
            <a:avLst/>
          </a:prstGeom>
          <a:noFill/>
          <a:ln>
            <a:noFill/>
          </a:ln>
        </p:spPr>
      </p:pic>
      <p:pic>
        <p:nvPicPr>
          <p:cNvPr id="137" name="Google Shape;137;g150d8d25d34_0_104"/>
          <p:cNvPicPr preferRelativeResize="0"/>
          <p:nvPr/>
        </p:nvPicPr>
        <p:blipFill>
          <a:blip r:embed="rId4">
            <a:alphaModFix/>
          </a:blip>
          <a:stretch>
            <a:fillRect/>
          </a:stretch>
        </p:blipFill>
        <p:spPr>
          <a:xfrm>
            <a:off x="4655975" y="2836575"/>
            <a:ext cx="4152900" cy="1685925"/>
          </a:xfrm>
          <a:prstGeom prst="rect">
            <a:avLst/>
          </a:prstGeom>
          <a:noFill/>
          <a:ln>
            <a:noFill/>
          </a:ln>
        </p:spPr>
      </p:pic>
      <p:sp>
        <p:nvSpPr>
          <p:cNvPr id="138" name="Google Shape;138;g150d8d25d34_0_104"/>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CE78F0-4CC7-4C3A-B429-76CE5D6363A4}"/>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4FCC4936-F7A7-4E91-9FD7-D96304EBB7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50</a:t>
            </a:fld>
            <a:endParaRPr lang="zh-TW" altLang="en-US"/>
          </a:p>
        </p:txBody>
      </p:sp>
      <p:grpSp>
        <p:nvGrpSpPr>
          <p:cNvPr id="7" name="群組 6">
            <a:extLst>
              <a:ext uri="{FF2B5EF4-FFF2-40B4-BE49-F238E27FC236}">
                <a16:creationId xmlns:a16="http://schemas.microsoft.com/office/drawing/2014/main" id="{7A59151B-430C-4528-B793-923B6D1F8468}"/>
              </a:ext>
            </a:extLst>
          </p:cNvPr>
          <p:cNvGrpSpPr/>
          <p:nvPr/>
        </p:nvGrpSpPr>
        <p:grpSpPr>
          <a:xfrm>
            <a:off x="92990" y="857250"/>
            <a:ext cx="7262787" cy="2170722"/>
            <a:chOff x="0" y="-12072"/>
            <a:chExt cx="7262787" cy="2170722"/>
          </a:xfrm>
        </p:grpSpPr>
        <p:pic>
          <p:nvPicPr>
            <p:cNvPr id="4" name="Picture 2">
              <a:extLst>
                <a:ext uri="{FF2B5EF4-FFF2-40B4-BE49-F238E27FC236}">
                  <a16:creationId xmlns:a16="http://schemas.microsoft.com/office/drawing/2014/main" id="{903DF5AC-82DF-4F04-912A-B4FE44A26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72"/>
              <a:ext cx="7262787" cy="21707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5" name="筆跡 4">
                  <a:extLst>
                    <a:ext uri="{FF2B5EF4-FFF2-40B4-BE49-F238E27FC236}">
                      <a16:creationId xmlns:a16="http://schemas.microsoft.com/office/drawing/2014/main" id="{224DFB7A-299A-45CC-8E9B-3DAAB2926363}"/>
                    </a:ext>
                  </a:extLst>
                </p14:cNvPr>
                <p14:cNvContentPartPr/>
                <p14:nvPr/>
              </p14:nvContentPartPr>
              <p14:xfrm>
                <a:off x="25560" y="204840"/>
                <a:ext cx="4471200" cy="1607760"/>
              </p14:xfrm>
            </p:contentPart>
          </mc:Choice>
          <mc:Fallback>
            <p:pic>
              <p:nvPicPr>
                <p:cNvPr id="5" name="筆跡 4">
                  <a:extLst>
                    <a:ext uri="{FF2B5EF4-FFF2-40B4-BE49-F238E27FC236}">
                      <a16:creationId xmlns:a16="http://schemas.microsoft.com/office/drawing/2014/main" id="{224DFB7A-299A-45CC-8E9B-3DAAB2926363}"/>
                    </a:ext>
                  </a:extLst>
                </p:cNvPr>
                <p:cNvPicPr/>
                <p:nvPr/>
              </p:nvPicPr>
              <p:blipFill>
                <a:blip r:embed="rId4"/>
                <a:stretch>
                  <a:fillRect/>
                </a:stretch>
              </p:blipFill>
              <p:spPr>
                <a:xfrm>
                  <a:off x="16200" y="195480"/>
                  <a:ext cx="4489920" cy="1626480"/>
                </a:xfrm>
                <a:prstGeom prst="rect">
                  <a:avLst/>
                </a:prstGeom>
              </p:spPr>
            </p:pic>
          </mc:Fallback>
        </mc:AlternateContent>
      </p:grpSp>
      <p:pic>
        <p:nvPicPr>
          <p:cNvPr id="6" name="圖片 5">
            <a:extLst>
              <a:ext uri="{FF2B5EF4-FFF2-40B4-BE49-F238E27FC236}">
                <a16:creationId xmlns:a16="http://schemas.microsoft.com/office/drawing/2014/main" id="{0FD19D96-6FF3-48CC-976C-96D9D221096D}"/>
              </a:ext>
            </a:extLst>
          </p:cNvPr>
          <p:cNvPicPr>
            <a:picLocks noChangeAspect="1"/>
          </p:cNvPicPr>
          <p:nvPr/>
        </p:nvPicPr>
        <p:blipFill>
          <a:blip r:embed="rId5"/>
          <a:stretch>
            <a:fillRect/>
          </a:stretch>
        </p:blipFill>
        <p:spPr>
          <a:xfrm>
            <a:off x="0" y="2770822"/>
            <a:ext cx="9144000" cy="2002158"/>
          </a:xfrm>
          <a:prstGeom prst="rect">
            <a:avLst/>
          </a:prstGeom>
        </p:spPr>
      </p:pic>
      <p:sp>
        <p:nvSpPr>
          <p:cNvPr id="8" name="標題 1">
            <a:extLst>
              <a:ext uri="{FF2B5EF4-FFF2-40B4-BE49-F238E27FC236}">
                <a16:creationId xmlns:a16="http://schemas.microsoft.com/office/drawing/2014/main" id="{0883DAA9-A037-46AA-BCFC-656D4D3952E1}"/>
              </a:ext>
            </a:extLst>
          </p:cNvPr>
          <p:cNvSpPr txBox="1">
            <a:spLocks/>
          </p:cNvSpPr>
          <p:nvPr/>
        </p:nvSpPr>
        <p:spPr>
          <a:xfrm>
            <a:off x="0" y="45462"/>
            <a:ext cx="8229600" cy="1028700"/>
          </a:xfrm>
          <a:prstGeom prst="rect">
            <a:avLst/>
          </a:prstGeom>
          <a:solidFill>
            <a:schemeClr val="bg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dirty="0"/>
              <a:t>Validating Teleportation with Dirac Notation</a:t>
            </a:r>
            <a:endParaRPr lang="zh-TW" altLang="en-US" dirty="0"/>
          </a:p>
        </p:txBody>
      </p:sp>
    </p:spTree>
    <p:extLst>
      <p:ext uri="{BB962C8B-B14F-4D97-AF65-F5344CB8AC3E}">
        <p14:creationId xmlns:p14="http://schemas.microsoft.com/office/powerpoint/2010/main" val="910033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CE78F0-4CC7-4C3A-B429-76CE5D6363A4}"/>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4FCC4936-F7A7-4E91-9FD7-D96304EBB7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51</a:t>
            </a:fld>
            <a:endParaRPr lang="zh-TW" altLang="en-US"/>
          </a:p>
        </p:txBody>
      </p:sp>
      <p:grpSp>
        <p:nvGrpSpPr>
          <p:cNvPr id="7" name="群組 6">
            <a:extLst>
              <a:ext uri="{FF2B5EF4-FFF2-40B4-BE49-F238E27FC236}">
                <a16:creationId xmlns:a16="http://schemas.microsoft.com/office/drawing/2014/main" id="{7A59151B-430C-4528-B793-923B6D1F8468}"/>
              </a:ext>
            </a:extLst>
          </p:cNvPr>
          <p:cNvGrpSpPr/>
          <p:nvPr/>
        </p:nvGrpSpPr>
        <p:grpSpPr>
          <a:xfrm>
            <a:off x="92990" y="857250"/>
            <a:ext cx="7262787" cy="2170722"/>
            <a:chOff x="0" y="-12072"/>
            <a:chExt cx="7262787" cy="2170722"/>
          </a:xfrm>
        </p:grpSpPr>
        <p:pic>
          <p:nvPicPr>
            <p:cNvPr id="4" name="Picture 2">
              <a:extLst>
                <a:ext uri="{FF2B5EF4-FFF2-40B4-BE49-F238E27FC236}">
                  <a16:creationId xmlns:a16="http://schemas.microsoft.com/office/drawing/2014/main" id="{903DF5AC-82DF-4F04-912A-B4FE44A26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72"/>
              <a:ext cx="7262787" cy="21707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5" name="筆跡 4">
                  <a:extLst>
                    <a:ext uri="{FF2B5EF4-FFF2-40B4-BE49-F238E27FC236}">
                      <a16:creationId xmlns:a16="http://schemas.microsoft.com/office/drawing/2014/main" id="{224DFB7A-299A-45CC-8E9B-3DAAB2926363}"/>
                    </a:ext>
                  </a:extLst>
                </p14:cNvPr>
                <p14:cNvContentPartPr/>
                <p14:nvPr/>
              </p14:nvContentPartPr>
              <p14:xfrm>
                <a:off x="25560" y="204840"/>
                <a:ext cx="4471200" cy="1607760"/>
              </p14:xfrm>
            </p:contentPart>
          </mc:Choice>
          <mc:Fallback>
            <p:pic>
              <p:nvPicPr>
                <p:cNvPr id="5" name="筆跡 4">
                  <a:extLst>
                    <a:ext uri="{FF2B5EF4-FFF2-40B4-BE49-F238E27FC236}">
                      <a16:creationId xmlns:a16="http://schemas.microsoft.com/office/drawing/2014/main" id="{224DFB7A-299A-45CC-8E9B-3DAAB2926363}"/>
                    </a:ext>
                  </a:extLst>
                </p:cNvPr>
                <p:cNvPicPr/>
                <p:nvPr/>
              </p:nvPicPr>
              <p:blipFill>
                <a:blip r:embed="rId4"/>
                <a:stretch>
                  <a:fillRect/>
                </a:stretch>
              </p:blipFill>
              <p:spPr>
                <a:xfrm>
                  <a:off x="16200" y="195480"/>
                  <a:ext cx="4489920" cy="1626480"/>
                </a:xfrm>
                <a:prstGeom prst="rect">
                  <a:avLst/>
                </a:prstGeom>
              </p:spPr>
            </p:pic>
          </mc:Fallback>
        </mc:AlternateContent>
      </p:grpSp>
      <p:sp>
        <p:nvSpPr>
          <p:cNvPr id="8" name="標題 1">
            <a:extLst>
              <a:ext uri="{FF2B5EF4-FFF2-40B4-BE49-F238E27FC236}">
                <a16:creationId xmlns:a16="http://schemas.microsoft.com/office/drawing/2014/main" id="{0883DAA9-A037-46AA-BCFC-656D4D3952E1}"/>
              </a:ext>
            </a:extLst>
          </p:cNvPr>
          <p:cNvSpPr txBox="1">
            <a:spLocks/>
          </p:cNvSpPr>
          <p:nvPr/>
        </p:nvSpPr>
        <p:spPr>
          <a:xfrm>
            <a:off x="0" y="45462"/>
            <a:ext cx="8229600" cy="1028700"/>
          </a:xfrm>
          <a:prstGeom prst="rect">
            <a:avLst/>
          </a:prstGeom>
          <a:solidFill>
            <a:schemeClr val="bg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dirty="0"/>
              <a:t>Validating Teleportation with Dirac Notation</a:t>
            </a:r>
            <a:endParaRPr lang="zh-TW" altLang="en-US" dirty="0"/>
          </a:p>
        </p:txBody>
      </p:sp>
      <p:pic>
        <p:nvPicPr>
          <p:cNvPr id="9" name="圖片 8">
            <a:extLst>
              <a:ext uri="{FF2B5EF4-FFF2-40B4-BE49-F238E27FC236}">
                <a16:creationId xmlns:a16="http://schemas.microsoft.com/office/drawing/2014/main" id="{C10E329E-D438-4D87-8983-39F7769446FE}"/>
              </a:ext>
            </a:extLst>
          </p:cNvPr>
          <p:cNvPicPr>
            <a:picLocks noChangeAspect="1"/>
          </p:cNvPicPr>
          <p:nvPr/>
        </p:nvPicPr>
        <p:blipFill>
          <a:blip r:embed="rId5"/>
          <a:stretch>
            <a:fillRect/>
          </a:stretch>
        </p:blipFill>
        <p:spPr>
          <a:xfrm>
            <a:off x="17750" y="2898834"/>
            <a:ext cx="9144000" cy="1975839"/>
          </a:xfrm>
          <a:prstGeom prst="rect">
            <a:avLst/>
          </a:prstGeom>
        </p:spPr>
      </p:pic>
    </p:spTree>
    <p:extLst>
      <p:ext uri="{BB962C8B-B14F-4D97-AF65-F5344CB8AC3E}">
        <p14:creationId xmlns:p14="http://schemas.microsoft.com/office/powerpoint/2010/main" val="2754064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87FE345E-50FB-4150-AFAD-9E056B6DDA52}"/>
              </a:ext>
            </a:extLst>
          </p:cNvPr>
          <p:cNvPicPr>
            <a:picLocks noChangeAspect="1"/>
          </p:cNvPicPr>
          <p:nvPr/>
        </p:nvPicPr>
        <p:blipFill>
          <a:blip r:embed="rId2"/>
          <a:stretch>
            <a:fillRect/>
          </a:stretch>
        </p:blipFill>
        <p:spPr>
          <a:xfrm>
            <a:off x="1596324" y="2288772"/>
            <a:ext cx="7090476" cy="2961538"/>
          </a:xfrm>
          <a:prstGeom prst="rect">
            <a:avLst/>
          </a:prstGeom>
        </p:spPr>
      </p:pic>
      <p:sp>
        <p:nvSpPr>
          <p:cNvPr id="2" name="標題 1">
            <a:extLst>
              <a:ext uri="{FF2B5EF4-FFF2-40B4-BE49-F238E27FC236}">
                <a16:creationId xmlns:a16="http://schemas.microsoft.com/office/drawing/2014/main" id="{A2CE78F0-4CC7-4C3A-B429-76CE5D6363A4}"/>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4FCC4936-F7A7-4E91-9FD7-D96304EBB7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52</a:t>
            </a:fld>
            <a:endParaRPr lang="zh-TW" altLang="en-US"/>
          </a:p>
        </p:txBody>
      </p:sp>
      <p:sp>
        <p:nvSpPr>
          <p:cNvPr id="8" name="標題 1">
            <a:extLst>
              <a:ext uri="{FF2B5EF4-FFF2-40B4-BE49-F238E27FC236}">
                <a16:creationId xmlns:a16="http://schemas.microsoft.com/office/drawing/2014/main" id="{0883DAA9-A037-46AA-BCFC-656D4D3952E1}"/>
              </a:ext>
            </a:extLst>
          </p:cNvPr>
          <p:cNvSpPr txBox="1">
            <a:spLocks/>
          </p:cNvSpPr>
          <p:nvPr/>
        </p:nvSpPr>
        <p:spPr>
          <a:xfrm>
            <a:off x="0" y="-279906"/>
            <a:ext cx="8229600" cy="1028700"/>
          </a:xfrm>
          <a:prstGeom prst="rect">
            <a:avLst/>
          </a:prstGeom>
          <a:solidFill>
            <a:schemeClr val="bg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dirty="0"/>
              <a:t>Validating Teleportation with Dirac Notation</a:t>
            </a:r>
            <a:endParaRPr lang="zh-TW" altLang="en-US" dirty="0"/>
          </a:p>
        </p:txBody>
      </p:sp>
      <p:grpSp>
        <p:nvGrpSpPr>
          <p:cNvPr id="7" name="群組 6">
            <a:extLst>
              <a:ext uri="{FF2B5EF4-FFF2-40B4-BE49-F238E27FC236}">
                <a16:creationId xmlns:a16="http://schemas.microsoft.com/office/drawing/2014/main" id="{7A59151B-430C-4528-B793-923B6D1F8468}"/>
              </a:ext>
            </a:extLst>
          </p:cNvPr>
          <p:cNvGrpSpPr/>
          <p:nvPr/>
        </p:nvGrpSpPr>
        <p:grpSpPr>
          <a:xfrm>
            <a:off x="116238" y="385530"/>
            <a:ext cx="7262787" cy="1946965"/>
            <a:chOff x="0" y="-12072"/>
            <a:chExt cx="7262787" cy="1946965"/>
          </a:xfrm>
        </p:grpSpPr>
        <p:pic>
          <p:nvPicPr>
            <p:cNvPr id="4" name="Picture 2">
              <a:extLst>
                <a:ext uri="{FF2B5EF4-FFF2-40B4-BE49-F238E27FC236}">
                  <a16:creationId xmlns:a16="http://schemas.microsoft.com/office/drawing/2014/main" id="{903DF5AC-82DF-4F04-912A-B4FE44A26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08"/>
            <a:stretch/>
          </p:blipFill>
          <p:spPr bwMode="auto">
            <a:xfrm>
              <a:off x="0" y="-12072"/>
              <a:ext cx="7262787" cy="194696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5" name="筆跡 4">
                  <a:extLst>
                    <a:ext uri="{FF2B5EF4-FFF2-40B4-BE49-F238E27FC236}">
                      <a16:creationId xmlns:a16="http://schemas.microsoft.com/office/drawing/2014/main" id="{224DFB7A-299A-45CC-8E9B-3DAAB2926363}"/>
                    </a:ext>
                  </a:extLst>
                </p14:cNvPr>
                <p14:cNvContentPartPr/>
                <p14:nvPr/>
              </p14:nvContentPartPr>
              <p14:xfrm>
                <a:off x="25560" y="204840"/>
                <a:ext cx="4471200" cy="1607760"/>
              </p14:xfrm>
            </p:contentPart>
          </mc:Choice>
          <mc:Fallback>
            <p:pic>
              <p:nvPicPr>
                <p:cNvPr id="5" name="筆跡 4">
                  <a:extLst>
                    <a:ext uri="{FF2B5EF4-FFF2-40B4-BE49-F238E27FC236}">
                      <a16:creationId xmlns:a16="http://schemas.microsoft.com/office/drawing/2014/main" id="{224DFB7A-299A-45CC-8E9B-3DAAB2926363}"/>
                    </a:ext>
                  </a:extLst>
                </p:cNvPr>
                <p:cNvPicPr/>
                <p:nvPr/>
              </p:nvPicPr>
              <p:blipFill>
                <a:blip r:embed="rId5"/>
                <a:stretch>
                  <a:fillRect/>
                </a:stretch>
              </p:blipFill>
              <p:spPr>
                <a:xfrm>
                  <a:off x="16200" y="195480"/>
                  <a:ext cx="4489920" cy="1626480"/>
                </a:xfrm>
                <a:prstGeom prst="rect">
                  <a:avLst/>
                </a:prstGeom>
              </p:spPr>
            </p:pic>
          </mc:Fallback>
        </mc:AlternateContent>
      </p:grpSp>
    </p:spTree>
    <p:extLst>
      <p:ext uri="{BB962C8B-B14F-4D97-AF65-F5344CB8AC3E}">
        <p14:creationId xmlns:p14="http://schemas.microsoft.com/office/powerpoint/2010/main" val="1158387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10b70956f60_16_7"/>
          <p:cNvSpPr txBox="1">
            <a:spLocks noGrp="1"/>
          </p:cNvSpPr>
          <p:nvPr>
            <p:ph type="title"/>
          </p:nvPr>
        </p:nvSpPr>
        <p:spPr>
          <a:xfrm>
            <a:off x="457200" y="342900"/>
            <a:ext cx="8229600" cy="43533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zh-TW" sz="10000"/>
              <a:t>Q&amp;A</a:t>
            </a:r>
            <a:endParaRPr sz="10000"/>
          </a:p>
        </p:txBody>
      </p:sp>
      <p:sp>
        <p:nvSpPr>
          <p:cNvPr id="2" name="投影片編號版面配置區 1">
            <a:extLst>
              <a:ext uri="{FF2B5EF4-FFF2-40B4-BE49-F238E27FC236}">
                <a16:creationId xmlns:a16="http://schemas.microsoft.com/office/drawing/2014/main" id="{DDF06B10-2A6A-471E-A6F6-231C40FBE6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53</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50d8d25d34_0_123"/>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4.2 程式解說</a:t>
            </a:r>
            <a:r>
              <a:rPr lang="zh-TW" baseline="30000">
                <a:latin typeface="Calibri"/>
                <a:ea typeface="Calibri"/>
                <a:cs typeface="Calibri"/>
                <a:sym typeface="Calibri"/>
              </a:rPr>
              <a:t>1</a:t>
            </a:r>
            <a:r>
              <a:rPr lang="zh-TW">
                <a:latin typeface="Calibri"/>
                <a:ea typeface="Calibri"/>
                <a:cs typeface="Calibri"/>
                <a:sym typeface="Calibri"/>
              </a:rPr>
              <a:t>:</a:t>
            </a:r>
            <a:endParaRPr/>
          </a:p>
        </p:txBody>
      </p:sp>
      <p:sp>
        <p:nvSpPr>
          <p:cNvPr id="144" name="Google Shape;144;g150d8d25d34_0_123"/>
          <p:cNvSpPr txBox="1"/>
          <p:nvPr/>
        </p:nvSpPr>
        <p:spPr>
          <a:xfrm>
            <a:off x="94555" y="1066800"/>
            <a:ext cx="8229600" cy="243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 #Program 4.2 Show unitary matrix of CX-gate (MSB as target bit)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2 from qiskit import QuantumCircuit, Aer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3 from qiskit.visualization import array_to_latex</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4 qc = QuantumCircuit(2)</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5 qc.cx(0,1)</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145" name="Google Shape;145;g150d8d25d34_0_123"/>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6</a:t>
            </a:fld>
            <a:endParaRPr/>
          </a:p>
        </p:txBody>
      </p:sp>
      <p:sp>
        <p:nvSpPr>
          <p:cNvPr id="146" name="Google Shape;146;g150d8d25d34_0_123"/>
          <p:cNvSpPr/>
          <p:nvPr/>
        </p:nvSpPr>
        <p:spPr>
          <a:xfrm>
            <a:off x="4227500" y="1477425"/>
            <a:ext cx="4655700" cy="3620700"/>
          </a:xfrm>
          <a:prstGeom prst="wedgeRectCallout">
            <a:avLst>
              <a:gd name="adj1" fmla="val -83621"/>
              <a:gd name="adj2" fmla="val -165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 行為程式編號及註解。</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2 行使用 import 敘述引入 qiskit 套件中的 QuantumCircuit 類別以及 Aer類別。</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3 行使用 import 敘述引入 qiskit.visualization 中的 array_to_latex 函數。</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4 行使用 QuantumCircuit(2) 建構一個包含 2 個量子位元的量子線路物件，儲存於 qc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5 行使用 qc.cx(0,1) 呼叫 QuantumCircuit 類別的 cx 方法，建立 CNOT 閘，並以索引值為 0 的量子位元為控制位元，以索引值為 1 的量子位元為目標位元。這是以高位元（MSB）為目標位元的 CNOT 閘。</a:t>
            </a:r>
            <a:endParaRPr>
              <a:solidFill>
                <a:srgbClr val="FF0000"/>
              </a:solidFill>
            </a:endParaRPr>
          </a:p>
        </p:txBody>
      </p:sp>
      <p:pic>
        <p:nvPicPr>
          <p:cNvPr id="147" name="Google Shape;147;g150d8d25d34_0_123"/>
          <p:cNvPicPr preferRelativeResize="0"/>
          <p:nvPr/>
        </p:nvPicPr>
        <p:blipFill>
          <a:blip r:embed="rId3">
            <a:alphaModFix/>
          </a:blip>
          <a:stretch>
            <a:fillRect/>
          </a:stretch>
        </p:blipFill>
        <p:spPr>
          <a:xfrm>
            <a:off x="173400" y="2833586"/>
            <a:ext cx="3255975" cy="21469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50d8d25d34_0_139"/>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4.2 程式解說</a:t>
            </a:r>
            <a:r>
              <a:rPr lang="zh-TW" baseline="30000">
                <a:latin typeface="Calibri"/>
                <a:ea typeface="Calibri"/>
                <a:cs typeface="Calibri"/>
                <a:sym typeface="Calibri"/>
              </a:rPr>
              <a:t>2</a:t>
            </a:r>
            <a:r>
              <a:rPr lang="zh-TW">
                <a:latin typeface="Calibri"/>
                <a:ea typeface="Calibri"/>
                <a:cs typeface="Calibri"/>
                <a:sym typeface="Calibri"/>
              </a:rPr>
              <a:t>:</a:t>
            </a:r>
            <a:endParaRPr/>
          </a:p>
        </p:txBody>
      </p:sp>
      <p:sp>
        <p:nvSpPr>
          <p:cNvPr id="153" name="Google Shape;153;g150d8d25d34_0_139"/>
          <p:cNvSpPr txBox="1"/>
          <p:nvPr/>
        </p:nvSpPr>
        <p:spPr>
          <a:xfrm>
            <a:off x="94555" y="1066800"/>
            <a:ext cx="8229600" cy="267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6 display(qc.draw('mpl'))</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7 sim = Aer.get_backend('aer_simulator')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8 qc.save_unitary()</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 9 unitary = sim.run(qc).result().get_unitary()</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10 display(array_to_latex(unitary, prefix=</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"\\text{CNOT (MSB as target bit) =</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154" name="Google Shape;154;g150d8d25d34_0_139"/>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7</a:t>
            </a:fld>
            <a:endParaRPr/>
          </a:p>
        </p:txBody>
      </p:sp>
      <p:sp>
        <p:nvSpPr>
          <p:cNvPr id="155" name="Google Shape;155;g150d8d25d34_0_139"/>
          <p:cNvSpPr/>
          <p:nvPr/>
        </p:nvSpPr>
        <p:spPr>
          <a:xfrm>
            <a:off x="4400409" y="363749"/>
            <a:ext cx="4655700" cy="4492800"/>
          </a:xfrm>
          <a:prstGeom prst="wedgeRectCallout">
            <a:avLst>
              <a:gd name="adj1" fmla="val -80157"/>
              <a:gd name="adj2" fmla="val -18728"/>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6 行使用 display(qc.draw('mpl')) 透 過 Jupyter Notebook 提供的 display 函數顯示 QuantumCircuit 類別 draw 方法的執行結果，draw 方法帶入的參數為'mpl'，代表透過 matplotlib 套件顯示量子線路。</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7 行使用 Aer 類別的 get_backend('aer_simulator') 方法建構後端量子電腦模擬器物件，儲存於 sim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8 行使用 QuantumCircuit 類別的 save_unitary() 方法，指示將 qc 量子線路目前狀態對應的么正矩陣儲存起來。</a:t>
            </a:r>
            <a:endParaRPr>
              <a:solidFill>
                <a:srgbClr val="FF0000"/>
              </a:solidFill>
            </a:endParaRPr>
          </a:p>
          <a:p>
            <a:pPr marL="0" lvl="0" indent="0" algn="l" rtl="0">
              <a:spcBef>
                <a:spcPts val="0"/>
              </a:spcBef>
              <a:spcAft>
                <a:spcPts val="0"/>
              </a:spcAft>
              <a:buClr>
                <a:schemeClr val="dk1"/>
              </a:buClr>
              <a:buFont typeface="Arial"/>
              <a:buNone/>
            </a:pPr>
            <a:r>
              <a:rPr lang="zh-TW">
                <a:solidFill>
                  <a:srgbClr val="FF0000"/>
                </a:solidFill>
              </a:rPr>
              <a:t>• 第 9 行使用 sim.run(qc).result().get_unitary() 呼叫 sim 對應的後端量子電腦模擬器的 run() 方法，帶入 qc 參數，得到 qc 對應量子線路的執行工作，然後再呼叫 result() 方法得到執行工作的結果，最後呼叫 get_unitary() 方法取得執行工作結果對應的么正矩陣物件，儲存於 unitary 變數中，形成 unitary 物件。</a:t>
            </a:r>
            <a:endParaRPr>
              <a:solidFill>
                <a:srgbClr val="FF0000"/>
              </a:solidFill>
            </a:endParaRPr>
          </a:p>
          <a:p>
            <a:pPr marL="0" lvl="0" indent="0" algn="l" rtl="0">
              <a:spcBef>
                <a:spcPts val="0"/>
              </a:spcBef>
              <a:spcAft>
                <a:spcPts val="0"/>
              </a:spcAft>
              <a:buClr>
                <a:schemeClr val="dk1"/>
              </a:buClr>
              <a:buFont typeface="Arial"/>
              <a:buNone/>
            </a:pPr>
            <a:r>
              <a:rPr lang="zh-TW">
                <a:solidFill>
                  <a:srgbClr val="FF0000"/>
                </a:solidFill>
              </a:rPr>
              <a:t>• 第 10 行使用 display 函數，透過 qiskit.visualization 中的 array_to_latex 方法將一個複數陣列以 LaTex 格式顯示 unitary 物件的內容。方法中的 prefix="\\text{CNOT (MSB as target bit) = }" 表示在顯示 unitary 物件前列出前綴字串（prefix）。</a:t>
            </a:r>
            <a:endParaRPr>
              <a:solidFill>
                <a:srgbClr val="FF0000"/>
              </a:solidFill>
            </a:endParaRPr>
          </a:p>
          <a:p>
            <a:pPr marL="0" marR="0" lvl="0" indent="0" algn="l" rtl="0">
              <a:lnSpc>
                <a:spcPct val="100000"/>
              </a:lnSpc>
              <a:spcBef>
                <a:spcPts val="0"/>
              </a:spcBef>
              <a:spcAft>
                <a:spcPts val="0"/>
              </a:spcAft>
              <a:buNone/>
            </a:pPr>
            <a:endParaRPr>
              <a:solidFill>
                <a:srgbClr val="FF0000"/>
              </a:solidFill>
            </a:endParaRPr>
          </a:p>
        </p:txBody>
      </p:sp>
      <p:pic>
        <p:nvPicPr>
          <p:cNvPr id="156" name="Google Shape;156;g150d8d25d34_0_139"/>
          <p:cNvPicPr preferRelativeResize="0"/>
          <p:nvPr/>
        </p:nvPicPr>
        <p:blipFill>
          <a:blip r:embed="rId3">
            <a:alphaModFix/>
          </a:blip>
          <a:stretch>
            <a:fillRect/>
          </a:stretch>
        </p:blipFill>
        <p:spPr>
          <a:xfrm>
            <a:off x="173400" y="2833586"/>
            <a:ext cx="3255975" cy="21469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p:tgtEl>
                                          <p:spTgt spid="1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50dbd67ec7_0_10"/>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4.3 程式解說</a:t>
            </a:r>
            <a:r>
              <a:rPr lang="zh-TW" baseline="30000">
                <a:latin typeface="Calibri"/>
                <a:ea typeface="Calibri"/>
                <a:cs typeface="Calibri"/>
                <a:sym typeface="Calibri"/>
              </a:rPr>
              <a:t>1</a:t>
            </a:r>
            <a:r>
              <a:rPr lang="zh-TW">
                <a:latin typeface="Calibri"/>
                <a:ea typeface="Calibri"/>
                <a:cs typeface="Calibri"/>
                <a:sym typeface="Calibri"/>
              </a:rPr>
              <a:t>:</a:t>
            </a:r>
            <a:endParaRPr/>
          </a:p>
        </p:txBody>
      </p:sp>
      <p:sp>
        <p:nvSpPr>
          <p:cNvPr id="162" name="Google Shape;162;g150dbd67ec7_0_10"/>
          <p:cNvSpPr txBox="1"/>
          <p:nvPr/>
        </p:nvSpPr>
        <p:spPr>
          <a:xfrm>
            <a:off x="94555" y="1066800"/>
            <a:ext cx="8229600" cy="243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1 #Program 4.3 Show unitary matrix of CX-gate (LSB as target bit)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2 from qiskit import QuantumCircuit, Aer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3 from qiskit.visualization import array_to_latex</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4 sim = Aer.get_backend('aer_simulator')</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5 qc = QuantumCircuit(2)</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163" name="Google Shape;163;g150dbd67ec7_0_10"/>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8</a:t>
            </a:fld>
            <a:endParaRPr/>
          </a:p>
        </p:txBody>
      </p:sp>
      <p:sp>
        <p:nvSpPr>
          <p:cNvPr id="164" name="Google Shape;164;g150dbd67ec7_0_10"/>
          <p:cNvSpPr/>
          <p:nvPr/>
        </p:nvSpPr>
        <p:spPr>
          <a:xfrm>
            <a:off x="4227500" y="1477425"/>
            <a:ext cx="4655700" cy="3620700"/>
          </a:xfrm>
          <a:prstGeom prst="wedgeRectCallout">
            <a:avLst>
              <a:gd name="adj1" fmla="val -83621"/>
              <a:gd name="adj2" fmla="val -165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1 行為程式編號及註解。</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2 行使用 import 敘述引入 qiskit 套件中的 QuantumCircuit 類別以及 Aer類別。</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3 行使用 import 敘述引入 qiskit.visualization 中的 array_to_latex 函數。</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4 行使用 QuantumCircuit(2) 建構一個包含 2 個量子位元的量子線路物件，儲存於 qc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5 行使用 qc.cx(1,0) 呼叫 QuantumCircuit 類別的 cx 方法，建立 CNOT 閘，並以索引值為 1 的量子位元為控制位元，以索引值為 0 的量子位元為目標位元。這是以低位元（LSB）為目標位元的 CNOT 閘。</a:t>
            </a:r>
            <a:endParaRPr>
              <a:solidFill>
                <a:srgbClr val="FF0000"/>
              </a:solidFill>
            </a:endParaRPr>
          </a:p>
        </p:txBody>
      </p:sp>
      <p:pic>
        <p:nvPicPr>
          <p:cNvPr id="165" name="Google Shape;165;g150dbd67ec7_0_10"/>
          <p:cNvPicPr preferRelativeResize="0"/>
          <p:nvPr/>
        </p:nvPicPr>
        <p:blipFill>
          <a:blip r:embed="rId3">
            <a:alphaModFix/>
          </a:blip>
          <a:stretch>
            <a:fillRect/>
          </a:stretch>
        </p:blipFill>
        <p:spPr>
          <a:xfrm>
            <a:off x="271625" y="2848400"/>
            <a:ext cx="3167525" cy="2083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p:tgtEl>
                                          <p:spTgt spid="1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50dbd67ec7_0_26"/>
          <p:cNvSpPr txBox="1">
            <a:spLocks noGrp="1"/>
          </p:cNvSpPr>
          <p:nvPr>
            <p:ph type="title"/>
          </p:nvPr>
        </p:nvSpPr>
        <p:spPr>
          <a:xfrm>
            <a:off x="94555" y="257993"/>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zh-TW">
                <a:latin typeface="Calibri"/>
                <a:ea typeface="Calibri"/>
                <a:cs typeface="Calibri"/>
                <a:sym typeface="Calibri"/>
              </a:rPr>
              <a:t>Program 4.3 程式解說</a:t>
            </a:r>
            <a:r>
              <a:rPr lang="zh-TW" baseline="30000">
                <a:latin typeface="Calibri"/>
                <a:ea typeface="Calibri"/>
                <a:cs typeface="Calibri"/>
                <a:sym typeface="Calibri"/>
              </a:rPr>
              <a:t>2</a:t>
            </a:r>
            <a:r>
              <a:rPr lang="zh-TW">
                <a:latin typeface="Calibri"/>
                <a:ea typeface="Calibri"/>
                <a:cs typeface="Calibri"/>
                <a:sym typeface="Calibri"/>
              </a:rPr>
              <a:t>:</a:t>
            </a:r>
            <a:endParaRPr/>
          </a:p>
        </p:txBody>
      </p:sp>
      <p:sp>
        <p:nvSpPr>
          <p:cNvPr id="171" name="Google Shape;171;g150dbd67ec7_0_26"/>
          <p:cNvSpPr txBox="1"/>
          <p:nvPr/>
        </p:nvSpPr>
        <p:spPr>
          <a:xfrm>
            <a:off x="94555" y="1066800"/>
            <a:ext cx="8229600" cy="267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6 qc.cx(1,0)</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7 display(qc.draw('mpl'))</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zh-TW" sz="1600">
                <a:solidFill>
                  <a:srgbClr val="3333FF"/>
                </a:solidFill>
                <a:latin typeface="Arial Narrow"/>
                <a:ea typeface="Arial Narrow"/>
                <a:cs typeface="Arial Narrow"/>
                <a:sym typeface="Arial Narrow"/>
              </a:rPr>
              <a:t> 8 qc.save_unitary()</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 9 unitary = sim.run(qc).result().get_unitary()</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10 display(array_to_latex(unitary, prefix=</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"\\text{CNOT (LSB as target bit) =</a:t>
            </a:r>
            <a:endParaRPr sz="1600">
              <a:solidFill>
                <a:srgbClr val="3333FF"/>
              </a:solidFill>
              <a:latin typeface="Arial Narrow"/>
              <a:ea typeface="Arial Narrow"/>
              <a:cs typeface="Arial Narrow"/>
              <a:sym typeface="Arial Narrow"/>
            </a:endParaRPr>
          </a:p>
          <a:p>
            <a:pPr marL="0" lvl="0" indent="0" algn="l" rtl="0">
              <a:spcBef>
                <a:spcPts val="0"/>
              </a:spcBef>
              <a:spcAft>
                <a:spcPts val="0"/>
              </a:spcAft>
              <a:buClr>
                <a:schemeClr val="dk1"/>
              </a:buClr>
              <a:buFont typeface="Arial"/>
              <a:buNone/>
            </a:pPr>
            <a:r>
              <a:rPr lang="zh-TW" sz="1600">
                <a:solidFill>
                  <a:srgbClr val="3333FF"/>
                </a:solidFill>
                <a:latin typeface="Arial Narrow"/>
                <a:ea typeface="Arial Narrow"/>
                <a:cs typeface="Arial Narrow"/>
                <a:sym typeface="Arial Narrow"/>
              </a:rPr>
              <a:t>}"))</a:t>
            </a:r>
            <a:endParaRPr sz="1600">
              <a:solidFill>
                <a:srgbClr val="3333FF"/>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14300" marR="0" lvl="3" indent="0" algn="just"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172" name="Google Shape;172;g150dbd67ec7_0_26"/>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9</a:t>
            </a:fld>
            <a:endParaRPr/>
          </a:p>
        </p:txBody>
      </p:sp>
      <p:sp>
        <p:nvSpPr>
          <p:cNvPr id="173" name="Google Shape;173;g150dbd67ec7_0_26"/>
          <p:cNvSpPr/>
          <p:nvPr/>
        </p:nvSpPr>
        <p:spPr>
          <a:xfrm>
            <a:off x="4400409" y="363749"/>
            <a:ext cx="4655700" cy="4492800"/>
          </a:xfrm>
          <a:prstGeom prst="wedgeRectCallout">
            <a:avLst>
              <a:gd name="adj1" fmla="val -84326"/>
              <a:gd name="adj2" fmla="val -20753"/>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a:solidFill>
                  <a:srgbClr val="FF0000"/>
                </a:solidFill>
              </a:rPr>
              <a:t>• 第 6 行使用 display(qc.draw('mpl')) 透 過 Jupyter Notebook 提供的 display 函數顯示 QuantumCircuit 類別 draw 方法的執行結果，draw 方法帶入的參數為'mpl'，代表透過 matplotlib 套件顯示量子線路。</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7 行使用 Aer 類別的 get_backend('aer_simulator') 方法建構後端量子電腦模擬器物件，儲存於 sim 變數中。</a:t>
            </a:r>
            <a:endParaRPr>
              <a:solidFill>
                <a:srgbClr val="FF0000"/>
              </a:solidFill>
            </a:endParaRPr>
          </a:p>
          <a:p>
            <a:pPr marL="0" marR="0" lvl="0" indent="0" algn="l" rtl="0">
              <a:lnSpc>
                <a:spcPct val="100000"/>
              </a:lnSpc>
              <a:spcBef>
                <a:spcPts val="0"/>
              </a:spcBef>
              <a:spcAft>
                <a:spcPts val="0"/>
              </a:spcAft>
              <a:buNone/>
            </a:pPr>
            <a:r>
              <a:rPr lang="zh-TW">
                <a:solidFill>
                  <a:srgbClr val="FF0000"/>
                </a:solidFill>
              </a:rPr>
              <a:t>• 第 8 行使用 QuantumCircuit 類別的 save_unitary() 方法，指示將 qc 量子線路目前狀態對應的么正矩陣儲存起來。</a:t>
            </a:r>
            <a:endParaRPr>
              <a:solidFill>
                <a:srgbClr val="FF0000"/>
              </a:solidFill>
            </a:endParaRPr>
          </a:p>
          <a:p>
            <a:pPr marL="0" lvl="0" indent="0" algn="l" rtl="0">
              <a:spcBef>
                <a:spcPts val="0"/>
              </a:spcBef>
              <a:spcAft>
                <a:spcPts val="0"/>
              </a:spcAft>
              <a:buClr>
                <a:schemeClr val="dk1"/>
              </a:buClr>
              <a:buFont typeface="Arial"/>
              <a:buNone/>
            </a:pPr>
            <a:r>
              <a:rPr lang="zh-TW">
                <a:solidFill>
                  <a:srgbClr val="FF0000"/>
                </a:solidFill>
              </a:rPr>
              <a:t>• 第 9 行使用 sim.run(qc).result().get_unitary() 呼叫 sim 對應的後端量子電腦模擬器的 run() 方法，帶入 qc 參數，得到 qc 對應量子線路的執行工作，然後再呼叫 result() 方法得到執行工作的結果，最後呼叫 get_unitary() 方法取得執行工作結果對應的么正矩陣物件，儲存於 unitary 變數中，形成 unitary 物件。</a:t>
            </a:r>
            <a:endParaRPr>
              <a:solidFill>
                <a:srgbClr val="FF0000"/>
              </a:solidFill>
            </a:endParaRPr>
          </a:p>
          <a:p>
            <a:pPr marL="0" lvl="0" indent="0" algn="l" rtl="0">
              <a:spcBef>
                <a:spcPts val="0"/>
              </a:spcBef>
              <a:spcAft>
                <a:spcPts val="0"/>
              </a:spcAft>
              <a:buClr>
                <a:schemeClr val="dk1"/>
              </a:buClr>
              <a:buFont typeface="Arial"/>
              <a:buNone/>
            </a:pPr>
            <a:r>
              <a:rPr lang="zh-TW">
                <a:solidFill>
                  <a:srgbClr val="FF0000"/>
                </a:solidFill>
              </a:rPr>
              <a:t>• 第 10 行使用 display 函數，透過 qiskit.visualization 中的 array_to_latex 方法將一個複數陣列以 LaTex 格式顯示 unitary 物件的內容，方法中的 prefix="\\text{CNOT (LSB as target bit) = }" 表示在顯示 unitary 物件前列出前綴字串（prefix）。</a:t>
            </a:r>
            <a:endParaRPr>
              <a:solidFill>
                <a:srgbClr val="FF0000"/>
              </a:solidFill>
            </a:endParaRPr>
          </a:p>
          <a:p>
            <a:pPr marL="0" marR="0" lvl="0" indent="0" algn="l" rtl="0">
              <a:lnSpc>
                <a:spcPct val="100000"/>
              </a:lnSpc>
              <a:spcBef>
                <a:spcPts val="0"/>
              </a:spcBef>
              <a:spcAft>
                <a:spcPts val="0"/>
              </a:spcAft>
              <a:buClr>
                <a:srgbClr val="000000"/>
              </a:buClr>
              <a:buFont typeface="Arial"/>
              <a:buNone/>
            </a:pPr>
            <a:endParaRPr>
              <a:solidFill>
                <a:srgbClr val="FF0000"/>
              </a:solidFill>
            </a:endParaRPr>
          </a:p>
        </p:txBody>
      </p:sp>
      <p:pic>
        <p:nvPicPr>
          <p:cNvPr id="174" name="Google Shape;174;g150dbd67ec7_0_26"/>
          <p:cNvPicPr preferRelativeResize="0"/>
          <p:nvPr/>
        </p:nvPicPr>
        <p:blipFill>
          <a:blip r:embed="rId3">
            <a:alphaModFix/>
          </a:blip>
          <a:stretch>
            <a:fillRect/>
          </a:stretch>
        </p:blipFill>
        <p:spPr>
          <a:xfrm>
            <a:off x="271625" y="2848400"/>
            <a:ext cx="3167525" cy="2083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500"/>
                                        <p:tgtEl>
                                          <p:spTgt spid="17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anlab">
  <a:themeElements>
    <a:clrScheme name="ACN Lab.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9204</Words>
  <Application>Microsoft Office PowerPoint</Application>
  <PresentationFormat>如螢幕大小 (16:9)</PresentationFormat>
  <Paragraphs>438</Paragraphs>
  <Slides>53</Slides>
  <Notes>44</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53</vt:i4>
      </vt:variant>
    </vt:vector>
  </HeadingPairs>
  <TitlesOfParts>
    <vt:vector size="59" baseType="lpstr">
      <vt:lpstr>Arial</vt:lpstr>
      <vt:lpstr>Calibri</vt:lpstr>
      <vt:lpstr>Arial Narrow</vt:lpstr>
      <vt:lpstr>Times New Roman</vt:lpstr>
      <vt:lpstr>Noto Sans Symbols</vt:lpstr>
      <vt:lpstr>acanlab</vt:lpstr>
      <vt:lpstr>量子遙傳  (Quantum Teleportation)</vt:lpstr>
      <vt:lpstr>受控反閘</vt:lpstr>
      <vt:lpstr>Program 4.1 程式解說:</vt:lpstr>
      <vt:lpstr>受控反閘</vt:lpstr>
      <vt:lpstr>受控反閘</vt:lpstr>
      <vt:lpstr>Program 4.2 程式解說1:</vt:lpstr>
      <vt:lpstr>Program 4.2 程式解說2:</vt:lpstr>
      <vt:lpstr>Program 4.3 程式解說1:</vt:lpstr>
      <vt:lpstr>Program 4.3 程式解說2:</vt:lpstr>
      <vt:lpstr>受控U閘</vt:lpstr>
      <vt:lpstr>受控U閘</vt:lpstr>
      <vt:lpstr>受控U閘</vt:lpstr>
      <vt:lpstr>受控U閘</vt:lpstr>
      <vt:lpstr>受控反閘</vt:lpstr>
      <vt:lpstr>受控反閘</vt:lpstr>
      <vt:lpstr>特殊量子糾纏態</vt:lpstr>
      <vt:lpstr>Program 4.5 程式解說1:</vt:lpstr>
      <vt:lpstr>Program 4.5 程式解說2:</vt:lpstr>
      <vt:lpstr>特殊量子糾纏態</vt:lpstr>
      <vt:lpstr>特殊量子糾纏態</vt:lpstr>
      <vt:lpstr>特殊量子糾纏態</vt:lpstr>
      <vt:lpstr>特殊量子糾纏態</vt:lpstr>
      <vt:lpstr>特殊量子糾纏態</vt:lpstr>
      <vt:lpstr>Program 4.6a 程式解說:</vt:lpstr>
      <vt:lpstr>Program 4.6b 程式解說1:</vt:lpstr>
      <vt:lpstr>Program 4.6b 程式解說2:</vt:lpstr>
      <vt:lpstr>特殊量子糾纏態</vt:lpstr>
      <vt:lpstr>Program 4.7a 程式解說1:</vt:lpstr>
      <vt:lpstr>Program 4.7a 程式解說2:</vt:lpstr>
      <vt:lpstr>Program 4.7b 程式解說1:</vt:lpstr>
      <vt:lpstr>Program 4.7b 程式解說2:</vt:lpstr>
      <vt:lpstr>特殊量子糾纏態</vt:lpstr>
      <vt:lpstr>量子遙傳</vt:lpstr>
      <vt:lpstr>量子遙傳</vt:lpstr>
      <vt:lpstr>量子遙傳</vt:lpstr>
      <vt:lpstr>Program 4.8 程式解說1:</vt:lpstr>
      <vt:lpstr>Program 4.8 程式解說2:</vt:lpstr>
      <vt:lpstr>Program 4.8 程式解說3:</vt:lpstr>
      <vt:lpstr>Program 4.8 程式解說4:</vt:lpstr>
      <vt:lpstr>Program 4.8 程式解說5:</vt:lpstr>
      <vt:lpstr>量子遙傳</vt:lpstr>
      <vt:lpstr>量子遙傳</vt:lpstr>
      <vt:lpstr>結語</vt:lpstr>
      <vt:lpstr>Bell State Entanglement and De-entanglement</vt:lpstr>
      <vt:lpstr>PowerPoint 簡報</vt:lpstr>
      <vt:lpstr>Quantum Circuit for Quantum Teleportation</vt:lpstr>
      <vt:lpstr>PowerPoint 簡報</vt:lpstr>
      <vt:lpstr>PowerPoint 簡報</vt:lpstr>
      <vt:lpstr>PowerPoint 簡報</vt:lpstr>
      <vt:lpstr>PowerPoint 簡報</vt:lpstr>
      <vt:lpstr>PowerPoint 簡報</vt:lpstr>
      <vt:lpstr>PowerPoint 簡報</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量子遙傳  (Quantum Teleportation)</dc:title>
  <dc:creator>Ray</dc:creator>
  <cp:lastModifiedBy>Ray</cp:lastModifiedBy>
  <cp:revision>12</cp:revision>
  <dcterms:modified xsi:type="dcterms:W3CDTF">2022-11-29T00:46:10Z</dcterms:modified>
</cp:coreProperties>
</file>