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1" r:id="rId4"/>
    <p:sldId id="262" r:id="rId5"/>
    <p:sldId id="264" r:id="rId6"/>
    <p:sldId id="266" r:id="rId7"/>
    <p:sldId id="268" r:id="rId8"/>
    <p:sldId id="267" r:id="rId9"/>
    <p:sldId id="270" r:id="rId10"/>
    <p:sldId id="269" r:id="rId11"/>
    <p:sldId id="265" r:id="rId12"/>
    <p:sldId id="263" r:id="rId13"/>
    <p:sldId id="258" r:id="rId14"/>
    <p:sldId id="259" r:id="rId15"/>
    <p:sldId id="260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13" autoAdjust="0"/>
  </p:normalViewPr>
  <p:slideViewPr>
    <p:cSldViewPr>
      <p:cViewPr varScale="1">
        <p:scale>
          <a:sx n="105" d="100"/>
          <a:sy n="105" d="100"/>
        </p:scale>
        <p:origin x="-11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3BED3-BF20-484F-90B1-9923D9B11132}" type="datetimeFigureOut">
              <a:rPr lang="zh-TW" altLang="en-US" smtClean="0"/>
              <a:t>2011/6/4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8215B9-FD4A-4338-8D27-6D2207C309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5564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215B9-FD4A-4338-8D27-6D2207C3095D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5171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05B02-2ED8-49E0-877C-751D4A770538}" type="datetimeFigureOut">
              <a:rPr lang="zh-TW" altLang="en-US" smtClean="0"/>
              <a:t>2011/6/4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D37F-9768-4AC5-8F29-F7595A080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0010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05B02-2ED8-49E0-877C-751D4A770538}" type="datetimeFigureOut">
              <a:rPr lang="zh-TW" altLang="en-US" smtClean="0"/>
              <a:t>2011/6/4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D37F-9768-4AC5-8F29-F7595A080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4537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05B02-2ED8-49E0-877C-751D4A770538}" type="datetimeFigureOut">
              <a:rPr lang="zh-TW" altLang="en-US" smtClean="0"/>
              <a:t>2011/6/4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D37F-9768-4AC5-8F29-F7595A080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3035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05B02-2ED8-49E0-877C-751D4A770538}" type="datetimeFigureOut">
              <a:rPr lang="zh-TW" altLang="en-US" smtClean="0"/>
              <a:t>2011/6/4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D37F-9768-4AC5-8F29-F7595A080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0820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05B02-2ED8-49E0-877C-751D4A770538}" type="datetimeFigureOut">
              <a:rPr lang="zh-TW" altLang="en-US" smtClean="0"/>
              <a:t>2011/6/4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D37F-9768-4AC5-8F29-F7595A080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4545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05B02-2ED8-49E0-877C-751D4A770538}" type="datetimeFigureOut">
              <a:rPr lang="zh-TW" altLang="en-US" smtClean="0"/>
              <a:t>2011/6/4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D37F-9768-4AC5-8F29-F7595A080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7449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05B02-2ED8-49E0-877C-751D4A770538}" type="datetimeFigureOut">
              <a:rPr lang="zh-TW" altLang="en-US" smtClean="0"/>
              <a:t>2011/6/4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D37F-9768-4AC5-8F29-F7595A080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8887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05B02-2ED8-49E0-877C-751D4A770538}" type="datetimeFigureOut">
              <a:rPr lang="zh-TW" altLang="en-US" smtClean="0"/>
              <a:t>2011/6/4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D37F-9768-4AC5-8F29-F7595A080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8079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05B02-2ED8-49E0-877C-751D4A770538}" type="datetimeFigureOut">
              <a:rPr lang="zh-TW" altLang="en-US" smtClean="0"/>
              <a:t>2011/6/4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D37F-9768-4AC5-8F29-F7595A080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7283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05B02-2ED8-49E0-877C-751D4A770538}" type="datetimeFigureOut">
              <a:rPr lang="zh-TW" altLang="en-US" smtClean="0"/>
              <a:t>2011/6/4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D37F-9768-4AC5-8F29-F7595A080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7917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05B02-2ED8-49E0-877C-751D4A770538}" type="datetimeFigureOut">
              <a:rPr lang="zh-TW" altLang="en-US" smtClean="0"/>
              <a:t>2011/6/4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D37F-9768-4AC5-8F29-F7595A080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82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05B02-2ED8-49E0-877C-751D4A770538}" type="datetimeFigureOut">
              <a:rPr lang="zh-TW" altLang="en-US" smtClean="0"/>
              <a:t>2011/6/4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8D37F-9768-4AC5-8F29-F7595A0800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5543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slide" Target="slide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Follow me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025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63908"/>
            <a:ext cx="6863043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文字方塊 4">
            <a:hlinkClick r:id="rId3" action="ppaction://hlinksldjump"/>
          </p:cNvPr>
          <p:cNvSpPr txBox="1"/>
          <p:nvPr/>
        </p:nvSpPr>
        <p:spPr>
          <a:xfrm>
            <a:off x="8028384" y="606845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返回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9046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32" y="2780928"/>
            <a:ext cx="8993384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文字方塊 4">
            <a:hlinkClick r:id="rId3" action="ppaction://hlinksldjump"/>
          </p:cNvPr>
          <p:cNvSpPr txBox="1"/>
          <p:nvPr/>
        </p:nvSpPr>
        <p:spPr>
          <a:xfrm>
            <a:off x="8028384" y="606845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返回</a:t>
            </a:r>
            <a:endParaRPr lang="zh-TW" altLang="en-US" dirty="0"/>
          </a:p>
        </p:txBody>
      </p:sp>
      <p:sp>
        <p:nvSpPr>
          <p:cNvPr id="4" name="橢圓 3">
            <a:hlinkClick r:id="rId4" action="ppaction://hlinksldjump"/>
          </p:cNvPr>
          <p:cNvSpPr/>
          <p:nvPr/>
        </p:nvSpPr>
        <p:spPr>
          <a:xfrm>
            <a:off x="1043608" y="4077072"/>
            <a:ext cx="40324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30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63092"/>
            <a:ext cx="6678742" cy="604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文字方塊 4">
            <a:hlinkClick r:id="rId3" action="ppaction://hlinksldjump"/>
          </p:cNvPr>
          <p:cNvSpPr txBox="1"/>
          <p:nvPr/>
        </p:nvSpPr>
        <p:spPr>
          <a:xfrm>
            <a:off x="8028384" y="606845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返回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1654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27" y="260648"/>
            <a:ext cx="5806531" cy="6418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564904"/>
            <a:ext cx="3695700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文字方塊 3">
            <a:hlinkClick r:id="rId5" action="ppaction://hlinksldjump"/>
          </p:cNvPr>
          <p:cNvSpPr txBox="1"/>
          <p:nvPr/>
        </p:nvSpPr>
        <p:spPr>
          <a:xfrm>
            <a:off x="8028384" y="606845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返回</a:t>
            </a:r>
            <a:endParaRPr lang="zh-TW" altLang="en-US" dirty="0"/>
          </a:p>
        </p:txBody>
      </p:sp>
      <p:sp>
        <p:nvSpPr>
          <p:cNvPr id="6" name="橢圓 5"/>
          <p:cNvSpPr/>
          <p:nvPr/>
        </p:nvSpPr>
        <p:spPr>
          <a:xfrm>
            <a:off x="179512" y="548680"/>
            <a:ext cx="5400600" cy="936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5580351" y="647400"/>
            <a:ext cx="2808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 smtClean="0">
                <a:solidFill>
                  <a:srgbClr val="FF0000"/>
                </a:solidFill>
              </a:rPr>
              <a:t>最外層的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Layout</a:t>
            </a:r>
            <a:endParaRPr lang="zh-TW" alt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83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11" y="2492896"/>
            <a:ext cx="8301040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文字方塊 4">
            <a:hlinkClick r:id="rId3" action="ppaction://hlinksldjump"/>
          </p:cNvPr>
          <p:cNvSpPr txBox="1"/>
          <p:nvPr/>
        </p:nvSpPr>
        <p:spPr>
          <a:xfrm>
            <a:off x="8028384" y="606845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返回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8501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0198"/>
            <a:ext cx="4824536" cy="6791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字方塊 6">
            <a:hlinkClick r:id="rId3" action="ppaction://hlinksldjump"/>
          </p:cNvPr>
          <p:cNvSpPr txBox="1"/>
          <p:nvPr/>
        </p:nvSpPr>
        <p:spPr>
          <a:xfrm>
            <a:off x="8028384" y="606845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返回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7634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Follow me </a:t>
            </a:r>
            <a:r>
              <a:rPr lang="zh-TW" altLang="en-US" dirty="0" smtClean="0"/>
              <a:t>版面配制範例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6" name="Picture 2" descr="C:\Users\pi\Desktop\devic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268760"/>
            <a:ext cx="3605386" cy="5408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>
            <a:hlinkClick r:id="rId3" action="ppaction://hlinksldjump"/>
          </p:cNvPr>
          <p:cNvSpPr/>
          <p:nvPr/>
        </p:nvSpPr>
        <p:spPr>
          <a:xfrm>
            <a:off x="2771800" y="1844824"/>
            <a:ext cx="3605386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>
            <a:hlinkClick r:id="rId4" action="ppaction://hlinksldjump"/>
          </p:cNvPr>
          <p:cNvSpPr/>
          <p:nvPr/>
        </p:nvSpPr>
        <p:spPr>
          <a:xfrm>
            <a:off x="2773430" y="2193268"/>
            <a:ext cx="3603756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hlinkClick r:id="rId5" action="ppaction://hlinksldjump"/>
          </p:cNvPr>
          <p:cNvSpPr/>
          <p:nvPr/>
        </p:nvSpPr>
        <p:spPr>
          <a:xfrm>
            <a:off x="2773431" y="2553307"/>
            <a:ext cx="3603756" cy="41235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545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設計時注意事項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在播放音樂時，不能按任何</a:t>
            </a:r>
            <a:r>
              <a:rPr lang="en-US" altLang="zh-TW" dirty="0" smtClean="0"/>
              <a:t>Button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換成玩家輸入時，不允許按</a:t>
            </a:r>
            <a:r>
              <a:rPr lang="en-US" altLang="zh-TW" dirty="0" smtClean="0"/>
              <a:t>Start</a:t>
            </a:r>
            <a:r>
              <a:rPr lang="zh-TW" altLang="en-US" dirty="0"/>
              <a:t> </a:t>
            </a:r>
            <a:r>
              <a:rPr lang="en-US" altLang="zh-TW" dirty="0" smtClean="0"/>
              <a:t>Button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利用</a:t>
            </a:r>
            <a:r>
              <a:rPr lang="en-US" altLang="zh-TW" dirty="0" smtClean="0"/>
              <a:t>Handler</a:t>
            </a:r>
            <a:r>
              <a:rPr lang="zh-TW" altLang="en-US" dirty="0" smtClean="0"/>
              <a:t>做仲介控制。</a:t>
            </a:r>
            <a:endParaRPr lang="en-US" altLang="zh-TW" dirty="0" smtClean="0"/>
          </a:p>
          <a:p>
            <a:r>
              <a:rPr lang="en-US" altLang="zh-TW" dirty="0" smtClean="0"/>
              <a:t>Android</a:t>
            </a:r>
            <a:r>
              <a:rPr lang="zh-TW" altLang="en-US" dirty="0" smtClean="0"/>
              <a:t>中不希望執行需花費長時間的程式在主程式中跑。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很多</a:t>
            </a:r>
            <a:r>
              <a:rPr lang="en-US" altLang="zh-TW" dirty="0" smtClean="0"/>
              <a:t>Function</a:t>
            </a:r>
            <a:r>
              <a:rPr lang="zh-TW" altLang="en-US" dirty="0" smtClean="0"/>
              <a:t>及</a:t>
            </a:r>
            <a:r>
              <a:rPr lang="en-US" altLang="zh-TW" dirty="0" smtClean="0"/>
              <a:t>Thread</a:t>
            </a:r>
            <a:r>
              <a:rPr lang="zh-TW" altLang="en-US" dirty="0" smtClean="0"/>
              <a:t>的幫助。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3696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主程式中只需要宣告及初始化的動作。</a:t>
            </a:r>
            <a:endParaRPr lang="zh-TW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173342"/>
            <a:ext cx="5544616" cy="4401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53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Follow me </a:t>
            </a:r>
            <a:r>
              <a:rPr lang="zh-TW" altLang="en-US" dirty="0" smtClean="0"/>
              <a:t>各部份程式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6" name="Picture 2" descr="C:\Users\pi\Desktop\devic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268760"/>
            <a:ext cx="3605386" cy="5408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矩形 5">
            <a:hlinkClick r:id="rId3" action="ppaction://hlinksldjump"/>
          </p:cNvPr>
          <p:cNvSpPr/>
          <p:nvPr/>
        </p:nvSpPr>
        <p:spPr>
          <a:xfrm>
            <a:off x="2773430" y="2193268"/>
            <a:ext cx="3603756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hlinkClick r:id="rId4" action="ppaction://hlinksldjump"/>
          </p:cNvPr>
          <p:cNvSpPr/>
          <p:nvPr/>
        </p:nvSpPr>
        <p:spPr>
          <a:xfrm>
            <a:off x="2773431" y="2553307"/>
            <a:ext cx="3603756" cy="41235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762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注意，其他新增出來的</a:t>
            </a:r>
            <a:r>
              <a:rPr lang="en-US" altLang="zh-TW" dirty="0" smtClean="0"/>
              <a:t>Thread</a:t>
            </a:r>
            <a:r>
              <a:rPr lang="zh-TW" altLang="en-US" dirty="0" smtClean="0"/>
              <a:t>並不能直接的去更改主程式中元件的狀態。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利用</a:t>
            </a:r>
            <a:r>
              <a:rPr lang="en-US" altLang="zh-TW" dirty="0" smtClean="0"/>
              <a:t>Handler</a:t>
            </a:r>
            <a:r>
              <a:rPr lang="zh-TW" altLang="en-US" dirty="0" smtClean="0"/>
              <a:t>做仲介的動作，才可去更動主程式中的元件。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9226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點擊時產生一個音樂，並新增</a:t>
            </a:r>
            <a:r>
              <a:rPr lang="en-US" altLang="zh-TW" dirty="0" smtClean="0"/>
              <a:t>Thread</a:t>
            </a:r>
            <a:r>
              <a:rPr lang="zh-TW" altLang="en-US" dirty="0" smtClean="0"/>
              <a:t>改變回原本顏色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9" y="1556792"/>
            <a:ext cx="5358564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515" y="1556792"/>
            <a:ext cx="3768485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橢圓 3"/>
          <p:cNvSpPr/>
          <p:nvPr/>
        </p:nvSpPr>
        <p:spPr>
          <a:xfrm>
            <a:off x="107504" y="6360597"/>
            <a:ext cx="5688632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616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使得點擊</a:t>
            </a:r>
            <a:r>
              <a:rPr lang="en-US" altLang="zh-TW" dirty="0" smtClean="0"/>
              <a:t>Do, Re, </a:t>
            </a:r>
            <a:r>
              <a:rPr lang="en-US" altLang="zh-TW" dirty="0" err="1" smtClean="0"/>
              <a:t>Mi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Fa</a:t>
            </a:r>
            <a:r>
              <a:rPr lang="zh-TW" altLang="en-US" dirty="0" smtClean="0"/>
              <a:t>時，按鈕變色，但利用</a:t>
            </a:r>
            <a:r>
              <a:rPr lang="en-US" altLang="zh-TW" dirty="0" smtClean="0"/>
              <a:t>Handler</a:t>
            </a:r>
            <a:r>
              <a:rPr lang="zh-TW" altLang="en-US" dirty="0" smtClean="0"/>
              <a:t>使顏色變回來</a:t>
            </a:r>
            <a:endParaRPr lang="zh-TW" alt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784"/>
            <a:ext cx="7316433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144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Autofit/>
          </a:bodyPr>
          <a:lstStyle/>
          <a:p>
            <a:r>
              <a:rPr lang="en-US" altLang="zh-TW" sz="20000" dirty="0" smtClean="0"/>
              <a:t>Q &amp; A</a:t>
            </a:r>
            <a:endParaRPr lang="zh-TW" altLang="en-US" sz="20000" dirty="0"/>
          </a:p>
        </p:txBody>
      </p:sp>
    </p:spTree>
    <p:extLst>
      <p:ext uri="{BB962C8B-B14F-4D97-AF65-F5344CB8AC3E}">
        <p14:creationId xmlns:p14="http://schemas.microsoft.com/office/powerpoint/2010/main" val="379532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1798</TotalTime>
  <Words>162</Words>
  <Application>Microsoft Office PowerPoint</Application>
  <PresentationFormat>如螢幕大小 (4:3)</PresentationFormat>
  <Paragraphs>23</Paragraphs>
  <Slides>15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16" baseType="lpstr">
      <vt:lpstr>Office 佈景主題</vt:lpstr>
      <vt:lpstr>Follow me</vt:lpstr>
      <vt:lpstr>Follow me 版面配制範例</vt:lpstr>
      <vt:lpstr>設計時注意事項</vt:lpstr>
      <vt:lpstr>PowerPoint 簡報</vt:lpstr>
      <vt:lpstr>Follow me 各部份程式</vt:lpstr>
      <vt:lpstr>PowerPoint 簡報</vt:lpstr>
      <vt:lpstr>點擊時產生一個音樂，並新增Thread改變回原本顏色</vt:lpstr>
      <vt:lpstr>使得點擊Do, Re, Mi, Fa時，按鈕變色，但利用Handler使顏色變回來</vt:lpstr>
      <vt:lpstr>Q &amp; A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Follow me</dc:title>
  <dc:creator>pi</dc:creator>
  <cp:lastModifiedBy>pi</cp:lastModifiedBy>
  <cp:revision>9</cp:revision>
  <dcterms:created xsi:type="dcterms:W3CDTF">2011-06-04T06:50:21Z</dcterms:created>
  <dcterms:modified xsi:type="dcterms:W3CDTF">2011-06-05T12:48:51Z</dcterms:modified>
</cp:coreProperties>
</file>