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0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948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76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98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94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61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0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1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67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20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5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77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808E1-9B55-4C50-9D26-237D6F54ED82}" type="datetimeFigureOut">
              <a:rPr lang="zh-TW" altLang="en-US" smtClean="0"/>
              <a:t>2016/4/26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06FF-7103-4816-A708-BB1E65CC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91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最大連續子序列和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4000" dirty="0" smtClean="0"/>
              <a:t>Maximum Contiguous Subsequence Sum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57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最大連續子序列和分治演算法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84784"/>
            <a:ext cx="8932573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82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2656"/>
            <a:ext cx="9040776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970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如螢幕大小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最大連續子序列和 Maximum Contiguous Subsequence Sum</vt:lpstr>
      <vt:lpstr>最大連續子序列和分治演算法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最大連續子序列和 Maximum Contiguous Subsequence Sum</dc:title>
  <dc:creator>ncuacn</dc:creator>
  <cp:lastModifiedBy>ncuacn</cp:lastModifiedBy>
  <cp:revision>2</cp:revision>
  <dcterms:created xsi:type="dcterms:W3CDTF">2016-04-25T23:23:19Z</dcterms:created>
  <dcterms:modified xsi:type="dcterms:W3CDTF">2016-04-25T23:34:48Z</dcterms:modified>
</cp:coreProperties>
</file>