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004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08E1-9B55-4C50-9D26-237D6F54ED82}" type="datetimeFigureOut">
              <a:rPr lang="zh-TW" altLang="en-US" smtClean="0"/>
              <a:t>2016/4/26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06FF-7103-4816-A708-BB1E65CC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9481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08E1-9B55-4C50-9D26-237D6F54ED82}" type="datetimeFigureOut">
              <a:rPr lang="zh-TW" altLang="en-US" smtClean="0"/>
              <a:t>2016/4/26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06FF-7103-4816-A708-BB1E65CC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276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08E1-9B55-4C50-9D26-237D6F54ED82}" type="datetimeFigureOut">
              <a:rPr lang="zh-TW" altLang="en-US" smtClean="0"/>
              <a:t>2016/4/26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06FF-7103-4816-A708-BB1E65CC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985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08E1-9B55-4C50-9D26-237D6F54ED82}" type="datetimeFigureOut">
              <a:rPr lang="zh-TW" altLang="en-US" smtClean="0"/>
              <a:t>2016/4/26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06FF-7103-4816-A708-BB1E65CC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948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08E1-9B55-4C50-9D26-237D6F54ED82}" type="datetimeFigureOut">
              <a:rPr lang="zh-TW" altLang="en-US" smtClean="0"/>
              <a:t>2016/4/26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06FF-7103-4816-A708-BB1E65CC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615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08E1-9B55-4C50-9D26-237D6F54ED82}" type="datetimeFigureOut">
              <a:rPr lang="zh-TW" altLang="en-US" smtClean="0"/>
              <a:t>2016/4/26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06FF-7103-4816-A708-BB1E65CC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1805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08E1-9B55-4C50-9D26-237D6F54ED82}" type="datetimeFigureOut">
              <a:rPr lang="zh-TW" altLang="en-US" smtClean="0"/>
              <a:t>2016/4/26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06FF-7103-4816-A708-BB1E65CC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117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08E1-9B55-4C50-9D26-237D6F54ED82}" type="datetimeFigureOut">
              <a:rPr lang="zh-TW" altLang="en-US" smtClean="0"/>
              <a:t>2016/4/26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06FF-7103-4816-A708-BB1E65CC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5672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08E1-9B55-4C50-9D26-237D6F54ED82}" type="datetimeFigureOut">
              <a:rPr lang="zh-TW" altLang="en-US" smtClean="0"/>
              <a:t>2016/4/26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06FF-7103-4816-A708-BB1E65CC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1207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08E1-9B55-4C50-9D26-237D6F54ED82}" type="datetimeFigureOut">
              <a:rPr lang="zh-TW" altLang="en-US" smtClean="0"/>
              <a:t>2016/4/26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06FF-7103-4816-A708-BB1E65CC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357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08E1-9B55-4C50-9D26-237D6F54ED82}" type="datetimeFigureOut">
              <a:rPr lang="zh-TW" altLang="en-US" smtClean="0"/>
              <a:t>2016/4/26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206FF-7103-4816-A708-BB1E65CC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9770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808E1-9B55-4C50-9D26-237D6F54ED82}" type="datetimeFigureOut">
              <a:rPr lang="zh-TW" altLang="en-US" smtClean="0"/>
              <a:t>2016/4/26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206FF-7103-4816-A708-BB1E65CC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091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最大連續子序列和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sz="4000" dirty="0" smtClean="0"/>
              <a:t>Maximum Contiguous Subsequence Sum</a:t>
            </a:r>
            <a:endParaRPr lang="zh-TW" altLang="en-US" sz="4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9577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最大連續子序列和分治演算法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484784"/>
            <a:ext cx="8932573" cy="5373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2826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32656"/>
            <a:ext cx="9040776" cy="6381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3970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</Words>
  <Application>Microsoft Office PowerPoint</Application>
  <PresentationFormat>如螢幕大小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最大連續子序列和 Maximum Contiguous Subsequence Sum</vt:lpstr>
      <vt:lpstr>最大連續子序列和分治演算法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最大連續子序列和 Maximum Contiguous Subsequence Sum</dc:title>
  <dc:creator>ncuacn</dc:creator>
  <cp:lastModifiedBy>ncuacn</cp:lastModifiedBy>
  <cp:revision>2</cp:revision>
  <dcterms:created xsi:type="dcterms:W3CDTF">2016-04-25T23:23:19Z</dcterms:created>
  <dcterms:modified xsi:type="dcterms:W3CDTF">2016-04-25T23:34:48Z</dcterms:modified>
</cp:coreProperties>
</file>