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657E4-74F0-4D9F-9624-89C63ADED52C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72A67-CFFF-4AB8-89A4-C4C2B5C29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920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7170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18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73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9248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303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926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66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091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926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85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33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86ACF-B057-4787-9825-95E21B164B1E}" type="datetimeFigureOut">
              <a:rPr lang="zh-TW" altLang="en-US" smtClean="0"/>
              <a:t>2019/9/1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E52A6-9183-4856-96FD-A09CD48DA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96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irrors.edge.kernel.org/pub/linux/kerne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Linux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作業系統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電腦教室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Linux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316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標楷體" panose="03000509000000000000" pitchFamily="65" charset="-120"/>
              </a:rPr>
              <a:t>開機說明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地點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工五館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206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電腦教室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執行環境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 Windows 10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內安裝的</a:t>
            </a: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VirtualBox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虛擬機器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ubuntu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16.04 32/64-bits</a:t>
            </a:r>
          </a:p>
          <a:p>
            <a:r>
              <a:rPr kumimoji="0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預設帳號</a:t>
            </a:r>
            <a:r>
              <a:rPr kumimoji="0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 test</a:t>
            </a:r>
          </a:p>
          <a:p>
            <a:r>
              <a:rPr kumimoji="0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預設密碼</a:t>
            </a:r>
            <a:r>
              <a:rPr kumimoji="0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kumimoji="0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請洽助教</a:t>
            </a:r>
          </a:p>
          <a:p>
            <a:r>
              <a:rPr kumimoji="0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主機如有問題請與助教聯絡 </a:t>
            </a:r>
            <a:r>
              <a:rPr kumimoji="0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kumimoji="0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硬體問題請洽機房</a:t>
            </a:r>
            <a:r>
              <a:rPr kumimoji="0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3061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標楷體" panose="03000509000000000000" pitchFamily="65" charset="-120"/>
              </a:rPr>
              <a:t>注意事項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電腦教室的網路速度不快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建議先下載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kernel source code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至隨身碟再帶到電腦教室安裝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電腦教室電腦重開機即還原，需備份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virtual machine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之檔案</a:t>
            </a:r>
            <a:endParaRPr lang="zh-TW" altLang="en-US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4525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kernel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檔案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3243349" cy="4351338"/>
          </a:xfrm>
        </p:spPr>
        <p:txBody>
          <a:bodyPr>
            <a:normAutofit/>
          </a:bodyPr>
          <a:lstStyle/>
          <a:p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Kernel source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下載：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000" dirty="0" smtClean="0">
                <a:hlinkClick r:id="rId2"/>
              </a:rPr>
              <a:t>https://mirrors.edge.kernel.org/pub/linux/kernel/</a:t>
            </a:r>
            <a:endParaRPr lang="en-US" altLang="zh-TW" sz="2000" dirty="0"/>
          </a:p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下載完解壓縮，進資料夾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000" dirty="0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$ cd linux-3.10.104/</a:t>
            </a:r>
          </a:p>
          <a:p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0558" y="1571105"/>
            <a:ext cx="6512249" cy="479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13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重新編譯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kernel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76412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編譯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kernel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前要裝一些套件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$</a:t>
            </a:r>
            <a:r>
              <a:rPr lang="zh-TW" altLang="en-US" sz="2600" dirty="0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  <a:r>
              <a:rPr lang="en-US" altLang="zh-TW" sz="26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sudo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600" dirty="0">
                <a:solidFill>
                  <a:srgbClr val="92D050"/>
                </a:solidFill>
                <a:latin typeface="Consolas" panose="020B0609020204030204" pitchFamily="49" charset="0"/>
              </a:rPr>
              <a:t>apt-get install 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libncurses5-dev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設定檔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$ </a:t>
            </a:r>
            <a:r>
              <a:rPr lang="en-US" altLang="zh-TW" sz="2600" dirty="0" err="1">
                <a:solidFill>
                  <a:srgbClr val="92D050"/>
                </a:solidFill>
                <a:latin typeface="Consolas" panose="020B0609020204030204" pitchFamily="49" charset="0"/>
              </a:rPr>
              <a:t>sudo</a:t>
            </a:r>
            <a:r>
              <a:rPr lang="en-US" altLang="zh-TW" sz="2600" dirty="0">
                <a:solidFill>
                  <a:srgbClr val="92D050"/>
                </a:solidFill>
                <a:latin typeface="Consolas" panose="020B0609020204030204" pitchFamily="49" charset="0"/>
              </a:rPr>
              <a:t> make </a:t>
            </a:r>
            <a:r>
              <a:rPr lang="en-US" altLang="zh-TW" sz="26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menuconfig</a:t>
            </a:r>
            <a:r>
              <a:rPr lang="zh-TW" altLang="en-US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600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//</a:t>
            </a:r>
            <a:r>
              <a:rPr lang="zh-TW" altLang="en-US" sz="2600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選預設即可</a:t>
            </a:r>
            <a:r>
              <a:rPr lang="en-US" altLang="zh-TW" sz="2600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/>
            </a:r>
            <a:br>
              <a:rPr lang="en-US" altLang="zh-TW" sz="2600" dirty="0" smtClean="0">
                <a:latin typeface="Consolas" panose="020B0609020204030204" pitchFamily="49" charset="0"/>
                <a:ea typeface="標楷體" panose="03000509000000000000" pitchFamily="65" charset="-120"/>
              </a:rPr>
            </a:b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$ </a:t>
            </a:r>
            <a:r>
              <a:rPr lang="en-US" altLang="zh-TW" sz="26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sudo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600" dirty="0">
                <a:solidFill>
                  <a:srgbClr val="92D050"/>
                </a:solidFill>
                <a:latin typeface="Consolas" panose="020B0609020204030204" pitchFamily="49" charset="0"/>
              </a:rPr>
              <a:t>make </a:t>
            </a:r>
            <a:r>
              <a:rPr lang="en-US" altLang="zh-TW" sz="26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oldconfig</a:t>
            </a:r>
            <a:endParaRPr lang="en-US" altLang="zh-TW" sz="2600" dirty="0" smtClean="0">
              <a:solidFill>
                <a:srgbClr val="92D050"/>
              </a:solidFill>
              <a:latin typeface="Consolas" panose="020B0609020204030204" pitchFamily="49" charset="0"/>
            </a:endParaRPr>
          </a:p>
          <a:p>
            <a:r>
              <a:rPr lang="en-US" altLang="zh-TW" dirty="0" smtClean="0"/>
              <a:t>Compile</a:t>
            </a:r>
            <a:br>
              <a:rPr lang="en-US" altLang="zh-TW" dirty="0" smtClean="0"/>
            </a:b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$ </a:t>
            </a:r>
            <a:r>
              <a:rPr lang="en-US" altLang="zh-TW" sz="26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sudo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make</a:t>
            </a:r>
            <a:b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</a:b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$</a:t>
            </a:r>
            <a:r>
              <a:rPr lang="zh-TW" altLang="en-US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6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sudo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make </a:t>
            </a:r>
            <a:r>
              <a:rPr lang="en-US" altLang="zh-TW" sz="26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modules_install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b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</a:b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$</a:t>
            </a:r>
            <a:r>
              <a:rPr lang="zh-TW" altLang="en-US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6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sudo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make 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install</a:t>
            </a:r>
          </a:p>
          <a:p>
            <a:endParaRPr lang="en-US" altLang="zh-TW" dirty="0" smtClean="0">
              <a:solidFill>
                <a:srgbClr val="92D05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672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重新編譯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kernel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設</a:t>
            </a:r>
            <a:r>
              <a:rPr lang="zh-TW" altLang="en-US" dirty="0">
                <a:latin typeface="Consolas" panose="020B0609020204030204" pitchFamily="49" charset="0"/>
                <a:ea typeface="標楷體" panose="03000509000000000000" pitchFamily="65" charset="-120"/>
              </a:rPr>
              <a:t>定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grub</a:t>
            </a:r>
            <a:r>
              <a:rPr lang="zh-TW" altLang="en-US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選單，</a:t>
            </a:r>
            <a:r>
              <a:rPr lang="zh-TW" altLang="en-US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註解掉這兩行</a:t>
            </a:r>
            <a:r>
              <a:rPr lang="en-US" altLang="zh-TW" dirty="0">
                <a:latin typeface="Consolas" panose="020B0609020204030204" pitchFamily="49" charset="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Consolas" panose="020B0609020204030204" pitchFamily="49" charset="0"/>
                <a:ea typeface="標楷體" panose="03000509000000000000" pitchFamily="65" charset="-120"/>
              </a:rPr>
            </a:br>
            <a:r>
              <a:rPr lang="en-US" altLang="zh-TW" sz="2600" dirty="0" smtClean="0">
                <a:solidFill>
                  <a:schemeClr val="accent6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$ </a:t>
            </a:r>
            <a:r>
              <a:rPr lang="en-US" altLang="zh-TW" sz="2600" dirty="0" err="1" smtClean="0">
                <a:solidFill>
                  <a:schemeClr val="accent6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sudo</a:t>
            </a:r>
            <a:r>
              <a:rPr lang="en-US" altLang="zh-TW" sz="2600" dirty="0" smtClean="0">
                <a:solidFill>
                  <a:schemeClr val="accent6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 vim /</a:t>
            </a:r>
            <a:r>
              <a:rPr lang="en-US" altLang="zh-TW" sz="2600" dirty="0" err="1" smtClean="0">
                <a:solidFill>
                  <a:schemeClr val="accent6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etc</a:t>
            </a:r>
            <a:r>
              <a:rPr lang="en-US" altLang="zh-TW" sz="2600" dirty="0" smtClean="0">
                <a:solidFill>
                  <a:schemeClr val="accent6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/default/grub</a:t>
            </a:r>
            <a:r>
              <a:rPr lang="en-US" altLang="zh-TW" sz="2600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/>
            </a:r>
            <a:br>
              <a:rPr lang="en-US" altLang="zh-TW" sz="2600" dirty="0" smtClean="0">
                <a:latin typeface="Consolas" panose="020B0609020204030204" pitchFamily="49" charset="0"/>
                <a:ea typeface="標楷體" panose="03000509000000000000" pitchFamily="65" charset="-120"/>
              </a:rPr>
            </a:br>
            <a:r>
              <a:rPr lang="en-US" altLang="zh-TW" sz="26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#GRUB_HIDDEN_TIMEOUT=0</a:t>
            </a:r>
            <a:br>
              <a:rPr lang="en-US" altLang="zh-TW" sz="26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</a:br>
            <a:r>
              <a:rPr lang="en-US" altLang="zh-TW" sz="26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#GRUB_HIDDEN_TIMEOUT_QUIET=true</a:t>
            </a:r>
          </a:p>
          <a:p>
            <a:r>
              <a:rPr lang="zh-TW" altLang="en-US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更新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grub</a:t>
            </a:r>
            <a:r>
              <a:rPr lang="zh-TW" altLang="en-US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選單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</a:br>
            <a:r>
              <a:rPr lang="en-US" altLang="zh-TW" sz="2600" dirty="0" smtClean="0">
                <a:solidFill>
                  <a:schemeClr val="accent6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$ </a:t>
            </a:r>
            <a:r>
              <a:rPr lang="en-US" altLang="zh-TW" sz="2600" dirty="0" err="1" smtClean="0">
                <a:solidFill>
                  <a:schemeClr val="accent6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sudo</a:t>
            </a:r>
            <a:r>
              <a:rPr lang="en-US" altLang="zh-TW" sz="2600" dirty="0" smtClean="0">
                <a:solidFill>
                  <a:schemeClr val="accent6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 update-grub</a:t>
            </a: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重開機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$</a:t>
            </a:r>
            <a:r>
              <a:rPr lang="zh-TW" altLang="en-US" sz="2600" dirty="0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reboot</a:t>
            </a:r>
          </a:p>
          <a:p>
            <a:r>
              <a:rPr lang="zh-TW" altLang="en-US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選擇新的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kernel</a:t>
            </a:r>
            <a:r>
              <a:rPr lang="zh-TW" altLang="en-US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版本</a:t>
            </a:r>
            <a:r>
              <a:rPr lang="zh-TW" altLang="en-US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，並查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看目前所使用的核心版本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$</a:t>
            </a:r>
            <a:r>
              <a:rPr lang="zh-TW" altLang="en-US" sz="2600" dirty="0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 </a:t>
            </a:r>
            <a:r>
              <a:rPr lang="en-US" altLang="zh-TW" sz="2600" dirty="0" err="1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uname</a:t>
            </a:r>
            <a:r>
              <a:rPr lang="en-US" altLang="zh-TW" sz="2600" dirty="0" smtClean="0">
                <a:solidFill>
                  <a:srgbClr val="92D050"/>
                </a:solidFill>
                <a:latin typeface="Consolas" panose="020B0609020204030204" pitchFamily="49" charset="0"/>
                <a:ea typeface="標楷體" panose="03000509000000000000" pitchFamily="65" charset="-120"/>
              </a:rPr>
              <a:t> -r</a:t>
            </a:r>
            <a:r>
              <a:rPr lang="en-US" altLang="zh-TW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5549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補充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make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之後的指令都要用</a:t>
            </a: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superuser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編譯時間通常要很久，可以加參數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-j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平行化，數字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核心數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x2</a:t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ex: </a:t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$ </a:t>
            </a:r>
            <a:r>
              <a:rPr lang="en-US" altLang="zh-TW" dirty="0" err="1" smtClean="0">
                <a:latin typeface="Consolas" panose="020B0609020204030204" pitchFamily="49" charset="0"/>
                <a:ea typeface="標楷體" panose="03000509000000000000" pitchFamily="65" charset="-120"/>
              </a:rPr>
              <a:t>sudo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 make -j4</a:t>
            </a: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合併指令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ex: </a:t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$ </a:t>
            </a:r>
            <a:r>
              <a:rPr lang="en-US" altLang="zh-TW" dirty="0" err="1" smtClean="0">
                <a:latin typeface="Consolas" panose="020B0609020204030204" pitchFamily="49" charset="0"/>
                <a:ea typeface="標楷體" panose="03000509000000000000" pitchFamily="65" charset="-120"/>
              </a:rPr>
              <a:t>sudo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 make -j4 &amp;&amp; </a:t>
            </a:r>
            <a:r>
              <a:rPr lang="en-US" altLang="zh-TW" dirty="0" err="1" smtClean="0">
                <a:latin typeface="Consolas" panose="020B0609020204030204" pitchFamily="49" charset="0"/>
                <a:ea typeface="標楷體" panose="03000509000000000000" pitchFamily="65" charset="-120"/>
              </a:rPr>
              <a:t>sudo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 make -j4 </a:t>
            </a:r>
            <a:r>
              <a:rPr lang="en-US" altLang="zh-TW" dirty="0" err="1" smtClean="0">
                <a:latin typeface="Consolas" panose="020B0609020204030204" pitchFamily="49" charset="0"/>
                <a:ea typeface="標楷體" panose="03000509000000000000" pitchFamily="65" charset="-120"/>
              </a:rPr>
              <a:t>modules_install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 &amp;&amp; </a:t>
            </a:r>
            <a:r>
              <a:rPr lang="en-US" altLang="zh-TW" dirty="0" err="1" smtClean="0">
                <a:latin typeface="Consolas" panose="020B0609020204030204" pitchFamily="49" charset="0"/>
                <a:ea typeface="標楷體" panose="03000509000000000000" pitchFamily="65" charset="-120"/>
              </a:rPr>
              <a:t>sudo</a:t>
            </a:r>
            <a:r>
              <a:rPr lang="en-US" altLang="zh-TW" dirty="0" smtClean="0">
                <a:latin typeface="Consolas" panose="020B0609020204030204" pitchFamily="49" charset="0"/>
                <a:ea typeface="標楷體" panose="03000509000000000000" pitchFamily="65" charset="-120"/>
              </a:rPr>
              <a:t> make -j4 install</a:t>
            </a: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7273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144</Words>
  <Application>Microsoft Office PowerPoint</Application>
  <PresentationFormat>寬螢幕</PresentationFormat>
  <Paragraphs>27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新細明體</vt:lpstr>
      <vt:lpstr>標楷體</vt:lpstr>
      <vt:lpstr>Arial</vt:lpstr>
      <vt:lpstr>Calibri</vt:lpstr>
      <vt:lpstr>Calibri Light</vt:lpstr>
      <vt:lpstr>Consolas</vt:lpstr>
      <vt:lpstr>Office 佈景主題</vt:lpstr>
      <vt:lpstr>Linux作業系統 電腦教室Linux使用說明</vt:lpstr>
      <vt:lpstr>開機說明</vt:lpstr>
      <vt:lpstr>注意事項</vt:lpstr>
      <vt:lpstr>下載kernel檔案</vt:lpstr>
      <vt:lpstr>重新編譯kernel (1)</vt:lpstr>
      <vt:lpstr>重新編譯kernel (2)</vt:lpstr>
      <vt:lpstr>補充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Linux作業系統 電腦教室Linux使用說明</dc:title>
  <dc:creator>user</dc:creator>
  <cp:lastModifiedBy>user</cp:lastModifiedBy>
  <cp:revision>10</cp:revision>
  <dcterms:created xsi:type="dcterms:W3CDTF">2019-09-01T13:31:51Z</dcterms:created>
  <dcterms:modified xsi:type="dcterms:W3CDTF">2019-09-01T14:51:03Z</dcterms:modified>
</cp:coreProperties>
</file>