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5143500" type="screen16x9"/>
  <p:notesSz cx="6858000" cy="9144000"/>
  <p:embeddedFontLst>
    <p:embeddedFont>
      <p:font typeface="Economica" panose="02020500000000000000" charset="0"/>
      <p:regular r:id="rId9"/>
      <p:bold r:id="rId10"/>
      <p:italic r:id="rId11"/>
      <p:boldItalic r:id="rId12"/>
    </p:embeddedFont>
    <p:embeddedFont>
      <p:font typeface="Open Sans" panose="02020500000000000000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a16bc70d6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a16bc70d6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a16bc70d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a16bc70d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a16bc70d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a16bc70d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lk.io/atanddf_ptma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iolee1205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V3kxt88Rarj8wR9qn5y87sEuKYYyaFq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.youtube.com/playlist?list=PLV3kxt88Rarj8wR9qn5y87sEuKYYyaFqd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04700" y="1444250"/>
            <a:ext cx="353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 smtClean="0"/>
              <a:t>陽明交通大學台北校區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zh-TW" altLang="en-US" sz="2700" dirty="0" smtClean="0"/>
              <a:t>因應新冠肺炎本土三級警戒</a:t>
            </a: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zh-TW" altLang="en-US" dirty="0" smtClean="0"/>
              <a:t>遠端</a:t>
            </a:r>
            <a:r>
              <a:rPr lang="zh-TW" dirty="0" smtClean="0"/>
              <a:t>教學</a:t>
            </a:r>
            <a:r>
              <a:rPr lang="zh-TW" altLang="en-US" dirty="0" smtClean="0"/>
              <a:t>操作說明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095149"/>
            <a:ext cx="3054600" cy="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i="1" dirty="0" smtClean="0"/>
              <a:t>The </a:t>
            </a:r>
            <a:r>
              <a:rPr lang="zh-TW" i="1" dirty="0"/>
              <a:t>Attack and Defense of </a:t>
            </a:r>
            <a:r>
              <a:rPr lang="zh-TW" i="1" dirty="0" smtClean="0"/>
              <a:t>Computers</a:t>
            </a:r>
            <a:endParaRPr lang="en-US" altLang="zh-TW" i="1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/>
              <a:t>Dr. Hsu-Fu </a:t>
            </a:r>
            <a:r>
              <a:rPr lang="en-US" i="1" dirty="0" err="1" smtClean="0"/>
              <a:t>Hau</a:t>
            </a:r>
            <a:endParaRPr i="1"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遠端課程資訊</a:t>
            </a:r>
            <a:endParaRPr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dirty="0" smtClean="0"/>
              <a:t>陽明交通大學碩專班攻防課程網址</a:t>
            </a:r>
            <a:r>
              <a:rPr lang="en-US" altLang="zh-TW" dirty="0" smtClean="0"/>
              <a:t>: </a:t>
            </a:r>
          </a:p>
          <a:p>
            <a:pPr marL="114300" lvl="0" indent="0">
              <a:buNone/>
            </a:pP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staff.csie.ncu.edu.tw/hsufh/COURSES/SPRING2021/nycu_pt_attackdefense.html</a:t>
            </a:r>
          </a:p>
          <a:p>
            <a:pPr lvl="0"/>
            <a:r>
              <a:rPr lang="zh-TW" altLang="zh-TW" dirty="0">
                <a:solidFill>
                  <a:srgbClr val="FF0000"/>
                </a:solidFill>
              </a:rPr>
              <a:t>每週</a:t>
            </a:r>
            <a:r>
              <a:rPr lang="zh-TW" altLang="en-US" dirty="0">
                <a:solidFill>
                  <a:srgbClr val="FF0000"/>
                </a:solidFill>
              </a:rPr>
              <a:t>三</a:t>
            </a:r>
            <a:r>
              <a:rPr lang="zh-TW" altLang="zh-TW" dirty="0">
                <a:solidFill>
                  <a:srgbClr val="FF0000"/>
                </a:solidFill>
              </a:rPr>
              <a:t>晚上直播</a:t>
            </a:r>
            <a:r>
              <a:rPr lang="zh-TW" altLang="en-US" dirty="0"/>
              <a:t>與即時</a:t>
            </a:r>
            <a:r>
              <a:rPr lang="zh-TW" altLang="en-US" dirty="0" smtClean="0"/>
              <a:t>發問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課程時段</a:t>
            </a:r>
            <a:r>
              <a:rPr lang="en-US" altLang="zh-TW" dirty="0" smtClean="0"/>
              <a:t>: 6:30~9:00 pm)</a:t>
            </a:r>
            <a:endParaRPr lang="en-US" altLang="zh-TW" dirty="0"/>
          </a:p>
          <a:p>
            <a:r>
              <a:rPr lang="zh-TW" dirty="0" smtClean="0"/>
              <a:t>即時發問</a:t>
            </a:r>
            <a:r>
              <a:rPr lang="zh-TW" altLang="en-US" dirty="0" smtClean="0"/>
              <a:t>網頁</a:t>
            </a:r>
            <a:r>
              <a:rPr lang="zh-TW" dirty="0" smtClean="0"/>
              <a:t>：</a:t>
            </a: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altLang="zh-TW" u="sng" dirty="0" smtClean="0">
                <a:solidFill>
                  <a:schemeClr val="hlink"/>
                </a:solidFill>
                <a:hlinkClick r:id="rId3"/>
              </a:rPr>
              <a:t>tlk.io/atanddf_ptmaster</a:t>
            </a:r>
            <a:r>
              <a:rPr lang="en-US" altLang="zh-TW" u="sng" dirty="0" smtClean="0">
                <a:solidFill>
                  <a:schemeClr val="hlink"/>
                </a:solidFill>
              </a:rPr>
              <a:t> </a:t>
            </a:r>
            <a:r>
              <a:rPr lang="en-US" altLang="zh-TW" dirty="0" smtClean="0"/>
              <a:t>(6:30~9:00 </a:t>
            </a:r>
            <a:r>
              <a:rPr lang="en-US" altLang="zh-TW" dirty="0"/>
              <a:t>pm</a:t>
            </a:r>
            <a:r>
              <a:rPr lang="en-US" altLang="zh-TW" dirty="0" smtClean="0"/>
              <a:t>)</a:t>
            </a:r>
            <a:endParaRPr lang="en-US" altLang="zh-TW" u="sng" dirty="0" smtClean="0">
              <a:solidFill>
                <a:schemeClr val="hlink"/>
              </a:solidFill>
            </a:endParaRPr>
          </a:p>
          <a:p>
            <a:pPr lvl="0"/>
            <a:r>
              <a:rPr lang="zh-TW" dirty="0" smtClean="0"/>
              <a:t>助教</a:t>
            </a:r>
            <a:r>
              <a:rPr lang="zh-TW" dirty="0"/>
              <a:t>信箱</a:t>
            </a:r>
            <a:r>
              <a:rPr lang="zh-TW" dirty="0" smtClean="0"/>
              <a:t>：</a:t>
            </a:r>
            <a:r>
              <a:rPr lang="en-US" altLang="zh-TW" dirty="0" smtClean="0">
                <a:hlinkClick r:id="rId4"/>
              </a:rPr>
              <a:t>diolee1205@gmail.com</a:t>
            </a:r>
            <a:endParaRPr lang="en-US" altLang="zh-TW" dirty="0" smtClean="0"/>
          </a:p>
          <a:p>
            <a:pPr lvl="0"/>
            <a:endParaRPr lang="en-US" dirty="0" smtClean="0"/>
          </a:p>
          <a:p>
            <a:pPr marL="114300" lvl="0" indent="0">
              <a:buNone/>
            </a:pPr>
            <a:r>
              <a:rPr lang="en-US" dirty="0" smtClean="0"/>
              <a:t>*</a:t>
            </a:r>
            <a:r>
              <a:rPr lang="zh-TW" altLang="en-US" dirty="0" smtClean="0">
                <a:solidFill>
                  <a:srgbClr val="FF0000"/>
                </a:solidFill>
              </a:rPr>
              <a:t>週三白天</a:t>
            </a:r>
            <a:r>
              <a:rPr lang="zh-TW" altLang="en-US" dirty="0" smtClean="0"/>
              <a:t>院辦會統一發通知信給各位同學喲</a:t>
            </a:r>
            <a:r>
              <a:rPr lang="en-US" altLang="zh-TW" dirty="0" smtClean="0"/>
              <a:t>~ </a:t>
            </a:r>
            <a:r>
              <a:rPr lang="zh-TW" altLang="en-US" dirty="0" smtClean="0"/>
              <a:t>其中有</a:t>
            </a:r>
            <a:r>
              <a:rPr lang="zh-TW" altLang="en-US" b="1" dirty="0" smtClean="0">
                <a:solidFill>
                  <a:srgbClr val="FF0000"/>
                </a:solidFill>
              </a:rPr>
              <a:t>當日線上課程影片新連結</a:t>
            </a:r>
            <a:endParaRPr lang="en-US" b="1" dirty="0">
              <a:solidFill>
                <a:srgbClr val="FF0000"/>
              </a:solidFill>
            </a:endParaRPr>
          </a:p>
          <a:p>
            <a:pPr marL="114300" lvl="0" indent="0">
              <a:buNone/>
            </a:pPr>
            <a:r>
              <a:rPr lang="en-US" dirty="0" smtClean="0"/>
              <a:t>*</a:t>
            </a:r>
            <a:r>
              <a:rPr lang="zh-TW" altLang="en-US" dirty="0" smtClean="0"/>
              <a:t>非課程時間，對課程有疑問，亦可利用。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遠端線上教學說明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zh-TW" altLang="en-US" dirty="0" smtClean="0"/>
              <a:t>進入課程網頁，下載教學簡報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開啟當日陽明交大校方的通知信，內部將會有當日課程連結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點選教學連結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可開啟即時發問系統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上課時間可發問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endParaRPr lang="en-US" altLang="zh-TW" dirty="0"/>
          </a:p>
          <a:p>
            <a:pPr marL="114300" indent="0">
              <a:buNone/>
            </a:pPr>
            <a:r>
              <a:rPr lang="en-US" altLang="zh-TW" dirty="0" smtClean="0"/>
              <a:t>* </a:t>
            </a:r>
            <a:r>
              <a:rPr lang="zh-TW" altLang="en-US" i="1" u="sng" dirty="0" smtClean="0"/>
              <a:t>若上班有重要事項當下不克於上課時間遠端，沒關係，接下來投影片有說明</a:t>
            </a:r>
            <a:r>
              <a:rPr lang="en-US" altLang="zh-TW" dirty="0" smtClean="0"/>
              <a:t>~~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18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982126" y="3083088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/>
              <a:t>進入</a:t>
            </a:r>
            <a:r>
              <a:rPr lang="zh-TW" sz="1400" dirty="0" smtClean="0"/>
              <a:t>以</a:t>
            </a:r>
            <a:r>
              <a:rPr lang="zh-TW" altLang="en-US" sz="1400" dirty="0" smtClean="0"/>
              <a:t>上</a:t>
            </a:r>
            <a:r>
              <a:rPr lang="zh-TW" sz="1400" u="sng" dirty="0" smtClean="0">
                <a:solidFill>
                  <a:schemeClr val="hlink"/>
                </a:solidFill>
                <a:hlinkClick r:id="rId3"/>
              </a:rPr>
              <a:t>播放清單</a:t>
            </a:r>
            <a:r>
              <a:rPr lang="en-US" altLang="zh-TW" sz="1400" u="sng" dirty="0" smtClean="0">
                <a:solidFill>
                  <a:schemeClr val="hlink"/>
                </a:solidFill>
              </a:rPr>
              <a:t>:</a:t>
            </a:r>
            <a:br>
              <a:rPr lang="en-US" altLang="zh-TW" sz="1400" u="sng" dirty="0" smtClean="0">
                <a:solidFill>
                  <a:schemeClr val="hlink"/>
                </a:solidFill>
              </a:rPr>
            </a:br>
            <a:endParaRPr sz="1400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43912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l="21849" t="16524" r="23378" b="60098"/>
          <a:stretch/>
        </p:blipFill>
        <p:spPr>
          <a:xfrm>
            <a:off x="311700" y="977703"/>
            <a:ext cx="8220355" cy="1440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67373" y="2521349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200" b="0" i="0" u="none" strike="noStrike" cap="none" normalizeH="0" baseline="0" dirty="0" smtClean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https://m.youtube.com/playlist?list=PLV3kxt88Rarj8wR9qn5y87sEuKYYyaFqd</a:t>
            </a:r>
            <a:r>
              <a:rPr kumimoji="0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07699" y="4008021"/>
            <a:ext cx="495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若臨時原上課時間無法觀看直播者，皆可後續於此連結觀看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111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 smtClean="0"/>
              <a:t>最新</a:t>
            </a:r>
            <a:r>
              <a:rPr lang="zh-TW" altLang="en-US" dirty="0" smtClean="0"/>
              <a:t>課程</a:t>
            </a:r>
            <a:r>
              <a:rPr lang="zh-TW" dirty="0" smtClean="0"/>
              <a:t>會</a:t>
            </a:r>
            <a:r>
              <a:rPr lang="zh-TW" dirty="0"/>
              <a:t>出現在清單底部</a:t>
            </a:r>
            <a:endParaRPr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859" y="739850"/>
            <a:ext cx="6732291" cy="421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學期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事項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zh-TW" altLang="en-US" dirty="0" smtClean="0"/>
              <a:t>尚未</a:t>
            </a:r>
            <a:r>
              <a:rPr lang="en-US" altLang="zh-TW" dirty="0" smtClean="0"/>
              <a:t>DEMO</a:t>
            </a:r>
            <a:r>
              <a:rPr lang="zh-TW" altLang="en-US" dirty="0" smtClean="0"/>
              <a:t>的同學，現一律和助教約時間，以線上</a:t>
            </a:r>
            <a:r>
              <a:rPr lang="en-US" altLang="zh-TW" dirty="0" smtClean="0"/>
              <a:t>DEMO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>
              <a:buFont typeface="+mj-lt"/>
              <a:buAutoNum type="arabicPeriod"/>
            </a:pPr>
            <a:r>
              <a:rPr lang="zh-TW" altLang="en-US" dirty="0" smtClean="0"/>
              <a:t>時段</a:t>
            </a:r>
            <a:r>
              <a:rPr lang="en-US" altLang="zh-TW" dirty="0" smtClean="0"/>
              <a:t>: 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25</a:t>
            </a:r>
            <a:r>
              <a:rPr lang="zh-TW" altLang="en-US" dirty="0" smtClean="0"/>
              <a:t>日之後的每週二 晚上</a:t>
            </a:r>
            <a:r>
              <a:rPr lang="en-US" altLang="zh-TW" dirty="0" smtClean="0"/>
              <a:t>7:30~10:00, </a:t>
            </a:r>
            <a:r>
              <a:rPr lang="zh-TW" altLang="en-US" dirty="0" smtClean="0"/>
              <a:t>每週三晚上</a:t>
            </a:r>
            <a:r>
              <a:rPr lang="en-US" altLang="zh-TW" dirty="0" smtClean="0"/>
              <a:t>9:00~10:00</a:t>
            </a:r>
          </a:p>
          <a:p>
            <a:pPr lvl="1">
              <a:buFont typeface="+mj-lt"/>
              <a:buAutoNum type="arabicPeriod"/>
            </a:pPr>
            <a:r>
              <a:rPr lang="zh-TW" altLang="en-US" dirty="0" smtClean="0"/>
              <a:t>半小時為一組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正常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分鐘左右可完成</a:t>
            </a:r>
            <a:r>
              <a:rPr lang="en-US" altLang="zh-TW" dirty="0" smtClean="0"/>
              <a:t>)</a:t>
            </a:r>
          </a:p>
          <a:p>
            <a:pPr lvl="1">
              <a:buFont typeface="+mj-lt"/>
              <a:buAutoNum type="arabicPeriod"/>
            </a:pPr>
            <a:r>
              <a:rPr lang="zh-TW" altLang="en-US" dirty="0" smtClean="0"/>
              <a:t>請組長寄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和助教約時間。要先交電子檔後，確認已完成實作，才能約時間；以免白約或是占用其他準備完成的組別</a:t>
            </a:r>
            <a:endParaRPr lang="en-US" altLang="zh-TW" dirty="0" smtClean="0"/>
          </a:p>
          <a:p>
            <a:pPr lvl="1">
              <a:buFont typeface="+mj-lt"/>
              <a:buAutoNum type="arabicPeriod"/>
            </a:pPr>
            <a:r>
              <a:rPr lang="zh-TW" altLang="en-US" dirty="0" smtClean="0"/>
              <a:t>如果忘記</a:t>
            </a:r>
            <a:r>
              <a:rPr lang="en-US" altLang="zh-TW" dirty="0" smtClean="0"/>
              <a:t>DEMO</a:t>
            </a:r>
            <a:r>
              <a:rPr lang="zh-TW" altLang="en-US" dirty="0" smtClean="0"/>
              <a:t>或學期結束仍沒約，即</a:t>
            </a:r>
            <a:r>
              <a:rPr lang="en-US" altLang="zh-TW" dirty="0" smtClean="0"/>
              <a:t>0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lvl="1">
              <a:buFont typeface="+mj-lt"/>
              <a:buAutoNum type="arabicPeriod"/>
            </a:pPr>
            <a:r>
              <a:rPr lang="zh-TW" altLang="en-US" dirty="0" smtClean="0"/>
              <a:t>必定要繳交電子檔報告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DEMO”</a:t>
            </a:r>
            <a:r>
              <a:rPr lang="zh-TW" altLang="en-US" dirty="0" smtClean="0"/>
              <a:t>完成</a:t>
            </a:r>
            <a:r>
              <a:rPr lang="en-US" altLang="zh-TW" dirty="0" smtClean="0"/>
              <a:t>”, </a:t>
            </a:r>
            <a:r>
              <a:rPr lang="zh-TW" altLang="en-US" dirty="0" smtClean="0"/>
              <a:t>才會給分數</a:t>
            </a:r>
            <a:r>
              <a:rPr lang="en-US" altLang="zh-TW" dirty="0" smtClean="0"/>
              <a:t>;</a:t>
            </a:r>
            <a:r>
              <a:rPr lang="zh-TW" altLang="en-US" dirty="0" smtClean="0"/>
              <a:t>報告沒完成我會退回請各組修改</a:t>
            </a:r>
            <a:r>
              <a:rPr lang="en-US" altLang="zh-TW" dirty="0" smtClean="0"/>
              <a:t>; </a:t>
            </a:r>
            <a:r>
              <a:rPr lang="zh-TW" altLang="en-US" dirty="0" smtClean="0"/>
              <a:t>若有分數會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回覆給組長</a:t>
            </a:r>
            <a:r>
              <a:rPr lang="en-US" altLang="zh-TW" dirty="0" smtClean="0"/>
              <a:t>,</a:t>
            </a:r>
            <a:r>
              <a:rPr lang="zh-TW" altLang="en-US" dirty="0" smtClean="0"/>
              <a:t>代表已完成</a:t>
            </a:r>
            <a:endParaRPr lang="en-US" altLang="zh-TW" dirty="0" smtClean="0"/>
          </a:p>
          <a:p>
            <a:pPr lvl="1">
              <a:buFont typeface="+mj-lt"/>
              <a:buAutoNum type="arabicPeriod"/>
            </a:pPr>
            <a:r>
              <a:rPr lang="zh-TW" altLang="en-US" dirty="0" smtClean="0"/>
              <a:t>全組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為同一分數</a:t>
            </a:r>
            <a:endParaRPr lang="en-US" altLang="zh-TW" dirty="0" smtClean="0"/>
          </a:p>
          <a:p>
            <a:pPr marL="596900" lvl="1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44111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412</Words>
  <Application>Microsoft Office PowerPoint</Application>
  <PresentationFormat>如螢幕大小 (16:9)</PresentationFormat>
  <Paragraphs>39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Economica</vt:lpstr>
      <vt:lpstr>Arial</vt:lpstr>
      <vt:lpstr>Open Sans</vt:lpstr>
      <vt:lpstr>Luxe</vt:lpstr>
      <vt:lpstr>陽明交通大學台北校區 因應新冠肺炎本土三級警戒 遠端教學操作說明</vt:lpstr>
      <vt:lpstr>遠端課程資訊</vt:lpstr>
      <vt:lpstr>遠端線上教學說明</vt:lpstr>
      <vt:lpstr>進入以上播放清單: </vt:lpstr>
      <vt:lpstr>最新課程會出現在清單底部</vt:lpstr>
      <vt:lpstr>學期Project事項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陽明交通大學台北校區 因應新冠肺炎本土三級警戒 遠端教學操作說明</dc:title>
  <cp:lastModifiedBy>豪哥 豪哥</cp:lastModifiedBy>
  <cp:revision>4</cp:revision>
  <dcterms:modified xsi:type="dcterms:W3CDTF">2021-05-16T06:52:14Z</dcterms:modified>
</cp:coreProperties>
</file>