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4" r:id="rId1"/>
  </p:sldMasterIdLst>
  <p:notesMasterIdLst>
    <p:notesMasterId r:id="rId53"/>
  </p:notesMasterIdLst>
  <p:sldIdLst>
    <p:sldId id="256" r:id="rId2"/>
    <p:sldId id="30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73" r:id="rId14"/>
    <p:sldId id="267" r:id="rId15"/>
    <p:sldId id="268" r:id="rId16"/>
    <p:sldId id="266" r:id="rId17"/>
    <p:sldId id="269" r:id="rId18"/>
    <p:sldId id="270" r:id="rId19"/>
    <p:sldId id="271" r:id="rId20"/>
    <p:sldId id="27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6" r:id="rId5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>
        <p:scale>
          <a:sx n="80" d="100"/>
          <a:sy n="80" d="100"/>
        </p:scale>
        <p:origin x="-739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66C5C-8AD1-4D16-B17B-BC5BA1FA419C}" type="datetimeFigureOut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59C14-D0D6-468B-856C-BC331A9A03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32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A10-3388-4CC5-84C6-8269BAD7AB72}" type="datetime1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61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3ED5-612E-4736-AF6B-94888ED9F30A}" type="datetime1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63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BE0E-7D7E-4D4D-97CF-627B7866323B}" type="datetime1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08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63A7-E747-4532-8BC4-3204CCBC3E4D}" type="datetime1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4D22F904-9314-4AD7-A133-110FD985FF0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348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D0E-0B5B-4FC6-8471-91C5DB0AB800}" type="datetime1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43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D3AA-3947-43DF-BB07-E1D26CD745DF}" type="datetime1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F6C0-2805-47EA-9ADF-734EAA710960}" type="datetime1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46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CD42-22D1-4482-89A5-EBD554497211}" type="datetime1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87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50A0-B4DD-450E-AB47-CC3131660F27}" type="datetime1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08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0AEA-87CB-4D91-8BDF-21D6CBE3FFF8}" type="datetime1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71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4B39-CE4F-4CFA-ABB9-FB118D4DCCB1}" type="datetime1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37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ACBE-DBCC-4C77-BDB8-C4CA6DAD65F4}" type="datetime1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87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debian.org/CD/http-ftp/#stabl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virtualbox.org/wiki/Download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github.com/hugsy/gef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Gallopsled/pwntools" TargetMode="External"/><Relationship Id="rId3" Type="http://schemas.openxmlformats.org/officeDocument/2006/relationships/hyperlink" Target="https://getfedora.org/" TargetMode="External"/><Relationship Id="rId7" Type="http://schemas.openxmlformats.org/officeDocument/2006/relationships/hyperlink" Target="https://github.com/snare/voltron" TargetMode="External"/><Relationship Id="rId2" Type="http://schemas.openxmlformats.org/officeDocument/2006/relationships/hyperlink" Target="https://ubunt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longld/peda" TargetMode="External"/><Relationship Id="rId5" Type="http://schemas.openxmlformats.org/officeDocument/2006/relationships/hyperlink" Target="https://github.com/pwndbg/pwndbg" TargetMode="External"/><Relationship Id="rId4" Type="http://schemas.openxmlformats.org/officeDocument/2006/relationships/hyperlink" Target="https://www.centos.org/" TargetMode="External"/><Relationship Id="rId9" Type="http://schemas.openxmlformats.org/officeDocument/2006/relationships/hyperlink" Target="https://github.com/JonathanSalwan/ROPgadge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電腦攻擊與防禦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776605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Installation Manual of Virtual Box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874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安裝完成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66" y="2128663"/>
            <a:ext cx="4686300" cy="3648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13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從官方網站下載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安裝的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iso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檔，選擇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amd64</a:t>
            </a: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https://www.debian.org/CD/http-ftp/#stable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326" y="2500399"/>
            <a:ext cx="7972425" cy="3619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86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debian-9.5.0-amd64-netinst.iso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下載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26" y="2172825"/>
            <a:ext cx="4419600" cy="3476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742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回到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點選左上角的「新增」建立虛擬機器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01" y="2136112"/>
            <a:ext cx="7355205" cy="4197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00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輸入名稱後按「下一步」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2142101"/>
            <a:ext cx="7437201" cy="42420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812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依電腦配備考量配置記憶體大小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03" y="2161309"/>
            <a:ext cx="7424039" cy="4244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01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立即建立虛擬硬碟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82" y="2147888"/>
            <a:ext cx="7494147" cy="4261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66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94" y="2109482"/>
            <a:ext cx="7614459" cy="43363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300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57" y="2073408"/>
            <a:ext cx="7581207" cy="4367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201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配置適當硬碟大小後建立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68" y="2066957"/>
            <a:ext cx="7542543" cy="43089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88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E578AF-F0D8-7E4C-AA1C-29D865CF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投影片內容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470C1A-1DF0-F04C-B588-3097F16D6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課程會使用到的作業環境：</a:t>
            </a:r>
            <a:endParaRPr lang="en-US" altLang="zh-CN" dirty="0"/>
          </a:p>
          <a:p>
            <a:pPr lvl="1"/>
            <a:r>
              <a:rPr lang="x-none" dirty="0"/>
              <a:t>Operating system: Linux-based</a:t>
            </a:r>
          </a:p>
          <a:p>
            <a:pPr lvl="1"/>
            <a:r>
              <a:rPr lang="x-none" dirty="0"/>
              <a:t>Packages: gdb, </a:t>
            </a:r>
            <a:r>
              <a:rPr lang="x-none" dirty="0" smtClean="0"/>
              <a:t>python, pwntools</a:t>
            </a:r>
            <a:r>
              <a:rPr lang="en-US" dirty="0" smtClean="0"/>
              <a:t>, </a:t>
            </a:r>
            <a:r>
              <a:rPr lang="en-US" dirty="0" err="1" smtClean="0"/>
              <a:t>ROPgadget</a:t>
            </a:r>
            <a:endParaRPr lang="x-none" dirty="0"/>
          </a:p>
          <a:p>
            <a:r>
              <a:rPr lang="zh-TW" altLang="en-US" dirty="0" smtClean="0"/>
              <a:t>大綱：</a:t>
            </a:r>
            <a:endParaRPr lang="en-US" altLang="zh-TW" dirty="0" smtClean="0"/>
          </a:p>
          <a:p>
            <a:pPr lvl="1"/>
            <a:r>
              <a:rPr lang="x-none" dirty="0" smtClean="0"/>
              <a:t>VirtualBox</a:t>
            </a:r>
            <a:r>
              <a:rPr lang="zh-TW" altLang="en-US" dirty="0" smtClean="0"/>
              <a:t> </a:t>
            </a:r>
            <a:r>
              <a:rPr lang="zh-TW" altLang="en-US" dirty="0"/>
              <a:t>安裝步驟</a:t>
            </a:r>
            <a:endParaRPr lang="en-US" altLang="zh-TW" dirty="0"/>
          </a:p>
          <a:p>
            <a:pPr lvl="1"/>
            <a:r>
              <a:rPr lang="en-US" dirty="0" err="1" smtClean="0"/>
              <a:t>Debian</a:t>
            </a:r>
            <a:r>
              <a:rPr lang="zh-TW" altLang="en-US" dirty="0" smtClean="0"/>
              <a:t> </a:t>
            </a:r>
            <a:r>
              <a:rPr lang="en-US" altLang="zh-TW" dirty="0"/>
              <a:t>9</a:t>
            </a:r>
            <a:r>
              <a:rPr lang="en-US" dirty="0"/>
              <a:t> (x64) </a:t>
            </a:r>
            <a:r>
              <a:rPr lang="zh-CN" altLang="en-US" dirty="0"/>
              <a:t>安裝步驟</a:t>
            </a:r>
            <a:endParaRPr lang="en-US" altLang="zh-CN" dirty="0"/>
          </a:p>
          <a:p>
            <a:pPr lvl="1"/>
            <a:r>
              <a:rPr lang="en-US" dirty="0" smtClean="0"/>
              <a:t>GEF-</a:t>
            </a:r>
            <a:r>
              <a:rPr lang="en-US" dirty="0" err="1" smtClean="0"/>
              <a:t>gdb</a:t>
            </a:r>
            <a:r>
              <a:rPr lang="en-US" dirty="0" smtClean="0"/>
              <a:t> </a:t>
            </a:r>
            <a:r>
              <a:rPr lang="zh-CN" altLang="en-US" dirty="0" smtClean="0"/>
              <a:t>安裝步驟</a:t>
            </a:r>
            <a:endParaRPr lang="en-US" altLang="zh-CN" dirty="0"/>
          </a:p>
          <a:p>
            <a:pPr lvl="1"/>
            <a:r>
              <a:rPr lang="zh-TW" altLang="en-US" dirty="0" smtClean="0"/>
              <a:t>其他套件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69153F5-FEC5-BD49-9466-93159835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6278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建立機器後點選設定值→存放裝置→光碟機→選擇虛擬光碟檔案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選擇剛剛下載好的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iso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檔後開機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09" y="2441228"/>
            <a:ext cx="7172423" cy="4109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517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Enter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03" y="2103119"/>
            <a:ext cx="5099806" cy="4406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242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97" y="2061556"/>
            <a:ext cx="5507399" cy="46135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267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選擇地區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04" y="2078182"/>
            <a:ext cx="5463617" cy="4570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030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90" y="2078182"/>
            <a:ext cx="5537169" cy="46385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624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31" y="2071809"/>
            <a:ext cx="5450378" cy="45646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197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Loading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44" y="2144684"/>
            <a:ext cx="5383213" cy="45084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498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hostname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75" y="2103119"/>
            <a:ext cx="5378532" cy="4517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676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domain name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，範例為留空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58" y="2044929"/>
            <a:ext cx="5454613" cy="4576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746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28" y="2078183"/>
            <a:ext cx="5478081" cy="4602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7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從官方網站依電腦作業系統下載安裝檔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https://www.virtualbox.org/wiki/Downloads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65" y="2533216"/>
            <a:ext cx="8021784" cy="3817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577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 name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60" y="2061554"/>
            <a:ext cx="5471569" cy="45846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821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292" y="2053243"/>
            <a:ext cx="5479515" cy="45811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24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84" y="2078182"/>
            <a:ext cx="5523698" cy="4612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481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系統設定中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93" y="2094806"/>
            <a:ext cx="5474304" cy="45951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775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93" y="2094807"/>
            <a:ext cx="5451427" cy="45701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125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444" y="2078181"/>
            <a:ext cx="5521242" cy="46414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428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83" y="2069869"/>
            <a:ext cx="5570415" cy="4669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890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72" y="2028305"/>
            <a:ext cx="5524665" cy="4638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521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Yes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1" y="2069868"/>
            <a:ext cx="5450902" cy="4574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30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待系統安裝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87" y="2078181"/>
            <a:ext cx="5497523" cy="4633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8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點擊安裝檔開始安裝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69" y="2138103"/>
            <a:ext cx="4705350" cy="3695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863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2032883"/>
            <a:ext cx="5570304" cy="46838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909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44" y="2019992"/>
            <a:ext cx="5480465" cy="46521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254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5" y="2069869"/>
            <a:ext cx="5547405" cy="4663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988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留空 →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6" y="2011680"/>
            <a:ext cx="5632825" cy="47411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626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9" y="2110006"/>
            <a:ext cx="5411585" cy="45664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321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3363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勾選預設要安裝的軟體，基本上先勾選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desktop environment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standard system utilities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就好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72" y="2236122"/>
            <a:ext cx="5316746" cy="4463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401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3363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02" y="1843852"/>
            <a:ext cx="5729313" cy="4856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368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3363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/dev/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sda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18" y="1862049"/>
            <a:ext cx="5694343" cy="4763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2720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3363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安裝完成，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後機器重開機便會進入系統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70" y="1862051"/>
            <a:ext cx="5651848" cy="4763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2913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GEF-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gdb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3363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gdb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 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git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terminal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su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-</a:t>
            </a: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apt-get install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gdb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432" y="2628275"/>
            <a:ext cx="6100467" cy="4166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78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67" y="2148839"/>
            <a:ext cx="4695825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7980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9150" y="136525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GEF-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gdb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2950" y="1130642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GEF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github.com/hugsy/gef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git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clone https://github.com/hugsy/gef.git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~/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gef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echo "source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~/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gef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/gef.py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 &gt;&gt; ~/.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gdbinit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50</a:t>
            </a:fld>
            <a:endParaRPr lang="zh-TW" altLang="en-US"/>
          </a:p>
        </p:txBody>
      </p:sp>
      <p:pic>
        <p:nvPicPr>
          <p:cNvPr id="1027" name="Picture 3" descr="C:\Users\davidhcefx\Downloads\gef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4" y="2818797"/>
            <a:ext cx="5470525" cy="403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716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其他套件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Linux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Ubuntu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Fedora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CentOS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GDB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pwndbg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peda-gdb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(deprecated)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voltron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工具：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pwntools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ROPGadget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pPr/>
              <a:t>51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930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43" y="2157152"/>
            <a:ext cx="470535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77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66" y="2152391"/>
            <a:ext cx="4695825" cy="3667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71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67" y="2165465"/>
            <a:ext cx="470535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16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安裝中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16" y="2133426"/>
            <a:ext cx="4695825" cy="3638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54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467</Words>
  <Application>Microsoft Office PowerPoint</Application>
  <PresentationFormat>自訂</PresentationFormat>
  <Paragraphs>169</Paragraphs>
  <Slides>51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2" baseType="lpstr">
      <vt:lpstr>Office 佈景主題</vt:lpstr>
      <vt:lpstr>電腦攻擊與防禦</vt:lpstr>
      <vt:lpstr>投影片內容</vt:lpstr>
      <vt:lpstr>VirtualBox 安裝</vt:lpstr>
      <vt:lpstr>VirtualBox 安裝</vt:lpstr>
      <vt:lpstr>VirtualBox 安裝</vt:lpstr>
      <vt:lpstr>VirtualBox 安裝</vt:lpstr>
      <vt:lpstr>VirtualBox 安裝</vt:lpstr>
      <vt:lpstr>VirtualBox 安裝</vt:lpstr>
      <vt:lpstr>VirtualBox 安裝</vt:lpstr>
      <vt:lpstr>VirtualBox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GEF-gdb 安裝</vt:lpstr>
      <vt:lpstr>GEF-gdb 安裝</vt:lpstr>
      <vt:lpstr>其他套件</vt:lpstr>
    </vt:vector>
  </TitlesOfParts>
  <Company>ADL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Ga</dc:creator>
  <cp:lastModifiedBy>David Hu CE</cp:lastModifiedBy>
  <cp:revision>39</cp:revision>
  <dcterms:created xsi:type="dcterms:W3CDTF">2018-09-02T14:25:09Z</dcterms:created>
  <dcterms:modified xsi:type="dcterms:W3CDTF">2020-11-01T14:12:16Z</dcterms:modified>
</cp:coreProperties>
</file>