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3" r:id="rId1"/>
  </p:sldMasterIdLst>
  <p:notesMasterIdLst>
    <p:notesMasterId r:id="rId20"/>
  </p:notesMasterIdLst>
  <p:sldIdLst>
    <p:sldId id="256" r:id="rId2"/>
    <p:sldId id="258" r:id="rId3"/>
    <p:sldId id="270" r:id="rId4"/>
    <p:sldId id="278" r:id="rId5"/>
    <p:sldId id="279" r:id="rId6"/>
    <p:sldId id="271" r:id="rId7"/>
    <p:sldId id="272" r:id="rId8"/>
    <p:sldId id="273" r:id="rId9"/>
    <p:sldId id="274" r:id="rId10"/>
    <p:sldId id="275" r:id="rId11"/>
    <p:sldId id="281" r:id="rId12"/>
    <p:sldId id="276" r:id="rId13"/>
    <p:sldId id="280" r:id="rId14"/>
    <p:sldId id="260" r:id="rId15"/>
    <p:sldId id="263" r:id="rId16"/>
    <p:sldId id="265" r:id="rId17"/>
    <p:sldId id="268" r:id="rId18"/>
    <p:sldId id="269" r:id="rId19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914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30221-D370-4643-A1FB-8C9039FBC6A0}" type="datetimeFigureOut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D92E7E-8B6E-4C16-A601-471E26184D6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4638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D92E7E-8B6E-4C16-A601-471E26184D65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9670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F629B34-445F-4D3D-9C48-7D3FF3DD7A24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5016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F5EFA-B4D1-404E-AADB-30D04B7E876C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2314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53872-EDF1-44C5-90D3-0C8C06AF16D0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2009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C8B5E-E63B-4BDD-AF4E-9D5D2D39FCA7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46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4130B-2A4B-4B65-973B-4AF060210A45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222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B40F9-7F1F-431A-B26A-A45425466017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872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F6A33-84A5-4D61-B969-321D3B07F140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495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2997D-0CB7-4C08-8786-4820ABDCEDE6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4272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EF758-55AF-40DB-AF2D-46DD55F8F950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1142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45353-338C-4417-8964-D3C3392E8A79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1196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3988E-2E7C-429D-847E-2F2C142BD0A5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18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1BD7275D-ED53-47EA-8848-1E282FAC5B85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2432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電腦攻擊與防禦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/>
              <a:t>複製硬碟映像檔 </a:t>
            </a:r>
            <a:r>
              <a:rPr lang="en-US" altLang="zh-TW" b="1" dirty="0" smtClean="0"/>
              <a:t>&amp;</a:t>
            </a:r>
          </a:p>
          <a:p>
            <a:r>
              <a:rPr lang="zh-TW" altLang="en-US" b="1" dirty="0" smtClean="0"/>
              <a:t>在 </a:t>
            </a:r>
            <a:r>
              <a:rPr lang="en-US" altLang="zh-TW" b="1" dirty="0" smtClean="0"/>
              <a:t>VirtualBox</a:t>
            </a:r>
            <a:r>
              <a:rPr lang="zh-TW" altLang="en-US" b="1" dirty="0" smtClean="0"/>
              <a:t> 加入硬碟檔</a:t>
            </a:r>
            <a:r>
              <a:rPr lang="en-US" altLang="zh-TW" b="1" dirty="0" smtClean="0"/>
              <a:t> </a:t>
            </a:r>
            <a:endParaRPr lang="zh-TW" altLang="en-US" b="1" dirty="0"/>
          </a:p>
          <a:p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DA9F3-D0C0-48C0-A2B6-6C55E46E35D5}" type="datetime1">
              <a:rPr lang="zh-TW" altLang="en-US" smtClean="0"/>
              <a:t>2017/3/29</a:t>
            </a:fld>
            <a:endParaRPr lang="zh-TW" altLang="en-US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dirty="0" smtClean="0"/>
              <a:t>Advanced Defense Lab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203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選擇預設的 </a:t>
            </a:r>
            <a:r>
              <a:rPr lang="en-US" altLang="zh-TW" b="1" dirty="0" smtClean="0"/>
              <a:t>VDI </a:t>
            </a:r>
            <a:r>
              <a:rPr lang="zh-TW" altLang="en-US" b="1" dirty="0" smtClean="0"/>
              <a:t>即可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5C848-AB68-4AFB-82F0-8B0B8D301E8A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10</a:t>
            </a:fld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2475" y="1965960"/>
            <a:ext cx="3676190" cy="39904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53833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選擇動態配置即可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5C848-AB68-4AFB-82F0-8B0B8D301E8A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11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7236" y="1965960"/>
            <a:ext cx="3666667" cy="39904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416429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選擇檔案存放</a:t>
            </a:r>
            <a:r>
              <a:rPr lang="zh-TW" altLang="en-US" b="1" dirty="0" smtClean="0"/>
              <a:t>位置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en-US" altLang="zh-TW" b="1" dirty="0" smtClean="0"/>
              <a:t>(</a:t>
            </a:r>
            <a:r>
              <a:rPr lang="zh-TW" altLang="en-US" b="1" dirty="0" smtClean="0"/>
              <a:t>例如</a:t>
            </a:r>
            <a:r>
              <a:rPr lang="zh-TW" altLang="en-US" b="1" dirty="0" smtClean="0"/>
              <a:t>隨身</a:t>
            </a:r>
            <a:r>
              <a:rPr lang="zh-TW" altLang="en-US" b="1" dirty="0" smtClean="0"/>
              <a:t>硬碟</a:t>
            </a:r>
            <a:r>
              <a:rPr lang="en-US" altLang="zh-TW" b="1" dirty="0" smtClean="0"/>
              <a:t>)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32B13-AB42-4046-878E-81390D1AFBB3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12</a:t>
            </a:fld>
            <a:endParaRPr lang="zh-TW" altLang="en-US"/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7236" y="1965960"/>
            <a:ext cx="3666667" cy="39904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3846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建立虛擬機</a:t>
            </a:r>
            <a:endParaRPr lang="zh-TW" altLang="en-US" b="1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1" dirty="0"/>
              <a:t>使用複製好的硬碟映像檔建立虛擬機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50463-A91A-482B-80E1-4E3FB7AA0995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71189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於左上角點選</a:t>
            </a:r>
            <a:r>
              <a:rPr lang="zh-TW" altLang="en-US" b="1" dirty="0" smtClean="0">
                <a:solidFill>
                  <a:schemeClr val="accent5">
                    <a:lumMod val="75000"/>
                  </a:schemeClr>
                </a:solidFill>
              </a:rPr>
              <a:t>新增</a:t>
            </a:r>
            <a:r>
              <a:rPr lang="zh-TW" altLang="en-US" b="1" dirty="0" smtClean="0"/>
              <a:t>，</a:t>
            </a:r>
            <a:r>
              <a:rPr lang="en-US" altLang="zh-TW" b="1" dirty="0"/>
              <a:t/>
            </a:r>
            <a:br>
              <a:rPr lang="en-US" altLang="zh-TW" b="1" dirty="0"/>
            </a:br>
            <a:r>
              <a:rPr lang="zh-TW" altLang="en-US" b="1" dirty="0" smtClean="0"/>
              <a:t>輸入</a:t>
            </a:r>
            <a:r>
              <a:rPr lang="zh-TW" altLang="en-US" b="1" dirty="0"/>
              <a:t>喜歡的名稱</a:t>
            </a:r>
            <a:endParaRPr lang="zh-TW" altLang="en-US" b="1" dirty="0"/>
          </a:p>
        </p:txBody>
      </p:sp>
      <p:sp>
        <p:nvSpPr>
          <p:cNvPr id="26" name="日期版面配置區 2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E747B-9A18-4B53-AF38-642422D44F95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27" name="頁尾版面配置區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28" name="投影片編號版面配置區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14</a:t>
            </a:fld>
            <a:endParaRPr lang="zh-TW" altLang="en-US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0959" y="1965960"/>
            <a:ext cx="6319222" cy="41336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856542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配置記憶體，建議 </a:t>
            </a:r>
            <a:r>
              <a:rPr lang="en-US" altLang="zh-TW" b="1" dirty="0" smtClean="0"/>
              <a:t>1GB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198DB-1041-4259-A7FC-BA4A38A12CDD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15</a:t>
            </a:fld>
            <a:endParaRPr lang="zh-TW" altLang="en-US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211" y="1844824"/>
            <a:ext cx="3763630" cy="42218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30188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27705" y="548680"/>
            <a:ext cx="7406640" cy="1356360"/>
          </a:xfrm>
        </p:spPr>
        <p:txBody>
          <a:bodyPr>
            <a:normAutofit fontScale="90000"/>
          </a:bodyPr>
          <a:lstStyle/>
          <a:p>
            <a:r>
              <a:rPr lang="zh-TW" altLang="en-US" b="1" dirty="0" smtClean="0"/>
              <a:t>勾選</a:t>
            </a:r>
            <a:r>
              <a:rPr lang="zh-TW" altLang="en-US" b="1" dirty="0" smtClean="0">
                <a:solidFill>
                  <a:schemeClr val="accent1"/>
                </a:solidFill>
              </a:rPr>
              <a:t>啟動硬碟</a:t>
            </a:r>
            <a:r>
              <a:rPr lang="zh-TW" altLang="en-US" b="1" dirty="0" smtClean="0"/>
              <a:t>，選擇</a:t>
            </a:r>
            <a:r>
              <a:rPr lang="zh-TW" altLang="en-US" b="1" dirty="0" smtClean="0">
                <a:solidFill>
                  <a:schemeClr val="accent1"/>
                </a:solidFill>
              </a:rPr>
              <a:t>使用現有硬碟</a:t>
            </a:r>
            <a:r>
              <a:rPr lang="zh-TW" altLang="en-US" b="1" dirty="0" smtClean="0"/>
              <a:t>，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en-US" b="1" dirty="0" smtClean="0"/>
              <a:t>接著按下</a:t>
            </a:r>
            <a:r>
              <a:rPr lang="zh-TW" altLang="en-US" b="1" dirty="0" smtClean="0">
                <a:solidFill>
                  <a:schemeClr val="accent5"/>
                </a:solidFill>
              </a:rPr>
              <a:t>瀏覽</a:t>
            </a:r>
            <a:r>
              <a:rPr lang="zh-TW" altLang="en-US" b="1" dirty="0" smtClean="0"/>
              <a:t>，選擇原先已複製</a:t>
            </a:r>
            <a:r>
              <a:rPr lang="zh-TW" altLang="en-US" b="1" dirty="0"/>
              <a:t>的硬碟</a:t>
            </a:r>
            <a:endParaRPr lang="zh-TW" altLang="en-US" b="1" dirty="0"/>
          </a:p>
        </p:txBody>
      </p:sp>
      <p:sp>
        <p:nvSpPr>
          <p:cNvPr id="19" name="日期版面配置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07CEC-AC2C-44FD-B89D-7AC14FDFE3CE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20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21" name="投影片編號版面配置區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16</a:t>
            </a:fld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6536" y="1700808"/>
            <a:ext cx="3908979" cy="43848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79620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選擇建立好的機器，按下啟動</a:t>
            </a:r>
            <a:endParaRPr lang="zh-TW" altLang="en-US" b="1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86EA-D002-43F6-BC98-59D054A45C67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17</a:t>
            </a:fld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976" y="1970028"/>
            <a:ext cx="5761188" cy="37709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4059237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標題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完成</a:t>
            </a:r>
            <a:endParaRPr lang="zh-TW" altLang="en-US" b="1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862EC-1D5C-4905-89EE-C3EBB573A2BD}" type="datetime1">
              <a:rPr lang="zh-TW" altLang="en-US" smtClean="0"/>
              <a:t>2017/3/29</a:t>
            </a:fld>
            <a:endParaRPr lang="zh-TW" altLang="en-US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18</a:t>
            </a:fld>
            <a:endParaRPr lang="zh-TW" altLang="en-US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877" y="1772816"/>
            <a:ext cx="5853386" cy="44510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1517304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VM </a:t>
            </a:r>
            <a:r>
              <a:rPr lang="zh-TW" altLang="en-US" b="1" dirty="0" smtClean="0"/>
              <a:t>預裝作業系統</a:t>
            </a:r>
            <a:endParaRPr lang="zh-TW" altLang="en-US" b="1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zh-TW" sz="2400" dirty="0" err="1" smtClean="0"/>
              <a:t>Debian</a:t>
            </a:r>
            <a:r>
              <a:rPr lang="en-US" altLang="zh-TW" sz="2400" dirty="0" smtClean="0"/>
              <a:t> (32</a:t>
            </a:r>
            <a:r>
              <a:rPr lang="zh-TW" altLang="en-US" sz="2400" dirty="0" smtClean="0"/>
              <a:t>位元</a:t>
            </a:r>
            <a:r>
              <a:rPr lang="en-US" altLang="zh-TW" sz="2400" dirty="0" smtClean="0"/>
              <a:t>)</a:t>
            </a:r>
          </a:p>
          <a:p>
            <a:r>
              <a:rPr lang="en-US" altLang="zh-TW" sz="2400" dirty="0" smtClean="0"/>
              <a:t>Ubuntu 16.04 LTS</a:t>
            </a:r>
            <a:r>
              <a:rPr lang="zh-TW" altLang="en-US" sz="2400" dirty="0" smtClean="0"/>
              <a:t> </a:t>
            </a:r>
            <a:r>
              <a:rPr lang="en-US" altLang="zh-TW" sz="2400" dirty="0" smtClean="0"/>
              <a:t>(64</a:t>
            </a:r>
            <a:r>
              <a:rPr lang="zh-TW" altLang="en-US" sz="2400" dirty="0" smtClean="0"/>
              <a:t>位元</a:t>
            </a:r>
            <a:r>
              <a:rPr lang="en-US" altLang="zh-TW" sz="2400" dirty="0" smtClean="0"/>
              <a:t>)</a:t>
            </a:r>
            <a:endParaRPr lang="pt-BR" altLang="zh-TW" sz="240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1740-E195-4AC2-A675-827A7BB31054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131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注意事項</a:t>
            </a:r>
            <a:endParaRPr lang="zh-TW" altLang="en-US" b="1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TW" altLang="en-US" sz="2400" b="1" dirty="0" smtClean="0"/>
              <a:t>由於電腦教室之硬碟每日還原，建議可以複製虛擬機</a:t>
            </a:r>
            <a:r>
              <a:rPr lang="zh-TW" altLang="en-US" sz="2400" b="1" dirty="0"/>
              <a:t>硬碟</a:t>
            </a:r>
            <a:r>
              <a:rPr lang="zh-TW" altLang="en-US" sz="2400" b="1" dirty="0" smtClean="0"/>
              <a:t>檔到自備的隨身硬碟，或者是自行備份程式碼。</a:t>
            </a:r>
            <a:endParaRPr lang="zh-TW" altLang="en-US" sz="2400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BD73-4ADA-4F33-A0F2-5763C13EDA11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72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複製硬碟教學</a:t>
            </a:r>
            <a:endParaRPr lang="zh-TW" altLang="en-US" b="1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1" dirty="0" smtClean="0"/>
              <a:t>如何複製硬碟映像檔到隨身硬碟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6CBCC-C134-4D79-96AB-7D2AB99C8AED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3254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開啟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pt-BR" altLang="zh-TW" b="1" dirty="0"/>
              <a:t>Oracle Virtual </a:t>
            </a:r>
            <a:r>
              <a:rPr lang="pt-BR" altLang="zh-TW" b="1" dirty="0" smtClean="0"/>
              <a:t>Box</a:t>
            </a:r>
            <a:endParaRPr lang="zh-TW" altLang="en-US" b="1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62BB1-D33A-4F3D-A4F6-494ACD587BEE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5</a:t>
            </a:fld>
            <a:endParaRPr lang="zh-TW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59632" y="3138486"/>
            <a:ext cx="2590800" cy="5810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向右箭號 3"/>
          <p:cNvSpPr/>
          <p:nvPr/>
        </p:nvSpPr>
        <p:spPr>
          <a:xfrm rot="16200000">
            <a:off x="2158988" y="3609020"/>
            <a:ext cx="792088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719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b="1" dirty="0" smtClean="0"/>
              <a:t>VirtualBox </a:t>
            </a:r>
            <a:r>
              <a:rPr lang="zh-TW" altLang="en-US" b="1" dirty="0" smtClean="0"/>
              <a:t>主畫面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49B35-7467-4EDB-8300-3F89EBAEEFA9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6</a:t>
            </a:fld>
            <a:endParaRPr lang="zh-TW" altLang="en-US"/>
          </a:p>
        </p:txBody>
      </p:sp>
      <p:pic>
        <p:nvPicPr>
          <p:cNvPr id="8" name="內容版面配置區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641741"/>
            <a:ext cx="6704275" cy="4379547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258202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b="1" dirty="0" smtClean="0"/>
              <a:t>點擊左上角選單</a:t>
            </a:r>
            <a:r>
              <a:rPr lang="zh-TW" altLang="en-US" b="1" dirty="0" smtClean="0"/>
              <a:t>，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en-US" b="1" dirty="0" smtClean="0"/>
              <a:t>選擇「</a:t>
            </a:r>
            <a:r>
              <a:rPr lang="zh-TW" altLang="en-US" b="1" dirty="0" smtClean="0"/>
              <a:t>虛擬媒體管理員」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CDA02-7409-4596-AAA0-2C5A3E99B6CE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7</a:t>
            </a:fld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1364" y="1965960"/>
            <a:ext cx="5898411" cy="386843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2228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選擇要複製的</a:t>
            </a:r>
            <a:r>
              <a:rPr lang="zh-TW" altLang="en-US" b="1" dirty="0" smtClean="0"/>
              <a:t>硬碟，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zh-TW" altLang="en-US" b="1" dirty="0" smtClean="0"/>
              <a:t>右</a:t>
            </a:r>
            <a:r>
              <a:rPr lang="zh-TW" altLang="en-US" b="1" dirty="0" smtClean="0"/>
              <a:t>鍵選擇「複製」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37D58-EBF0-42C1-B94C-B95BFDD6F622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8</a:t>
            </a:fld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551" y="1972638"/>
            <a:ext cx="6264038" cy="41082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66715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/>
              <a:t>選擇要複製的硬碟</a:t>
            </a:r>
            <a:endParaRPr lang="zh-TW" altLang="en-US" b="1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7FB55-D4BB-4438-9B1D-C3BF30E322C5}" type="datetime1">
              <a:rPr lang="zh-TW" altLang="en-US" smtClean="0"/>
              <a:t>2017/3/29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/>
              <a:t>Advanced Defense Lab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9</a:t>
            </a:fld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7236" y="1965960"/>
            <a:ext cx="3666667" cy="399047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93503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基礎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Gill Sans MT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基礎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基準</Template>
  <TotalTime>240</TotalTime>
  <Words>234</Words>
  <Application>Microsoft Office PowerPoint</Application>
  <PresentationFormat>如螢幕大小 (4:3)</PresentationFormat>
  <Paragraphs>80</Paragraphs>
  <Slides>18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18</vt:i4>
      </vt:variant>
    </vt:vector>
  </HeadingPairs>
  <TitlesOfParts>
    <vt:vector size="24" baseType="lpstr">
      <vt:lpstr>微軟正黑體</vt:lpstr>
      <vt:lpstr>新細明體</vt:lpstr>
      <vt:lpstr>Calibri</vt:lpstr>
      <vt:lpstr>Corbel</vt:lpstr>
      <vt:lpstr>Gill Sans MT</vt:lpstr>
      <vt:lpstr>基礎</vt:lpstr>
      <vt:lpstr>電腦攻擊與防禦</vt:lpstr>
      <vt:lpstr>VM 預裝作業系統</vt:lpstr>
      <vt:lpstr>注意事項</vt:lpstr>
      <vt:lpstr>複製硬碟教學</vt:lpstr>
      <vt:lpstr>開啟 Oracle Virtual Box</vt:lpstr>
      <vt:lpstr>VirtualBox 主畫面</vt:lpstr>
      <vt:lpstr>點擊左上角選單， 選擇「虛擬媒體管理員」</vt:lpstr>
      <vt:lpstr>選擇要複製的硬碟， 右鍵選擇「複製」</vt:lpstr>
      <vt:lpstr>選擇要複製的硬碟</vt:lpstr>
      <vt:lpstr>選擇預設的 VDI 即可</vt:lpstr>
      <vt:lpstr>選擇動態配置即可</vt:lpstr>
      <vt:lpstr>選擇檔案存放位置 (例如隨身硬碟)</vt:lpstr>
      <vt:lpstr>建立虛擬機</vt:lpstr>
      <vt:lpstr>於左上角點選新增， 輸入喜歡的名稱</vt:lpstr>
      <vt:lpstr>配置記憶體，建議 1GB</vt:lpstr>
      <vt:lpstr>勾選啟動硬碟，選擇使用現有硬碟， 接著按下瀏覽，選擇原先已複製的硬碟</vt:lpstr>
      <vt:lpstr>選擇建立好的機器，按下啟動</vt:lpstr>
      <vt:lpstr>完成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電腦攻擊與防禦</dc:title>
  <dc:creator>XUE</dc:creator>
  <cp:lastModifiedBy>Windows 使用者</cp:lastModifiedBy>
  <cp:revision>26</cp:revision>
  <dcterms:created xsi:type="dcterms:W3CDTF">2011-10-17T09:05:21Z</dcterms:created>
  <dcterms:modified xsi:type="dcterms:W3CDTF">2017-03-29T06:06:16Z</dcterms:modified>
</cp:coreProperties>
</file>