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56" r:id="rId2"/>
    <p:sldId id="263" r:id="rId3"/>
    <p:sldId id="259" r:id="rId4"/>
    <p:sldId id="266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77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D657E4-74F0-4D9F-9624-89C63ADED52C}" type="datetimeFigureOut">
              <a:rPr lang="zh-TW" altLang="en-US" smtClean="0"/>
              <a:t>2025/10/25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172A67-CFFF-4AB8-89A4-C4C2B5C290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79207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86ACF-B057-4787-9825-95E21B164B1E}" type="datetimeFigureOut">
              <a:rPr lang="zh-TW" altLang="en-US" smtClean="0"/>
              <a:t>2025/10/25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E52A6-9183-4856-96FD-A09CD48DAE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57170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86ACF-B057-4787-9825-95E21B164B1E}" type="datetimeFigureOut">
              <a:rPr lang="zh-TW" altLang="en-US" smtClean="0"/>
              <a:t>2025/10/25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E52A6-9183-4856-96FD-A09CD48DAE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29248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86ACF-B057-4787-9825-95E21B164B1E}" type="datetimeFigureOut">
              <a:rPr lang="zh-TW" altLang="en-US" smtClean="0"/>
              <a:t>2025/10/25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E52A6-9183-4856-96FD-A09CD48DAE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3033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86ACF-B057-4787-9825-95E21B164B1E}" type="datetimeFigureOut">
              <a:rPr lang="zh-TW" altLang="en-US" smtClean="0"/>
              <a:t>2025/10/25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E52A6-9183-4856-96FD-A09CD48DAE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9269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86ACF-B057-4787-9825-95E21B164B1E}" type="datetimeFigureOut">
              <a:rPr lang="zh-TW" altLang="en-US" smtClean="0"/>
              <a:t>2025/10/25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E52A6-9183-4856-96FD-A09CD48DAE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36662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86ACF-B057-4787-9825-95E21B164B1E}" type="datetimeFigureOut">
              <a:rPr lang="zh-TW" altLang="en-US" smtClean="0"/>
              <a:t>2025/10/25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E52A6-9183-4856-96FD-A09CD48DAE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60919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86ACF-B057-4787-9825-95E21B164B1E}" type="datetimeFigureOut">
              <a:rPr lang="zh-TW" altLang="en-US" smtClean="0"/>
              <a:t>2025/10/25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E52A6-9183-4856-96FD-A09CD48DAE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9926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86ACF-B057-4787-9825-95E21B164B1E}" type="datetimeFigureOut">
              <a:rPr lang="zh-TW" altLang="en-US" smtClean="0"/>
              <a:t>2025/10/25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E52A6-9183-4856-96FD-A09CD48DAE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2855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86ACF-B057-4787-9825-95E21B164B1E}" type="datetimeFigureOut">
              <a:rPr lang="zh-TW" altLang="en-US" smtClean="0"/>
              <a:t>2025/10/25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E52A6-9183-4856-96FD-A09CD48DAE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0337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86ACF-B057-4787-9825-95E21B164B1E}" type="datetimeFigureOut">
              <a:rPr lang="zh-TW" altLang="en-US" smtClean="0"/>
              <a:t>2025/10/25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E52A6-9183-4856-96FD-A09CD48DAE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4188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86ACF-B057-4787-9825-95E21B164B1E}" type="datetimeFigureOut">
              <a:rPr lang="zh-TW" altLang="en-US" smtClean="0"/>
              <a:t>2025/10/25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E52A6-9183-4856-96FD-A09CD48DAE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2734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86ACF-B057-4787-9825-95E21B164B1E}" type="datetimeFigureOut">
              <a:rPr lang="zh-TW" altLang="en-US" smtClean="0"/>
              <a:t>2025/10/25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E52A6-9183-4856-96FD-A09CD48DAE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969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ubuntu-tw.org/modules/tinyd0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irrors.edge.kernel.org/pub/linux/kernel/v3.0/linux-3.10.104.tar.gz" TargetMode="External"/><Relationship Id="rId2" Type="http://schemas.openxmlformats.org/officeDocument/2006/relationships/hyperlink" Target="https://mirrors.edge.kernel.org/pub/linux/kernel/v3.x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Linux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作業系統</a:t>
            </a:r>
            <a:b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安裝說明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9316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下載</a:t>
            </a:r>
            <a:r>
              <a:rPr lang="en-US" altLang="zh-TW" dirty="0"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ubuntu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檔案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199" y="1825625"/>
            <a:ext cx="4547533" cy="1219579"/>
          </a:xfrm>
        </p:spPr>
        <p:txBody>
          <a:bodyPr>
            <a:normAutofit/>
          </a:bodyPr>
          <a:lstStyle/>
          <a:p>
            <a:r>
              <a:rPr lang="en-US" altLang="zh-TW" sz="2000" dirty="0">
                <a:ea typeface="標楷體" panose="03000509000000000000" pitchFamily="65" charset="-120"/>
              </a:rPr>
              <a:t>Ubuntu source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下載：</a:t>
            </a:r>
            <a:b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000" dirty="0">
                <a:hlinkClick r:id="rId2"/>
              </a:rPr>
              <a:t>https://www.ubuntu-tw.org/modules/tinyd0/</a:t>
            </a:r>
            <a:endParaRPr lang="en-US" altLang="zh-TW" sz="2000" dirty="0"/>
          </a:p>
          <a:p>
            <a:endParaRPr lang="zh-TW" altLang="en-US" sz="2000" dirty="0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39DD8647-26B0-42EA-9B7F-CCD8A065A846}"/>
              </a:ext>
            </a:extLst>
          </p:cNvPr>
          <p:cNvSpPr txBox="1">
            <a:spLocks/>
          </p:cNvSpPr>
          <p:nvPr/>
        </p:nvSpPr>
        <p:spPr>
          <a:xfrm>
            <a:off x="6096000" y="1706770"/>
            <a:ext cx="5162026" cy="14964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下載</a:t>
            </a:r>
            <a:r>
              <a:rPr lang="en-US" altLang="zh-TW" sz="2000" dirty="0">
                <a:ea typeface="標楷體" panose="03000509000000000000" pitchFamily="65" charset="-120"/>
              </a:rPr>
              <a:t>ISO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包</a:t>
            </a:r>
            <a:b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000" dirty="0">
                <a:solidFill>
                  <a:srgbClr val="92D050"/>
                </a:solidFill>
                <a:latin typeface="Consolas" panose="020B0609020204030204" pitchFamily="49" charset="0"/>
                <a:ea typeface="標楷體" panose="03000509000000000000" pitchFamily="65" charset="-120"/>
              </a:rPr>
              <a:t>ubuntu-16.04.5-desktop-amd64.iso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000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8575C128-0848-4D0B-BF8E-4CA598334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2102" y="2927405"/>
            <a:ext cx="6866000" cy="331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72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下載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kernel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檔案 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以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3.10.104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版為例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199" y="1825625"/>
            <a:ext cx="8517468" cy="1090103"/>
          </a:xfrm>
        </p:spPr>
        <p:txBody>
          <a:bodyPr>
            <a:normAutofit/>
          </a:bodyPr>
          <a:lstStyle/>
          <a:p>
            <a:r>
              <a:rPr lang="en-US" altLang="zh-TW" sz="2000" dirty="0">
                <a:ea typeface="標楷體" panose="03000509000000000000" pitchFamily="65" charset="-120"/>
              </a:rPr>
              <a:t>Kernel source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下載：</a:t>
            </a:r>
            <a:b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000" dirty="0">
                <a:hlinkClick r:id="rId2"/>
              </a:rPr>
              <a:t>https://mirrors.edge.kernel.org/pub/linux/kernel/v3.x/</a:t>
            </a:r>
            <a:endParaRPr lang="en-US" altLang="zh-TW" sz="2000" dirty="0"/>
          </a:p>
          <a:p>
            <a:r>
              <a:rPr lang="en-US" altLang="zh-TW" sz="2000" dirty="0">
                <a:hlinkClick r:id="rId3"/>
              </a:rPr>
              <a:t>https://mirrors.edge.kernel.org/pub/linux/kernel/v3.0/linux-3.10.104.tar.gz</a:t>
            </a:r>
            <a:endParaRPr lang="zh-TW" altLang="en-US" sz="2000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9D147211-32AC-436B-9EE5-9ECCA25185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4561" y="3050665"/>
            <a:ext cx="4123845" cy="3588098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291F687C-5503-4FE3-8AF4-477279086E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1319" y="3429000"/>
            <a:ext cx="5744377" cy="159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413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下載</a:t>
            </a:r>
            <a:r>
              <a:rPr lang="en-US" altLang="zh-TW" dirty="0">
                <a:latin typeface="+mn-lt"/>
                <a:ea typeface="標楷體" panose="03000509000000000000" pitchFamily="65" charset="-120"/>
              </a:rPr>
              <a:t>kernel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檔案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732268"/>
            <a:ext cx="3591187" cy="741406"/>
          </a:xfrm>
        </p:spPr>
        <p:txBody>
          <a:bodyPr>
            <a:normAutofit fontScale="92500"/>
          </a:bodyPr>
          <a:lstStyle/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下載完解壓縮，進下載資料夾</a:t>
            </a:r>
            <a:b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000" dirty="0">
                <a:solidFill>
                  <a:srgbClr val="92D050"/>
                </a:solidFill>
                <a:latin typeface="Consolas" panose="020B0609020204030204" pitchFamily="49" charset="0"/>
                <a:ea typeface="標楷體" panose="03000509000000000000" pitchFamily="65" charset="-120"/>
              </a:rPr>
              <a:t>$ cd Downloads</a:t>
            </a:r>
          </a:p>
          <a:p>
            <a:pPr marL="0" indent="0">
              <a:buNone/>
            </a:pP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000" dirty="0"/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2FE46693-A4CA-4C71-9942-2FFDD979C2FA}"/>
              </a:ext>
            </a:extLst>
          </p:cNvPr>
          <p:cNvSpPr txBox="1">
            <a:spLocks/>
          </p:cNvSpPr>
          <p:nvPr/>
        </p:nvSpPr>
        <p:spPr>
          <a:xfrm>
            <a:off x="838200" y="2501943"/>
            <a:ext cx="5126372" cy="90529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解壓縮到</a:t>
            </a:r>
            <a:r>
              <a:rPr lang="en-US" altLang="zh-TW" sz="2000" dirty="0">
                <a:ea typeface="標楷體" panose="03000509000000000000" pitchFamily="65" charset="-120"/>
              </a:rPr>
              <a:t>/home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TW" sz="2000" dirty="0">
                <a:solidFill>
                  <a:srgbClr val="92D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sz="2000" dirty="0">
                <a:solidFill>
                  <a:srgbClr val="92D050"/>
                </a:solidFill>
                <a:latin typeface="Consolas" panose="020B0609020204030204" pitchFamily="49" charset="0"/>
                <a:ea typeface="標楷體" panose="03000509000000000000" pitchFamily="65" charset="-120"/>
              </a:rPr>
              <a:t>$ tar –</a:t>
            </a:r>
            <a:r>
              <a:rPr lang="en-US" altLang="zh-TW" sz="2000" dirty="0" err="1">
                <a:solidFill>
                  <a:srgbClr val="92D050"/>
                </a:solidFill>
                <a:latin typeface="Consolas" panose="020B0609020204030204" pitchFamily="49" charset="0"/>
                <a:ea typeface="標楷體" panose="03000509000000000000" pitchFamily="65" charset="-120"/>
              </a:rPr>
              <a:t>xvf</a:t>
            </a:r>
            <a:r>
              <a:rPr lang="en-US" altLang="zh-TW" sz="2000" dirty="0">
                <a:solidFill>
                  <a:srgbClr val="92D050"/>
                </a:solidFill>
                <a:latin typeface="Consolas" panose="020B0609020204030204" pitchFamily="49" charset="0"/>
                <a:ea typeface="標楷體" panose="03000509000000000000" pitchFamily="65" charset="-120"/>
              </a:rPr>
              <a:t> linux-3.10.104.tar.gz –C ~/</a:t>
            </a:r>
          </a:p>
          <a:p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000" dirty="0"/>
          </a:p>
        </p:txBody>
      </p:sp>
      <p:sp>
        <p:nvSpPr>
          <p:cNvPr id="10" name="內容版面配置區 2">
            <a:extLst>
              <a:ext uri="{FF2B5EF4-FFF2-40B4-BE49-F238E27FC236}">
                <a16:creationId xmlns:a16="http://schemas.microsoft.com/office/drawing/2014/main" id="{357B44A7-DEF4-4EBF-B38F-C96D5A9DD904}"/>
              </a:ext>
            </a:extLst>
          </p:cNvPr>
          <p:cNvSpPr txBox="1">
            <a:spLocks/>
          </p:cNvSpPr>
          <p:nvPr/>
        </p:nvSpPr>
        <p:spPr>
          <a:xfrm>
            <a:off x="838200" y="3284929"/>
            <a:ext cx="5126372" cy="9052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進資料夾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2000" dirty="0">
                <a:solidFill>
                  <a:srgbClr val="92D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sz="2000" dirty="0">
                <a:solidFill>
                  <a:srgbClr val="92D050"/>
                </a:solidFill>
                <a:latin typeface="Consolas" panose="020B0609020204030204" pitchFamily="49" charset="0"/>
                <a:ea typeface="標楷體" panose="03000509000000000000" pitchFamily="65" charset="-120"/>
              </a:rPr>
              <a:t>$ cd linux-3.10.104</a:t>
            </a:r>
          </a:p>
          <a:p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000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A9EF6C14-A445-4F7A-B01D-A4A028764A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143" y="3183524"/>
            <a:ext cx="5288366" cy="3194928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0CAA9F30-D38C-449D-BA07-14DD88713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165" y="1093864"/>
            <a:ext cx="5763635" cy="73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002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重新編譯</a:t>
            </a:r>
            <a:r>
              <a:rPr lang="en-US" altLang="zh-TW" dirty="0">
                <a:latin typeface="+mn-lt"/>
                <a:ea typeface="標楷體" panose="03000509000000000000" pitchFamily="65" charset="-120"/>
              </a:rPr>
              <a:t>kernel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77971" y="1825624"/>
            <a:ext cx="11404120" cy="4424173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編譯</a:t>
            </a:r>
            <a:r>
              <a:rPr lang="en-US" altLang="zh-TW" dirty="0"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kernel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前要裝一些套件</a:t>
            </a:r>
            <a:b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1800" dirty="0">
                <a:solidFill>
                  <a:srgbClr val="92D050"/>
                </a:solidFill>
                <a:latin typeface="Consolas" panose="020B0609020204030204" pitchFamily="49" charset="0"/>
                <a:ea typeface="標楷體" panose="03000509000000000000" pitchFamily="65" charset="-120"/>
              </a:rPr>
              <a:t>$</a:t>
            </a:r>
            <a:r>
              <a:rPr lang="zh-TW" altLang="en-US" sz="2600" dirty="0">
                <a:solidFill>
                  <a:srgbClr val="92D050"/>
                </a:solidFill>
                <a:latin typeface="Consolas" panose="020B0609020204030204" pitchFamily="49" charset="0"/>
                <a:ea typeface="標楷體" panose="03000509000000000000" pitchFamily="65" charset="-120"/>
              </a:rPr>
              <a:t> </a:t>
            </a:r>
            <a:r>
              <a:rPr lang="en-US" altLang="zh-TW" sz="1800" dirty="0" err="1">
                <a:solidFill>
                  <a:srgbClr val="92D050"/>
                </a:solidFill>
                <a:latin typeface="Consolas" panose="020B0609020204030204" pitchFamily="49" charset="0"/>
              </a:rPr>
              <a:t>sudo</a:t>
            </a:r>
            <a:r>
              <a:rPr lang="en-US" altLang="zh-TW" sz="1800" dirty="0">
                <a:solidFill>
                  <a:srgbClr val="92D050"/>
                </a:solidFill>
                <a:latin typeface="Consolas" panose="020B0609020204030204" pitchFamily="49" charset="0"/>
              </a:rPr>
              <a:t> apt install build-essential </a:t>
            </a:r>
            <a:r>
              <a:rPr lang="en-US" altLang="zh-TW" sz="1800" dirty="0" err="1">
                <a:solidFill>
                  <a:srgbClr val="92D050"/>
                </a:solidFill>
                <a:latin typeface="Consolas" panose="020B0609020204030204" pitchFamily="49" charset="0"/>
              </a:rPr>
              <a:t>libncurses</a:t>
            </a:r>
            <a:r>
              <a:rPr lang="en-US" altLang="zh-TW" sz="1800" dirty="0">
                <a:solidFill>
                  <a:srgbClr val="92D050"/>
                </a:solidFill>
                <a:latin typeface="Consolas" panose="020B0609020204030204" pitchFamily="49" charset="0"/>
              </a:rPr>
              <a:t>-dev </a:t>
            </a:r>
            <a:r>
              <a:rPr lang="en-US" altLang="zh-TW" sz="1800" dirty="0" err="1">
                <a:solidFill>
                  <a:srgbClr val="92D050"/>
                </a:solidFill>
                <a:latin typeface="Consolas" panose="020B0609020204030204" pitchFamily="49" charset="0"/>
              </a:rPr>
              <a:t>libssl</a:t>
            </a:r>
            <a:r>
              <a:rPr lang="en-US" altLang="zh-TW" sz="1800" dirty="0">
                <a:solidFill>
                  <a:srgbClr val="92D050"/>
                </a:solidFill>
                <a:latin typeface="Consolas" panose="020B0609020204030204" pitchFamily="49" charset="0"/>
              </a:rPr>
              <a:t>-dev </a:t>
            </a:r>
            <a:r>
              <a:rPr lang="en-US" altLang="zh-TW" sz="1800" dirty="0" err="1">
                <a:solidFill>
                  <a:srgbClr val="92D050"/>
                </a:solidFill>
                <a:latin typeface="Consolas" panose="020B0609020204030204" pitchFamily="49" charset="0"/>
              </a:rPr>
              <a:t>libelf</a:t>
            </a:r>
            <a:r>
              <a:rPr lang="en-US" altLang="zh-TW" sz="1800" dirty="0">
                <a:solidFill>
                  <a:srgbClr val="92D050"/>
                </a:solidFill>
                <a:latin typeface="Consolas" panose="020B0609020204030204" pitchFamily="49" charset="0"/>
              </a:rPr>
              <a:t>-dev bison flex -y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設定檔</a:t>
            </a:r>
            <a:b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600" dirty="0">
                <a:solidFill>
                  <a:srgbClr val="92D050"/>
                </a:solidFill>
                <a:latin typeface="Consolas" panose="020B0609020204030204" pitchFamily="49" charset="0"/>
              </a:rPr>
              <a:t>$ </a:t>
            </a:r>
            <a:r>
              <a:rPr lang="en-US" altLang="zh-TW" sz="2600" dirty="0" err="1">
                <a:solidFill>
                  <a:srgbClr val="92D050"/>
                </a:solidFill>
                <a:latin typeface="Consolas" panose="020B0609020204030204" pitchFamily="49" charset="0"/>
              </a:rPr>
              <a:t>sudo</a:t>
            </a:r>
            <a:r>
              <a:rPr lang="en-US" altLang="zh-TW" sz="2600" dirty="0">
                <a:solidFill>
                  <a:srgbClr val="92D050"/>
                </a:solidFill>
                <a:latin typeface="Consolas" panose="020B0609020204030204" pitchFamily="49" charset="0"/>
              </a:rPr>
              <a:t> make </a:t>
            </a:r>
            <a:r>
              <a:rPr lang="en-US" altLang="zh-TW" sz="2600" dirty="0" err="1">
                <a:solidFill>
                  <a:srgbClr val="92D050"/>
                </a:solidFill>
                <a:latin typeface="Consolas" panose="020B0609020204030204" pitchFamily="49" charset="0"/>
              </a:rPr>
              <a:t>menuconfig</a:t>
            </a:r>
            <a:r>
              <a:rPr lang="zh-TW" altLang="en-US" sz="2600" dirty="0">
                <a:solidFill>
                  <a:srgbClr val="92D050"/>
                </a:solidFill>
                <a:latin typeface="Consolas" panose="020B0609020204030204" pitchFamily="49" charset="0"/>
              </a:rPr>
              <a:t> </a:t>
            </a:r>
            <a:r>
              <a:rPr lang="en-US" altLang="zh-TW" sz="2600" dirty="0">
                <a:latin typeface="Consolas" panose="020B0609020204030204" pitchFamily="49" charset="0"/>
                <a:ea typeface="標楷體" panose="03000509000000000000" pitchFamily="65" charset="-120"/>
              </a:rPr>
              <a:t>//</a:t>
            </a:r>
            <a:r>
              <a:rPr lang="zh-TW" altLang="en-US" sz="2600" dirty="0">
                <a:latin typeface="Consolas" panose="020B0609020204030204" pitchFamily="49" charset="0"/>
                <a:ea typeface="標楷體" panose="03000509000000000000" pitchFamily="65" charset="-120"/>
              </a:rPr>
              <a:t>選預設即可</a:t>
            </a:r>
            <a:br>
              <a:rPr lang="en-US" altLang="zh-TW" sz="2600" dirty="0">
                <a:latin typeface="Consolas" panose="020B0609020204030204" pitchFamily="49" charset="0"/>
                <a:ea typeface="標楷體" panose="03000509000000000000" pitchFamily="65" charset="-120"/>
              </a:rPr>
            </a:br>
            <a:r>
              <a:rPr lang="en-US" altLang="zh-TW" sz="2600" dirty="0">
                <a:solidFill>
                  <a:srgbClr val="92D050"/>
                </a:solidFill>
                <a:latin typeface="Consolas" panose="020B0609020204030204" pitchFamily="49" charset="0"/>
              </a:rPr>
              <a:t>$ </a:t>
            </a:r>
            <a:r>
              <a:rPr lang="en-US" altLang="zh-TW" sz="2600" dirty="0" err="1">
                <a:solidFill>
                  <a:srgbClr val="92D050"/>
                </a:solidFill>
                <a:latin typeface="Consolas" panose="020B0609020204030204" pitchFamily="49" charset="0"/>
              </a:rPr>
              <a:t>sudo</a:t>
            </a:r>
            <a:r>
              <a:rPr lang="en-US" altLang="zh-TW" sz="2600" dirty="0">
                <a:solidFill>
                  <a:srgbClr val="92D050"/>
                </a:solidFill>
                <a:latin typeface="Consolas" panose="020B0609020204030204" pitchFamily="49" charset="0"/>
              </a:rPr>
              <a:t> make </a:t>
            </a:r>
            <a:r>
              <a:rPr lang="en-US" altLang="zh-TW" sz="2600" dirty="0" err="1">
                <a:solidFill>
                  <a:srgbClr val="92D050"/>
                </a:solidFill>
                <a:latin typeface="Consolas" panose="020B0609020204030204" pitchFamily="49" charset="0"/>
              </a:rPr>
              <a:t>oldconfig</a:t>
            </a:r>
            <a:r>
              <a:rPr lang="en-US" altLang="zh-TW" sz="2600" dirty="0">
                <a:solidFill>
                  <a:srgbClr val="92D050"/>
                </a:solidFill>
                <a:latin typeface="Consolas" panose="020B0609020204030204" pitchFamily="49" charset="0"/>
              </a:rPr>
              <a:t>  </a:t>
            </a:r>
            <a:r>
              <a:rPr lang="en-US" altLang="zh-TW" sz="2600" dirty="0">
                <a:latin typeface="Consolas" panose="020B0609020204030204" pitchFamily="49" charset="0"/>
                <a:ea typeface="標楷體" panose="03000509000000000000" pitchFamily="65" charset="-120"/>
              </a:rPr>
              <a:t>//</a:t>
            </a:r>
            <a:r>
              <a:rPr lang="zh-TW" altLang="en-US" sz="2600" dirty="0">
                <a:latin typeface="Consolas" panose="020B0609020204030204" pitchFamily="49" charset="0"/>
                <a:ea typeface="標楷體" panose="03000509000000000000" pitchFamily="65" charset="-120"/>
              </a:rPr>
              <a:t>或是使用舊設定檔</a:t>
            </a:r>
            <a:endParaRPr lang="en-US" altLang="zh-TW" sz="2600" dirty="0">
              <a:solidFill>
                <a:srgbClr val="92D050"/>
              </a:solidFill>
              <a:latin typeface="Consolas" panose="020B0609020204030204" pitchFamily="49" charset="0"/>
            </a:endParaRPr>
          </a:p>
          <a:p>
            <a:r>
              <a:rPr lang="en-US" altLang="zh-TW" dirty="0"/>
              <a:t>Compile</a:t>
            </a:r>
            <a:br>
              <a:rPr lang="en-US" altLang="zh-TW" dirty="0"/>
            </a:br>
            <a:r>
              <a:rPr lang="en-US" altLang="zh-TW" sz="2600" dirty="0">
                <a:solidFill>
                  <a:srgbClr val="92D050"/>
                </a:solidFill>
                <a:latin typeface="Consolas" panose="020B0609020204030204" pitchFamily="49" charset="0"/>
              </a:rPr>
              <a:t>$ </a:t>
            </a:r>
            <a:r>
              <a:rPr lang="en-US" altLang="zh-TW" sz="2600" dirty="0" err="1">
                <a:solidFill>
                  <a:srgbClr val="92D050"/>
                </a:solidFill>
                <a:latin typeface="Consolas" panose="020B0609020204030204" pitchFamily="49" charset="0"/>
              </a:rPr>
              <a:t>sudo</a:t>
            </a:r>
            <a:r>
              <a:rPr lang="en-US" altLang="zh-TW" sz="2600" dirty="0">
                <a:solidFill>
                  <a:srgbClr val="92D050"/>
                </a:solidFill>
                <a:latin typeface="Consolas" panose="020B0609020204030204" pitchFamily="49" charset="0"/>
              </a:rPr>
              <a:t> make</a:t>
            </a:r>
            <a:br>
              <a:rPr lang="en-US" altLang="zh-TW" sz="2600" dirty="0">
                <a:solidFill>
                  <a:srgbClr val="92D050"/>
                </a:solidFill>
                <a:latin typeface="Consolas" panose="020B0609020204030204" pitchFamily="49" charset="0"/>
              </a:rPr>
            </a:br>
            <a:r>
              <a:rPr lang="en-US" altLang="zh-TW" sz="2600" dirty="0">
                <a:solidFill>
                  <a:srgbClr val="92D050"/>
                </a:solidFill>
                <a:latin typeface="Consolas" panose="020B0609020204030204" pitchFamily="49" charset="0"/>
              </a:rPr>
              <a:t>$</a:t>
            </a:r>
            <a:r>
              <a:rPr lang="zh-TW" altLang="en-US" sz="2600" dirty="0">
                <a:solidFill>
                  <a:srgbClr val="92D050"/>
                </a:solidFill>
                <a:latin typeface="Consolas" panose="020B0609020204030204" pitchFamily="49" charset="0"/>
              </a:rPr>
              <a:t> </a:t>
            </a:r>
            <a:r>
              <a:rPr lang="en-US" altLang="zh-TW" sz="2600" dirty="0" err="1">
                <a:solidFill>
                  <a:srgbClr val="92D050"/>
                </a:solidFill>
                <a:latin typeface="Consolas" panose="020B0609020204030204" pitchFamily="49" charset="0"/>
              </a:rPr>
              <a:t>sudo</a:t>
            </a:r>
            <a:r>
              <a:rPr lang="en-US" altLang="zh-TW" sz="2600" dirty="0">
                <a:solidFill>
                  <a:srgbClr val="92D050"/>
                </a:solidFill>
                <a:latin typeface="Consolas" panose="020B0609020204030204" pitchFamily="49" charset="0"/>
              </a:rPr>
              <a:t> make </a:t>
            </a:r>
            <a:r>
              <a:rPr lang="en-US" altLang="zh-TW" sz="2600" dirty="0" err="1">
                <a:solidFill>
                  <a:srgbClr val="92D050"/>
                </a:solidFill>
                <a:latin typeface="Consolas" panose="020B0609020204030204" pitchFamily="49" charset="0"/>
              </a:rPr>
              <a:t>modules_install</a:t>
            </a:r>
            <a:br>
              <a:rPr lang="en-US" altLang="zh-TW" sz="2600" dirty="0">
                <a:solidFill>
                  <a:srgbClr val="92D050"/>
                </a:solidFill>
                <a:latin typeface="Consolas" panose="020B0609020204030204" pitchFamily="49" charset="0"/>
              </a:rPr>
            </a:br>
            <a:r>
              <a:rPr lang="en-US" altLang="zh-TW" sz="2600" dirty="0">
                <a:solidFill>
                  <a:srgbClr val="92D050"/>
                </a:solidFill>
                <a:latin typeface="Consolas" panose="020B0609020204030204" pitchFamily="49" charset="0"/>
              </a:rPr>
              <a:t>$</a:t>
            </a:r>
            <a:r>
              <a:rPr lang="zh-TW" altLang="en-US" sz="2600" dirty="0">
                <a:solidFill>
                  <a:srgbClr val="92D050"/>
                </a:solidFill>
                <a:latin typeface="Consolas" panose="020B0609020204030204" pitchFamily="49" charset="0"/>
              </a:rPr>
              <a:t> </a:t>
            </a:r>
            <a:r>
              <a:rPr lang="en-US" altLang="zh-TW" sz="2600" dirty="0" err="1">
                <a:solidFill>
                  <a:srgbClr val="92D050"/>
                </a:solidFill>
                <a:latin typeface="Consolas" panose="020B0609020204030204" pitchFamily="49" charset="0"/>
              </a:rPr>
              <a:t>sudo</a:t>
            </a:r>
            <a:r>
              <a:rPr lang="en-US" altLang="zh-TW" sz="2600" dirty="0">
                <a:solidFill>
                  <a:srgbClr val="92D050"/>
                </a:solidFill>
                <a:latin typeface="Consolas" panose="020B0609020204030204" pitchFamily="49" charset="0"/>
              </a:rPr>
              <a:t> make install</a:t>
            </a:r>
          </a:p>
          <a:p>
            <a:endParaRPr lang="en-US" altLang="zh-TW" dirty="0">
              <a:solidFill>
                <a:srgbClr val="92D05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672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重新編譯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kernel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86610"/>
          </a:xfrm>
        </p:spPr>
        <p:txBody>
          <a:bodyPr>
            <a:noAutofit/>
          </a:bodyPr>
          <a:lstStyle/>
          <a:p>
            <a:r>
              <a:rPr lang="zh-TW" altLang="en-US" dirty="0">
                <a:latin typeface="Consolas" panose="020B0609020204030204" pitchFamily="49" charset="0"/>
                <a:ea typeface="標楷體" panose="03000509000000000000" pitchFamily="65" charset="-120"/>
              </a:rPr>
              <a:t>設定</a:t>
            </a:r>
            <a:r>
              <a:rPr lang="en-US" altLang="zh-TW" dirty="0">
                <a:latin typeface="Consolas" panose="020B0609020204030204" pitchFamily="49" charset="0"/>
                <a:ea typeface="標楷體" panose="03000509000000000000" pitchFamily="65" charset="-120"/>
              </a:rPr>
              <a:t>grub</a:t>
            </a:r>
            <a:r>
              <a:rPr lang="zh-TW" altLang="en-US" dirty="0">
                <a:latin typeface="Consolas" panose="020B0609020204030204" pitchFamily="49" charset="0"/>
                <a:ea typeface="標楷體" panose="03000509000000000000" pitchFamily="65" charset="-120"/>
              </a:rPr>
              <a:t>選單，更改以下設定</a:t>
            </a:r>
            <a:br>
              <a:rPr lang="en-US" altLang="zh-TW" dirty="0">
                <a:latin typeface="Consolas" panose="020B0609020204030204" pitchFamily="49" charset="0"/>
                <a:ea typeface="標楷體" panose="03000509000000000000" pitchFamily="65" charset="-120"/>
              </a:rPr>
            </a:br>
            <a:r>
              <a:rPr lang="en-US" altLang="zh-TW" sz="2600" dirty="0">
                <a:solidFill>
                  <a:schemeClr val="accent6"/>
                </a:solidFill>
                <a:latin typeface="Consolas" panose="020B0609020204030204" pitchFamily="49" charset="0"/>
                <a:ea typeface="標楷體" panose="03000509000000000000" pitchFamily="65" charset="-120"/>
              </a:rPr>
              <a:t>$ </a:t>
            </a:r>
            <a:r>
              <a:rPr lang="en-US" altLang="zh-TW" sz="2600" dirty="0" err="1">
                <a:solidFill>
                  <a:schemeClr val="accent6"/>
                </a:solidFill>
                <a:latin typeface="Consolas" panose="020B0609020204030204" pitchFamily="49" charset="0"/>
                <a:ea typeface="標楷體" panose="03000509000000000000" pitchFamily="65" charset="-120"/>
              </a:rPr>
              <a:t>sudo</a:t>
            </a:r>
            <a:r>
              <a:rPr lang="en-US" altLang="zh-TW" sz="2600" dirty="0">
                <a:solidFill>
                  <a:schemeClr val="accent6"/>
                </a:solidFill>
                <a:latin typeface="Consolas" panose="020B0609020204030204" pitchFamily="49" charset="0"/>
                <a:ea typeface="標楷體" panose="03000509000000000000" pitchFamily="65" charset="-120"/>
              </a:rPr>
              <a:t> vim /</a:t>
            </a:r>
            <a:r>
              <a:rPr lang="en-US" altLang="zh-TW" sz="2600" dirty="0" err="1">
                <a:solidFill>
                  <a:schemeClr val="accent6"/>
                </a:solidFill>
                <a:latin typeface="Consolas" panose="020B0609020204030204" pitchFamily="49" charset="0"/>
                <a:ea typeface="標楷體" panose="03000509000000000000" pitchFamily="65" charset="-120"/>
              </a:rPr>
              <a:t>etc</a:t>
            </a:r>
            <a:r>
              <a:rPr lang="en-US" altLang="zh-TW" sz="2600" dirty="0">
                <a:solidFill>
                  <a:schemeClr val="accent6"/>
                </a:solidFill>
                <a:latin typeface="Consolas" panose="020B0609020204030204" pitchFamily="49" charset="0"/>
                <a:ea typeface="標楷體" panose="03000509000000000000" pitchFamily="65" charset="-120"/>
              </a:rPr>
              <a:t>/default/grub</a:t>
            </a:r>
            <a:br>
              <a:rPr lang="en-US" altLang="zh-TW" sz="2600" dirty="0">
                <a:latin typeface="Consolas" panose="020B0609020204030204" pitchFamily="49" charset="0"/>
                <a:ea typeface="標楷體" panose="03000509000000000000" pitchFamily="65" charset="-120"/>
              </a:rPr>
            </a:br>
            <a:r>
              <a:rPr lang="en-US" altLang="zh-TW" sz="26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標楷體" panose="03000509000000000000" pitchFamily="65" charset="-120"/>
              </a:rPr>
              <a:t>GRUB_TIMEOUT=</a:t>
            </a:r>
            <a:r>
              <a:rPr lang="en-US" altLang="zh-TW" sz="2600" dirty="0">
                <a:solidFill>
                  <a:srgbClr val="FF0000"/>
                </a:solidFill>
                <a:latin typeface="Consolas" panose="020B0609020204030204" pitchFamily="49" charset="0"/>
                <a:ea typeface="標楷體" panose="03000509000000000000" pitchFamily="65" charset="-120"/>
              </a:rPr>
              <a:t>0</a:t>
            </a:r>
            <a:r>
              <a:rPr lang="en-US" altLang="zh-TW" sz="26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標楷體" panose="03000509000000000000" pitchFamily="65" charset="-120"/>
              </a:rPr>
              <a:t> </a:t>
            </a:r>
            <a:r>
              <a:rPr lang="en-US" altLang="zh-TW" sz="26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標楷體" panose="03000509000000000000" pitchFamily="65" charset="-120"/>
                <a:sym typeface="Wingdings" panose="05000000000000000000" pitchFamily="2" charset="2"/>
              </a:rPr>
              <a:t> GRUB_TIMEOUT=</a:t>
            </a:r>
            <a:r>
              <a:rPr lang="en-US" altLang="zh-TW" sz="2600" dirty="0">
                <a:solidFill>
                  <a:srgbClr val="FF0000"/>
                </a:solidFill>
                <a:latin typeface="Consolas" panose="020B0609020204030204" pitchFamily="49" charset="0"/>
                <a:ea typeface="標楷體" panose="03000509000000000000" pitchFamily="65" charset="-120"/>
                <a:sym typeface="Wingdings" panose="05000000000000000000" pitchFamily="2" charset="2"/>
              </a:rPr>
              <a:t>-1</a:t>
            </a:r>
            <a:br>
              <a:rPr lang="en-US" altLang="zh-TW" sz="26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標楷體" panose="03000509000000000000" pitchFamily="65" charset="-120"/>
              </a:rPr>
            </a:br>
            <a:r>
              <a:rPr lang="en-US" altLang="zh-TW" sz="2600" dirty="0">
                <a:solidFill>
                  <a:srgbClr val="FF0000"/>
                </a:solidFill>
                <a:latin typeface="Consolas" panose="020B0609020204030204" pitchFamily="49" charset="0"/>
                <a:ea typeface="標楷體" panose="03000509000000000000" pitchFamily="65" charset="-120"/>
              </a:rPr>
              <a:t>#</a:t>
            </a:r>
            <a:r>
              <a:rPr lang="en-US" altLang="zh-TW" sz="26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標楷體" panose="03000509000000000000" pitchFamily="65" charset="-120"/>
              </a:rPr>
              <a:t>GRUB_TIMEOUT_STYLE=hidden</a:t>
            </a:r>
          </a:p>
          <a:p>
            <a:r>
              <a:rPr lang="zh-TW" altLang="en-US" dirty="0">
                <a:latin typeface="Consolas" panose="020B0609020204030204" pitchFamily="49" charset="0"/>
                <a:ea typeface="標楷體" panose="03000509000000000000" pitchFamily="65" charset="-120"/>
              </a:rPr>
              <a:t>更新</a:t>
            </a:r>
            <a:r>
              <a:rPr lang="en-US" altLang="zh-TW" dirty="0">
                <a:latin typeface="Consolas" panose="020B0609020204030204" pitchFamily="49" charset="0"/>
                <a:ea typeface="標楷體" panose="03000509000000000000" pitchFamily="65" charset="-120"/>
              </a:rPr>
              <a:t>grub</a:t>
            </a:r>
            <a:r>
              <a:rPr lang="zh-TW" altLang="en-US" dirty="0">
                <a:latin typeface="Consolas" panose="020B0609020204030204" pitchFamily="49" charset="0"/>
                <a:ea typeface="標楷體" panose="03000509000000000000" pitchFamily="65" charset="-120"/>
              </a:rPr>
              <a:t>選單</a:t>
            </a:r>
            <a:br>
              <a:rPr lang="en-US" altLang="zh-TW" dirty="0">
                <a:latin typeface="Consolas" panose="020B0609020204030204" pitchFamily="49" charset="0"/>
                <a:ea typeface="標楷體" panose="03000509000000000000" pitchFamily="65" charset="-120"/>
              </a:rPr>
            </a:br>
            <a:r>
              <a:rPr lang="en-US" altLang="zh-TW" sz="2600" dirty="0">
                <a:solidFill>
                  <a:schemeClr val="accent6"/>
                </a:solidFill>
                <a:latin typeface="Consolas" panose="020B0609020204030204" pitchFamily="49" charset="0"/>
                <a:ea typeface="標楷體" panose="03000509000000000000" pitchFamily="65" charset="-120"/>
              </a:rPr>
              <a:t>$ </a:t>
            </a:r>
            <a:r>
              <a:rPr lang="en-US" altLang="zh-TW" sz="2600" dirty="0" err="1">
                <a:solidFill>
                  <a:schemeClr val="accent6"/>
                </a:solidFill>
                <a:latin typeface="Consolas" panose="020B0609020204030204" pitchFamily="49" charset="0"/>
                <a:ea typeface="標楷體" panose="03000509000000000000" pitchFamily="65" charset="-120"/>
              </a:rPr>
              <a:t>sudo</a:t>
            </a:r>
            <a:r>
              <a:rPr lang="en-US" altLang="zh-TW" sz="2600" dirty="0">
                <a:solidFill>
                  <a:schemeClr val="accent6"/>
                </a:solidFill>
                <a:latin typeface="Consolas" panose="020B0609020204030204" pitchFamily="49" charset="0"/>
                <a:ea typeface="標楷體" panose="03000509000000000000" pitchFamily="65" charset="-120"/>
              </a:rPr>
              <a:t> update-grub</a:t>
            </a: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重開機</a:t>
            </a:r>
            <a:b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600" dirty="0">
                <a:solidFill>
                  <a:srgbClr val="92D050"/>
                </a:solidFill>
                <a:latin typeface="Consolas" panose="020B0609020204030204" pitchFamily="49" charset="0"/>
                <a:ea typeface="標楷體" panose="03000509000000000000" pitchFamily="65" charset="-120"/>
              </a:rPr>
              <a:t>$</a:t>
            </a:r>
            <a:r>
              <a:rPr lang="zh-TW" altLang="en-US" sz="2600" dirty="0">
                <a:solidFill>
                  <a:srgbClr val="92D050"/>
                </a:solidFill>
                <a:latin typeface="Consolas" panose="020B0609020204030204" pitchFamily="49" charset="0"/>
                <a:ea typeface="標楷體" panose="03000509000000000000" pitchFamily="65" charset="-120"/>
              </a:rPr>
              <a:t> </a:t>
            </a:r>
            <a:r>
              <a:rPr lang="en-US" altLang="zh-TW" sz="2600" dirty="0">
                <a:solidFill>
                  <a:srgbClr val="92D050"/>
                </a:solidFill>
                <a:latin typeface="Consolas" panose="020B0609020204030204" pitchFamily="49" charset="0"/>
                <a:ea typeface="標楷體" panose="03000509000000000000" pitchFamily="65" charset="-120"/>
              </a:rPr>
              <a:t>reboot</a:t>
            </a:r>
          </a:p>
          <a:p>
            <a:r>
              <a:rPr lang="zh-TW" altLang="en-US" dirty="0">
                <a:latin typeface="Consolas" panose="020B0609020204030204" pitchFamily="49" charset="0"/>
                <a:ea typeface="標楷體" panose="03000509000000000000" pitchFamily="65" charset="-120"/>
              </a:rPr>
              <a:t>選擇編譯的</a:t>
            </a:r>
            <a:r>
              <a:rPr lang="en-US" altLang="zh-TW" dirty="0">
                <a:latin typeface="Consolas" panose="020B0609020204030204" pitchFamily="49" charset="0"/>
                <a:ea typeface="標楷體" panose="03000509000000000000" pitchFamily="65" charset="-120"/>
              </a:rPr>
              <a:t>kernel</a:t>
            </a:r>
            <a:r>
              <a:rPr lang="zh-TW" altLang="en-US" dirty="0">
                <a:latin typeface="Consolas" panose="020B0609020204030204" pitchFamily="49" charset="0"/>
                <a:ea typeface="標楷體" panose="03000509000000000000" pitchFamily="65" charset="-120"/>
              </a:rPr>
              <a:t>版本</a:t>
            </a:r>
            <a:br>
              <a:rPr lang="en-US" altLang="zh-TW" dirty="0">
                <a:solidFill>
                  <a:srgbClr val="92D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8919D42F-2CD0-45DF-AF3B-0EAA7CB6BB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096" y="1775707"/>
            <a:ext cx="4127813" cy="292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549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補充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1394" y="1825625"/>
            <a:ext cx="10892406" cy="4667250"/>
          </a:xfrm>
        </p:spPr>
        <p:txBody>
          <a:bodyPr>
            <a:normAutofit lnSpcReduction="10000"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在</a:t>
            </a:r>
            <a:r>
              <a:rPr lang="en-US" altLang="zh-TW" sz="2400" dirty="0">
                <a:ea typeface="標楷體" panose="03000509000000000000" pitchFamily="65" charset="-120"/>
              </a:rPr>
              <a:t>make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之後的指令都要用</a:t>
            </a:r>
            <a:r>
              <a:rPr lang="en-US" altLang="zh-TW" sz="2400" dirty="0">
                <a:ea typeface="標楷體" panose="03000509000000000000" pitchFamily="65" charset="-120"/>
              </a:rPr>
              <a:t>superuser</a:t>
            </a:r>
          </a:p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查看核心數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400" dirty="0">
                <a:solidFill>
                  <a:srgbClr val="92D050"/>
                </a:solidFill>
                <a:latin typeface="Consolas" panose="020B0609020204030204" pitchFamily="49" charset="0"/>
              </a:rPr>
              <a:t>$ </a:t>
            </a:r>
            <a:r>
              <a:rPr lang="en-US" altLang="zh-TW" sz="2400" dirty="0" err="1">
                <a:solidFill>
                  <a:srgbClr val="92D050"/>
                </a:solidFill>
                <a:latin typeface="Consolas" panose="020B0609020204030204" pitchFamily="49" charset="0"/>
              </a:rPr>
              <a:t>nproc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編譯時間通常要很久，可以加參數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 –j 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平行化</a:t>
            </a:r>
            <a:b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ex: </a:t>
            </a:r>
            <a:b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400" dirty="0">
                <a:solidFill>
                  <a:srgbClr val="92D050"/>
                </a:solidFill>
                <a:latin typeface="Consolas" panose="020B0609020204030204" pitchFamily="49" charset="0"/>
              </a:rPr>
              <a:t>$ </a:t>
            </a:r>
            <a:r>
              <a:rPr lang="en-US" altLang="zh-TW" sz="2400" dirty="0" err="1">
                <a:solidFill>
                  <a:srgbClr val="92D050"/>
                </a:solidFill>
                <a:latin typeface="Consolas" panose="020B0609020204030204" pitchFamily="49" charset="0"/>
              </a:rPr>
              <a:t>sudo</a:t>
            </a:r>
            <a:r>
              <a:rPr lang="en-US" altLang="zh-TW" sz="2400" dirty="0">
                <a:solidFill>
                  <a:srgbClr val="92D050"/>
                </a:solidFill>
                <a:latin typeface="Consolas" panose="020B0609020204030204" pitchFamily="49" charset="0"/>
              </a:rPr>
              <a:t> make –j2</a:t>
            </a:r>
          </a:p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合併指令</a:t>
            </a:r>
            <a:b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ex: </a:t>
            </a:r>
            <a:b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400" dirty="0">
                <a:solidFill>
                  <a:srgbClr val="92D050"/>
                </a:solidFill>
                <a:latin typeface="Consolas" panose="020B0609020204030204" pitchFamily="49" charset="0"/>
              </a:rPr>
              <a:t>$ </a:t>
            </a:r>
            <a:r>
              <a:rPr lang="en-US" altLang="zh-TW" sz="2400" dirty="0" err="1">
                <a:solidFill>
                  <a:srgbClr val="92D050"/>
                </a:solidFill>
                <a:latin typeface="Consolas" panose="020B0609020204030204" pitchFamily="49" charset="0"/>
              </a:rPr>
              <a:t>sudo</a:t>
            </a:r>
            <a:r>
              <a:rPr lang="en-US" altLang="zh-TW" sz="2400" dirty="0">
                <a:solidFill>
                  <a:srgbClr val="92D050"/>
                </a:solidFill>
                <a:latin typeface="Consolas" panose="020B0609020204030204" pitchFamily="49" charset="0"/>
              </a:rPr>
              <a:t> make –j2 &amp;&amp; </a:t>
            </a:r>
            <a:r>
              <a:rPr lang="en-US" altLang="zh-TW" sz="2400" dirty="0" err="1">
                <a:solidFill>
                  <a:srgbClr val="92D050"/>
                </a:solidFill>
                <a:latin typeface="Consolas" panose="020B0609020204030204" pitchFamily="49" charset="0"/>
              </a:rPr>
              <a:t>sudo</a:t>
            </a:r>
            <a:r>
              <a:rPr lang="en-US" altLang="zh-TW" sz="2400" dirty="0">
                <a:solidFill>
                  <a:srgbClr val="92D050"/>
                </a:solidFill>
                <a:latin typeface="Consolas" panose="020B0609020204030204" pitchFamily="49" charset="0"/>
              </a:rPr>
              <a:t> make –j2 </a:t>
            </a:r>
            <a:r>
              <a:rPr lang="en-US" altLang="zh-TW" sz="2400" dirty="0" err="1">
                <a:solidFill>
                  <a:srgbClr val="92D050"/>
                </a:solidFill>
                <a:latin typeface="Consolas" panose="020B0609020204030204" pitchFamily="49" charset="0"/>
              </a:rPr>
              <a:t>modules_install</a:t>
            </a:r>
            <a:r>
              <a:rPr lang="en-US" altLang="zh-TW" sz="2400" dirty="0">
                <a:solidFill>
                  <a:srgbClr val="92D050"/>
                </a:solidFill>
                <a:latin typeface="Consolas" panose="020B0609020204030204" pitchFamily="49" charset="0"/>
              </a:rPr>
              <a:t> &amp;&amp; </a:t>
            </a:r>
            <a:r>
              <a:rPr lang="en-US" altLang="zh-TW" sz="2400" dirty="0" err="1">
                <a:solidFill>
                  <a:srgbClr val="92D050"/>
                </a:solidFill>
                <a:latin typeface="Consolas" panose="020B0609020204030204" pitchFamily="49" charset="0"/>
              </a:rPr>
              <a:t>sudo</a:t>
            </a:r>
            <a:r>
              <a:rPr lang="en-US" altLang="zh-TW" sz="2400" dirty="0">
                <a:solidFill>
                  <a:srgbClr val="92D050"/>
                </a:solidFill>
                <a:latin typeface="Consolas" panose="020B0609020204030204" pitchFamily="49" charset="0"/>
              </a:rPr>
              <a:t> make –j2 install</a:t>
            </a:r>
          </a:p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也可以只用 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–j 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會使用滿核心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400" dirty="0">
                <a:solidFill>
                  <a:srgbClr val="92D050"/>
                </a:solidFill>
                <a:latin typeface="Consolas" panose="020B0609020204030204" pitchFamily="49" charset="0"/>
              </a:rPr>
              <a:t>$ </a:t>
            </a:r>
            <a:r>
              <a:rPr lang="en-US" altLang="zh-TW" sz="2400" dirty="0" err="1">
                <a:solidFill>
                  <a:srgbClr val="92D050"/>
                </a:solidFill>
                <a:latin typeface="Consolas" panose="020B0609020204030204" pitchFamily="49" charset="0"/>
              </a:rPr>
              <a:t>sudo</a:t>
            </a:r>
            <a:r>
              <a:rPr lang="en-US" altLang="zh-TW" sz="2400" dirty="0">
                <a:solidFill>
                  <a:srgbClr val="92D050"/>
                </a:solidFill>
                <a:latin typeface="Consolas" panose="020B0609020204030204" pitchFamily="49" charset="0"/>
              </a:rPr>
              <a:t> make </a:t>
            </a:r>
            <a:r>
              <a:rPr lang="en-US" altLang="zh-TW" sz="2400">
                <a:solidFill>
                  <a:srgbClr val="92D050"/>
                </a:solidFill>
                <a:latin typeface="Consolas" panose="020B0609020204030204" pitchFamily="49" charset="0"/>
              </a:rPr>
              <a:t>–j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97273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</TotalTime>
  <Words>333</Words>
  <Application>Microsoft Office PowerPoint</Application>
  <PresentationFormat>寬螢幕</PresentationFormat>
  <Paragraphs>30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3" baseType="lpstr">
      <vt:lpstr>標楷體</vt:lpstr>
      <vt:lpstr>Arial</vt:lpstr>
      <vt:lpstr>Calibri</vt:lpstr>
      <vt:lpstr>Calibri Light</vt:lpstr>
      <vt:lpstr>Consolas</vt:lpstr>
      <vt:lpstr>Office 佈景主題</vt:lpstr>
      <vt:lpstr>Linux作業系統 安裝說明</vt:lpstr>
      <vt:lpstr>下載ubuntu檔案</vt:lpstr>
      <vt:lpstr>下載kernel檔案 (以3.10.104版為例)</vt:lpstr>
      <vt:lpstr>下載kernel檔案</vt:lpstr>
      <vt:lpstr>重新編譯kernel (1)</vt:lpstr>
      <vt:lpstr>重新編譯kernel (2)</vt:lpstr>
      <vt:lpstr>補充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Linux作業系統 電腦教室Linux使用說明</dc:title>
  <dc:creator>user</dc:creator>
  <cp:lastModifiedBy>hsufh</cp:lastModifiedBy>
  <cp:revision>36</cp:revision>
  <dcterms:created xsi:type="dcterms:W3CDTF">2019-09-01T13:31:51Z</dcterms:created>
  <dcterms:modified xsi:type="dcterms:W3CDTF">2025-10-25T10:34:40Z</dcterms:modified>
</cp:coreProperties>
</file>