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39"/>
  </p:notesMasterIdLst>
  <p:sldIdLst>
    <p:sldId id="256" r:id="rId2"/>
    <p:sldId id="310" r:id="rId3"/>
    <p:sldId id="369" r:id="rId4"/>
    <p:sldId id="368" r:id="rId5"/>
    <p:sldId id="338" r:id="rId6"/>
    <p:sldId id="357" r:id="rId7"/>
    <p:sldId id="384" r:id="rId8"/>
    <p:sldId id="426" r:id="rId9"/>
    <p:sldId id="453" r:id="rId10"/>
    <p:sldId id="354" r:id="rId11"/>
    <p:sldId id="355" r:id="rId12"/>
    <p:sldId id="401" r:id="rId13"/>
    <p:sldId id="428" r:id="rId14"/>
    <p:sldId id="402" r:id="rId15"/>
    <p:sldId id="427" r:id="rId16"/>
    <p:sldId id="454" r:id="rId17"/>
    <p:sldId id="339" r:id="rId18"/>
    <p:sldId id="430" r:id="rId19"/>
    <p:sldId id="442" r:id="rId20"/>
    <p:sldId id="455" r:id="rId21"/>
    <p:sldId id="443" r:id="rId22"/>
    <p:sldId id="456" r:id="rId23"/>
    <p:sldId id="440" r:id="rId24"/>
    <p:sldId id="410" r:id="rId25"/>
    <p:sldId id="408" r:id="rId26"/>
    <p:sldId id="422" r:id="rId27"/>
    <p:sldId id="447" r:id="rId28"/>
    <p:sldId id="448" r:id="rId29"/>
    <p:sldId id="446" r:id="rId30"/>
    <p:sldId id="434" r:id="rId31"/>
    <p:sldId id="438" r:id="rId32"/>
    <p:sldId id="439" r:id="rId33"/>
    <p:sldId id="417" r:id="rId34"/>
    <p:sldId id="418" r:id="rId35"/>
    <p:sldId id="457" r:id="rId36"/>
    <p:sldId id="452" r:id="rId37"/>
    <p:sldId id="44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990000"/>
    <a:srgbClr val="C0C0C0"/>
    <a:srgbClr val="9999FF"/>
    <a:srgbClr val="0099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5619" autoAdjust="0"/>
  </p:normalViewPr>
  <p:slideViewPr>
    <p:cSldViewPr snapToGrid="0">
      <p:cViewPr varScale="1">
        <p:scale>
          <a:sx n="54" d="100"/>
          <a:sy n="54" d="100"/>
        </p:scale>
        <p:origin x="91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-1392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3A23B8-6F09-4093-B2BA-6C8D039FA9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99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58EB4-A698-43FE-A690-A1DB09EF8B3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416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</a:t>
            </a:r>
            <a:r>
              <a:rPr lang="en-US" altLang="zh-TW" baseline="0" dirty="0" smtClean="0"/>
              <a:t> a coverage graph, if two nodes have overlapped coverage, then edge exists in coverage graph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157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Now, we will define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669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5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Now, we</a:t>
            </a:r>
            <a:r>
              <a:rPr lang="en-US" altLang="zh-TW" baseline="0" dirty="0" smtClean="0"/>
              <a:t> introduce the maximum flow algorithm.</a:t>
            </a:r>
          </a:p>
          <a:p>
            <a:r>
              <a:rPr lang="en-US" altLang="zh-TW" baseline="0" dirty="0" smtClean="0"/>
              <a:t>The maximum flow algorithm is to find some flows from s to t, such that number of flow is maximized under capacity constraints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627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this example, the maximum number of flow is 2.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83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Time complexity of Optimal Barrier Coverage Algorithm is dominated by step 4</a:t>
            </a:r>
          </a:p>
          <a:p>
            <a:r>
              <a:rPr lang="en-US" altLang="zh-TW" dirty="0" smtClean="0"/>
              <a:t>In step 4, we try to remove …</a:t>
            </a:r>
          </a:p>
          <a:p>
            <a:endParaRPr lang="en-US" altLang="zh-TW" dirty="0" smtClean="0"/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 times V  times  E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squae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64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6F2E7-51AA-4744-86CA-BA3424B54CE2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can deploy some wireless sensors in a protected area</a:t>
            </a:r>
          </a:p>
          <a:p>
            <a:r>
              <a:rPr lang="en-US" altLang="zh-TW" dirty="0" smtClean="0"/>
              <a:t>to detect the intruders.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wireless sensors are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05782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this paper,</a:t>
            </a:r>
          </a:p>
          <a:p>
            <a:r>
              <a:rPr lang="en-US" altLang="zh-TW" dirty="0" smtClean="0"/>
              <a:t>We</a:t>
            </a:r>
            <a:r>
              <a:rPr lang="en-US" altLang="zh-TW" baseline="0" dirty="0" smtClean="0"/>
              <a:t> model a barrier coverage optimization problem.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The problem is how to construct a barrier coverage such that degree ….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11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this paper, we study the</a:t>
            </a:r>
            <a:r>
              <a:rPr lang="en-US" altLang="zh-TW" baseline="0" dirty="0" smtClean="0"/>
              <a:t> barrier coverage optimization problem, which is used to optimize quality of barrier coverage</a:t>
            </a:r>
          </a:p>
          <a:p>
            <a:endParaRPr lang="en-US" altLang="zh-TW" baseline="0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define three quality metrics : </a:t>
            </a:r>
            <a:r>
              <a:rPr lang="en-US" altLang="zh-TW" sz="1600" b="1" dirty="0" smtClean="0"/>
              <a:t>detection degree, detection probability, expected transmission time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b="1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aseline="0" dirty="0" smtClean="0"/>
              <a:t>We model the problem as a graph problem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b="1" baseline="0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="1" baseline="0" dirty="0" smtClean="0"/>
              <a:t>And solve it by maximum flow minimum cost planning approach</a:t>
            </a:r>
            <a:endParaRPr lang="en-US" altLang="zh-TW" sz="1600" b="1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b="1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55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is the outline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23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introduce</a:t>
            </a:r>
            <a:r>
              <a:rPr lang="en-US" altLang="zh-TW" baseline="0" dirty="0" smtClean="0"/>
              <a:t> two definitions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91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Degree (k) is the number of virtual detection lines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As shown in right, its</a:t>
            </a:r>
            <a:r>
              <a:rPr lang="en-US" altLang="zh-TW" baseline="0" dirty="0" smtClean="0"/>
              <a:t> degree is 2, which means the number of virtual detection lines is 2.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It means a intruder will be detected at least two times.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The k-Barrier Coverage problem is how to select nodes to maximize degree (k) in an given nodes set.</a:t>
            </a:r>
          </a:p>
          <a:p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047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our previous work, we define the sink connected barrier coverage,</a:t>
            </a:r>
            <a:r>
              <a:rPr lang="en-US" altLang="zh-TW" baseline="0" dirty="0" smtClean="0"/>
              <a:t> which is to construct a barrier coverage with connectivity to the sink nodes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61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To model our problem, we define two graphs : coverage graph and transmission graph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23B8-6F09-4093-B2BA-6C8D039FA97E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2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9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76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07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9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3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70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0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9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4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5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86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86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86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86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86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86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>
                <a:solidFill>
                  <a:schemeClr val="accent2"/>
                </a:solidFill>
              </a:endParaRPr>
            </a:p>
          </p:txBody>
        </p:sp>
      </p:grpSp>
      <p:sp>
        <p:nvSpPr>
          <p:cNvPr id="1863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86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787" y="938152"/>
            <a:ext cx="8703334" cy="1834506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Barrier Coverage with Optimized Quality for Wireless Sensor Networks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0629" y="4319114"/>
            <a:ext cx="9274629" cy="1155700"/>
          </a:xfrm>
        </p:spPr>
        <p:txBody>
          <a:bodyPr/>
          <a:lstStyle/>
          <a:p>
            <a:r>
              <a:rPr lang="en-US" altLang="zh-TW" sz="2800" u="sng" dirty="0" smtClean="0">
                <a:ea typeface="新細明體" charset="-120"/>
              </a:rPr>
              <a:t>Yung-Liang Lai*</a:t>
            </a:r>
            <a:r>
              <a:rPr lang="en-US" altLang="zh-TW" sz="2800" dirty="0" smtClean="0">
                <a:ea typeface="新細明體" charset="-120"/>
              </a:rPr>
              <a:t>, </a:t>
            </a:r>
            <a:r>
              <a:rPr lang="en-US" altLang="zh-TW" sz="2800" dirty="0" err="1" smtClean="0">
                <a:ea typeface="新細明體" charset="-120"/>
              </a:rPr>
              <a:t>Jehn-Ruey</a:t>
            </a:r>
            <a:r>
              <a:rPr lang="en-US" altLang="zh-TW" sz="2800" dirty="0" smtClean="0">
                <a:ea typeface="新細明體" charset="-120"/>
              </a:rPr>
              <a:t> Jiang</a:t>
            </a:r>
          </a:p>
          <a:p>
            <a:endParaRPr lang="en-US" altLang="zh-TW" sz="2800" dirty="0" smtClean="0">
              <a:ea typeface="新細明體" charset="-120"/>
            </a:endParaRPr>
          </a:p>
          <a:p>
            <a:r>
              <a:rPr lang="en-US" altLang="zh-TW" sz="2800" dirty="0" smtClean="0">
                <a:ea typeface="新細明體" charset="-120"/>
              </a:rPr>
              <a:t>National Central University</a:t>
            </a:r>
          </a:p>
          <a:p>
            <a:r>
              <a:rPr lang="en-US" altLang="zh-TW" sz="2800" dirty="0" err="1">
                <a:ea typeface="新細明體" charset="-120"/>
              </a:rPr>
              <a:t>Taoyuan</a:t>
            </a:r>
            <a:r>
              <a:rPr lang="en-US" altLang="zh-TW" sz="2800" dirty="0">
                <a:ea typeface="新細明體" charset="-120"/>
              </a:rPr>
              <a:t> Innovation Institute of </a:t>
            </a:r>
            <a:r>
              <a:rPr lang="en-US" altLang="zh-TW" sz="2800" dirty="0" smtClean="0">
                <a:ea typeface="新細明體" charset="-120"/>
              </a:rPr>
              <a:t>Technology*</a:t>
            </a:r>
          </a:p>
          <a:p>
            <a:r>
              <a:rPr lang="en-US" altLang="zh-TW" sz="2800" dirty="0" smtClean="0">
                <a:ea typeface="新細明體" charset="-120"/>
              </a:rPr>
              <a:t>Taiwan</a:t>
            </a:r>
          </a:p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2055" name="Picture 7" descr="http://media.nowpublic.net/images/59/4/59455eabd625a15e2afb583dcfbb27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8" y="2237414"/>
            <a:ext cx="5005073" cy="21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Model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Coverage Graph </a:t>
            </a:r>
            <a:r>
              <a:rPr lang="en-US" altLang="zh-TW" dirty="0" err="1" smtClean="0"/>
              <a:t>Gc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Transmission Graph </a:t>
            </a:r>
            <a:r>
              <a:rPr lang="en-US" altLang="zh-TW" dirty="0" err="1" smtClean="0"/>
              <a:t>Gt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62" y="2771885"/>
            <a:ext cx="4475403" cy="24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Coverage Graph (</a:t>
            </a:r>
            <a:r>
              <a:rPr lang="en-US" altLang="zh-TW" dirty="0" err="1" smtClean="0"/>
              <a:t>Gc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4" y="1601638"/>
            <a:ext cx="8579427" cy="3886200"/>
          </a:xfrm>
        </p:spPr>
        <p:txBody>
          <a:bodyPr/>
          <a:lstStyle/>
          <a:p>
            <a:r>
              <a:rPr lang="en-US" altLang="zh-TW" sz="2800" dirty="0" smtClean="0"/>
              <a:t>Ni and </a:t>
            </a:r>
            <a:r>
              <a:rPr lang="en-US" altLang="zh-TW" sz="2800" dirty="0" err="1" smtClean="0"/>
              <a:t>Nj</a:t>
            </a:r>
            <a:r>
              <a:rPr lang="en-US" altLang="zh-TW" sz="2800" dirty="0" smtClean="0"/>
              <a:t> have overlapped sensing coverage, then</a:t>
            </a:r>
            <a:br>
              <a:rPr lang="en-US" altLang="zh-TW" sz="2800" dirty="0" smtClean="0"/>
            </a:br>
            <a:r>
              <a:rPr lang="en-US" altLang="zh-TW" sz="2800" dirty="0" smtClean="0"/>
              <a:t>  Edge (Ni, </a:t>
            </a:r>
            <a:r>
              <a:rPr lang="en-US" altLang="zh-TW" sz="2800" dirty="0" err="1" smtClean="0"/>
              <a:t>Nj</a:t>
            </a:r>
            <a:r>
              <a:rPr lang="en-US" altLang="zh-TW" sz="2800" dirty="0" smtClean="0"/>
              <a:t>) </a:t>
            </a:r>
            <a:r>
              <a:rPr lang="en-US" altLang="zh-TW" sz="2800" dirty="0" smtClean="0">
                <a:sym typeface="Symbol"/>
              </a:rPr>
              <a:t>exists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4118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69" y="3889850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8152" y="3902791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Coverage Graph (</a:t>
            </a:r>
            <a:r>
              <a:rPr lang="en-US" altLang="zh-TW" dirty="0" err="1" smtClean="0"/>
              <a:t>Gc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5" y="1601638"/>
            <a:ext cx="8229600" cy="3886200"/>
          </a:xfrm>
        </p:spPr>
        <p:txBody>
          <a:bodyPr/>
          <a:lstStyle/>
          <a:p>
            <a:r>
              <a:rPr lang="en-US" altLang="zh-TW" sz="2800" dirty="0" smtClean="0"/>
              <a:t>Detection Probability</a:t>
            </a:r>
          </a:p>
          <a:p>
            <a:pPr lvl="1"/>
            <a:r>
              <a:rPr lang="en-US" altLang="zh-TW" sz="2400" dirty="0" smtClean="0"/>
              <a:t>depend on distance</a:t>
            </a:r>
          </a:p>
          <a:p>
            <a:pPr lvl="1"/>
            <a:r>
              <a:rPr lang="en-US" altLang="zh-TW" sz="2400" dirty="0" smtClean="0"/>
              <a:t>P(d)=e</a:t>
            </a:r>
            <a:r>
              <a:rPr lang="en-US" altLang="zh-TW" sz="2400" baseline="30000" dirty="0" smtClean="0"/>
              <a:t>-</a:t>
            </a:r>
            <a:r>
              <a:rPr lang="en-US" altLang="zh-TW" sz="2400" baseline="30000" dirty="0" smtClean="0">
                <a:sym typeface="Symbol"/>
              </a:rPr>
              <a:t></a:t>
            </a:r>
            <a:r>
              <a:rPr lang="en-US" altLang="zh-TW" sz="2400" baseline="30000" dirty="0" smtClean="0"/>
              <a:t>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Detection Quality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Worst Case of P</a:t>
            </a:r>
          </a:p>
          <a:p>
            <a:pPr lvl="1"/>
            <a:r>
              <a:rPr lang="en-US" altLang="zh-TW" dirty="0" smtClean="0"/>
              <a:t>P</a:t>
            </a:r>
            <a:r>
              <a:rPr lang="en-US" altLang="zh-TW" baseline="-25000" dirty="0" smtClean="0"/>
              <a:t>w</a:t>
            </a:r>
            <a:r>
              <a:rPr lang="en-US" altLang="zh-TW" dirty="0" smtClean="0"/>
              <a:t>(Si, </a:t>
            </a:r>
            <a:r>
              <a:rPr lang="en-US" altLang="zh-TW" dirty="0" err="1" smtClean="0"/>
              <a:t>Sj</a:t>
            </a:r>
            <a:r>
              <a:rPr lang="en-US" altLang="zh-TW" dirty="0" smtClean="0"/>
              <a:t>)=P( </a:t>
            </a:r>
            <a:r>
              <a:rPr lang="en-US" altLang="zh-TW" i="1" dirty="0" err="1" smtClean="0"/>
              <a:t>Dist</a:t>
            </a:r>
            <a:r>
              <a:rPr lang="en-US" altLang="zh-TW" dirty="0" smtClean="0"/>
              <a:t> / 2 )</a:t>
            </a:r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05234" y="1335808"/>
            <a:ext cx="3760769" cy="4182674"/>
            <a:chOff x="1598128" y="3081225"/>
            <a:chExt cx="2016112" cy="2557932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912143" y="3081225"/>
              <a:ext cx="1062687" cy="11584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394721" y="3618367"/>
              <a:ext cx="123946" cy="129579"/>
            </a:xfrm>
            <a:prstGeom prst="ellipse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791206" y="3654677"/>
              <a:ext cx="97268" cy="1028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cxnSp>
          <p:nvCxnSpPr>
            <p:cNvPr id="59" name="AutoShape 100"/>
            <p:cNvCxnSpPr>
              <a:cxnSpLocks noChangeShapeType="1"/>
            </p:cNvCxnSpPr>
            <p:nvPr/>
          </p:nvCxnSpPr>
          <p:spPr bwMode="auto">
            <a:xfrm flipH="1">
              <a:off x="2518668" y="3700323"/>
              <a:ext cx="212334" cy="11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01"/>
            <p:cNvSpPr txBox="1">
              <a:spLocks noChangeArrowheads="1"/>
            </p:cNvSpPr>
            <p:nvPr/>
          </p:nvSpPr>
          <p:spPr bwMode="auto">
            <a:xfrm>
              <a:off x="1662869" y="3460548"/>
              <a:ext cx="818659" cy="46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i="1" dirty="0" smtClean="0">
                  <a:effectLst/>
                  <a:latin typeface="Times New Roman"/>
                  <a:ea typeface="新細明體"/>
                  <a:cs typeface="新細明體"/>
                </a:rPr>
                <a:t>sensor</a:t>
              </a:r>
              <a:endParaRPr lang="zh-TW" sz="32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1" name="Text Box 102"/>
            <p:cNvSpPr txBox="1">
              <a:spLocks noChangeArrowheads="1"/>
            </p:cNvSpPr>
            <p:nvPr/>
          </p:nvSpPr>
          <p:spPr bwMode="auto">
            <a:xfrm>
              <a:off x="2864532" y="3489737"/>
              <a:ext cx="749708" cy="46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i="1" dirty="0" smtClean="0">
                  <a:effectLst/>
                  <a:latin typeface="Times New Roman"/>
                  <a:ea typeface="新細明體"/>
                  <a:cs typeface="新細明體"/>
                </a:rPr>
                <a:t>target</a:t>
              </a:r>
              <a:endParaRPr lang="zh-TW" sz="36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123" name="Text Box 101"/>
            <p:cNvSpPr txBox="1">
              <a:spLocks noChangeArrowheads="1"/>
            </p:cNvSpPr>
            <p:nvPr/>
          </p:nvSpPr>
          <p:spPr bwMode="auto">
            <a:xfrm>
              <a:off x="1598128" y="5173965"/>
              <a:ext cx="858566" cy="46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i="1" dirty="0" smtClean="0">
                  <a:effectLst/>
                  <a:latin typeface="Times New Roman"/>
                  <a:ea typeface="新細明體"/>
                  <a:cs typeface="新細明體"/>
                </a:rPr>
                <a:t>S </a:t>
              </a:r>
              <a:r>
                <a:rPr lang="en-US" sz="2800" i="1" dirty="0" err="1" smtClean="0">
                  <a:effectLst/>
                  <a:latin typeface="Times New Roman"/>
                  <a:ea typeface="新細明體"/>
                  <a:cs typeface="新細明體"/>
                </a:rPr>
                <a:t>i</a:t>
              </a:r>
              <a:r>
                <a:rPr lang="en-US" sz="2800" i="1" dirty="0" smtClean="0">
                  <a:effectLst/>
                  <a:latin typeface="Times New Roman"/>
                  <a:ea typeface="新細明體"/>
                  <a:cs typeface="新細明體"/>
                </a:rPr>
                <a:t> </a:t>
              </a:r>
              <a:endParaRPr lang="zh-TW" sz="32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124" name="Text Box 101"/>
            <p:cNvSpPr txBox="1">
              <a:spLocks noChangeArrowheads="1"/>
            </p:cNvSpPr>
            <p:nvPr/>
          </p:nvSpPr>
          <p:spPr bwMode="auto">
            <a:xfrm>
              <a:off x="2624835" y="5176218"/>
              <a:ext cx="858566" cy="46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i="1" dirty="0" smtClean="0">
                  <a:effectLst/>
                  <a:latin typeface="Times New Roman"/>
                  <a:ea typeface="新細明體"/>
                  <a:cs typeface="新細明體"/>
                </a:rPr>
                <a:t>S j</a:t>
              </a:r>
              <a:endParaRPr lang="zh-TW" sz="32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088677" y="164207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Distance (d)</a:t>
            </a:r>
            <a:endParaRPr lang="zh-TW" altLang="en-US" dirty="0"/>
          </a:p>
        </p:txBody>
      </p:sp>
      <p:cxnSp>
        <p:nvCxnSpPr>
          <p:cNvPr id="117" name="AutoShape 91"/>
          <p:cNvCxnSpPr>
            <a:cxnSpLocks noChangeShapeType="1"/>
          </p:cNvCxnSpPr>
          <p:nvPr/>
        </p:nvCxnSpPr>
        <p:spPr bwMode="auto">
          <a:xfrm flipV="1">
            <a:off x="6528302" y="3859267"/>
            <a:ext cx="0" cy="162326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5483897" y="5482532"/>
            <a:ext cx="2772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Intruder Path in Middle</a:t>
            </a:r>
          </a:p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(Worst Case)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48106" y="25761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P(d)</a:t>
            </a:r>
            <a:endParaRPr lang="zh-TW" altLang="en-US" dirty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6948226" y="3680277"/>
            <a:ext cx="1279" cy="1003564"/>
          </a:xfrm>
          <a:prstGeom prst="line">
            <a:avLst/>
          </a:prstGeom>
          <a:noFill/>
          <a:ln w="9525">
            <a:solidFill>
              <a:srgbClr val="4A7EBB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>
            <a:off x="6059779" y="3655247"/>
            <a:ext cx="1279" cy="1003564"/>
          </a:xfrm>
          <a:prstGeom prst="line">
            <a:avLst/>
          </a:prstGeom>
          <a:noFill/>
          <a:ln w="9525">
            <a:solidFill>
              <a:srgbClr val="4A7EBB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6061058" y="3684486"/>
            <a:ext cx="821118" cy="13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extBox 124"/>
          <p:cNvSpPr txBox="1"/>
          <p:nvPr/>
        </p:nvSpPr>
        <p:spPr>
          <a:xfrm>
            <a:off x="6155366" y="3193582"/>
            <a:ext cx="79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 smtClean="0"/>
              <a:t>Dist</a:t>
            </a:r>
            <a:endParaRPr lang="zh-TW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Graph (Quality)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830" y="1455727"/>
            <a:ext cx="8229600" cy="3886200"/>
          </a:xfrm>
        </p:spPr>
        <p:txBody>
          <a:bodyPr/>
          <a:lstStyle/>
          <a:p>
            <a:r>
              <a:rPr lang="en-US" altLang="zh-TW" dirty="0"/>
              <a:t>&lt;Ni, </a:t>
            </a:r>
            <a:r>
              <a:rPr lang="en-US" altLang="zh-TW" dirty="0" err="1"/>
              <a:t>Nj</a:t>
            </a:r>
            <a:r>
              <a:rPr lang="en-US" altLang="zh-TW" dirty="0"/>
              <a:t>&gt; </a:t>
            </a:r>
            <a:r>
              <a:rPr lang="en-US" altLang="zh-TW" dirty="0" smtClean="0"/>
              <a:t>=</a:t>
            </a:r>
            <a:br>
              <a:rPr lang="en-US" altLang="zh-TW" dirty="0" smtClean="0"/>
            </a:br>
            <a:r>
              <a:rPr lang="en-US" altLang="zh-TW" dirty="0" smtClean="0"/>
              <a:t>   </a:t>
            </a:r>
            <a:r>
              <a:rPr lang="en-US" altLang="zh-TW" dirty="0"/>
              <a:t>node Ni can transmit data to </a:t>
            </a:r>
            <a:r>
              <a:rPr lang="en-US" altLang="zh-TW" dirty="0" err="1"/>
              <a:t>Nj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860" y="2411307"/>
            <a:ext cx="6200179" cy="42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橢圓 65"/>
          <p:cNvSpPr/>
          <p:nvPr/>
        </p:nvSpPr>
        <p:spPr bwMode="auto">
          <a:xfrm>
            <a:off x="5391397" y="3526972"/>
            <a:ext cx="617517" cy="43938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直線單箭頭接點 67"/>
          <p:cNvCxnSpPr>
            <a:endCxn id="66" idx="7"/>
          </p:cNvCxnSpPr>
          <p:nvPr/>
        </p:nvCxnSpPr>
        <p:spPr bwMode="auto">
          <a:xfrm rot="10800000" flipV="1">
            <a:off x="5918481" y="3206337"/>
            <a:ext cx="767326" cy="3849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文字方塊 68"/>
          <p:cNvSpPr txBox="1"/>
          <p:nvPr/>
        </p:nvSpPr>
        <p:spPr>
          <a:xfrm>
            <a:off x="6538852" y="2798662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Detection Quality</a:t>
            </a:r>
          </a:p>
        </p:txBody>
      </p:sp>
    </p:spTree>
    <p:extLst>
      <p:ext uri="{BB962C8B-B14F-4D97-AF65-F5344CB8AC3E}">
        <p14:creationId xmlns:p14="http://schemas.microsoft.com/office/powerpoint/2010/main" val="631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Graph (</a:t>
            </a:r>
            <a:r>
              <a:rPr lang="en-US" altLang="zh-TW" dirty="0" err="1" smtClean="0"/>
              <a:t>Gt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14158"/>
                <a:ext cx="9295315" cy="3886200"/>
              </a:xfrm>
            </p:spPr>
            <p:txBody>
              <a:bodyPr/>
              <a:lstStyle/>
              <a:p>
                <a:r>
                  <a:rPr lang="en-US" altLang="zh-TW" dirty="0" smtClean="0"/>
                  <a:t>Weight of edge on </a:t>
                </a:r>
                <a:r>
                  <a:rPr lang="en-US" altLang="zh-TW" dirty="0" err="1" smtClean="0"/>
                  <a:t>Gt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Quality of Link: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ETT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Ni</m:t>
                        </m:r>
                        <m:r>
                          <a:rPr lang="en-US" altLang="zh-TW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Nj</m:t>
                        </m:r>
                      </m:e>
                    </m:d>
                    <m:r>
                      <a:rPr lang="en-US" altLang="zh-TW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R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Ni</m:t>
                            </m:r>
                            <m:r>
                              <a:rPr lang="en-US" altLang="zh-TW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Nj</m:t>
                            </m:r>
                          </m:e>
                        </m:d>
                        <m:r>
                          <a:rPr lang="en-US" altLang="zh-TW">
                            <a:latin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R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Nj</m:t>
                            </m:r>
                            <m:r>
                              <a:rPr lang="en-US" altLang="zh-TW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Ni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B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>
                  <a:latin typeface="Cambria Math"/>
                </a:endParaRPr>
              </a:p>
              <a:p>
                <a:pPr lvl="1"/>
                <a:endParaRPr lang="en-US" altLang="zh-TW" dirty="0" smtClean="0">
                  <a:latin typeface="Cambria Math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4158"/>
                <a:ext cx="9295315" cy="3886200"/>
              </a:xfrm>
              <a:blipFill rotWithShape="1">
                <a:blip r:embed="rId3"/>
                <a:stretch>
                  <a:fillRect l="-852" t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Canvas 80"/>
          <p:cNvGrpSpPr/>
          <p:nvPr/>
        </p:nvGrpSpPr>
        <p:grpSpPr>
          <a:xfrm>
            <a:off x="5152583" y="4643279"/>
            <a:ext cx="4261486" cy="2035563"/>
            <a:chOff x="0" y="0"/>
            <a:chExt cx="3086100" cy="125476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086100" cy="1254760"/>
            </a:xfrm>
            <a:prstGeom prst="rect">
              <a:avLst/>
            </a:prstGeom>
            <a:noFill/>
          </p:spPr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1515" y="107315"/>
              <a:ext cx="1657350" cy="1090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49300" y="22860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9189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66560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12800" y="89662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50010" y="93472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04340" y="100139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144395" y="101028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05295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cxnSp>
          <p:nvCxnSpPr>
            <p:cNvPr id="16" name="AutoShape 183"/>
            <p:cNvCxnSpPr>
              <a:cxnSpLocks noChangeShapeType="1"/>
            </p:cNvCxnSpPr>
            <p:nvPr/>
          </p:nvCxnSpPr>
          <p:spPr bwMode="auto">
            <a:xfrm>
              <a:off x="826770" y="306705"/>
              <a:ext cx="76835" cy="1720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84"/>
            <p:cNvCxnSpPr>
              <a:cxnSpLocks noChangeShapeType="1"/>
            </p:cNvCxnSpPr>
            <p:nvPr/>
          </p:nvCxnSpPr>
          <p:spPr bwMode="auto">
            <a:xfrm flipV="1">
              <a:off x="1427480" y="771525"/>
              <a:ext cx="102235" cy="176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840105" y="44577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55675" y="69469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40815" y="41275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83995" y="680085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16125" y="688975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cxnSp>
          <p:nvCxnSpPr>
            <p:cNvPr id="23" name="AutoShape 190"/>
            <p:cNvCxnSpPr>
              <a:cxnSpLocks noChangeShapeType="1"/>
            </p:cNvCxnSpPr>
            <p:nvPr/>
          </p:nvCxnSpPr>
          <p:spPr bwMode="auto">
            <a:xfrm flipH="1" flipV="1">
              <a:off x="1243965" y="624205"/>
              <a:ext cx="247650" cy="1022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91"/>
            <p:cNvCxnSpPr>
              <a:cxnSpLocks noChangeShapeType="1"/>
            </p:cNvCxnSpPr>
            <p:nvPr/>
          </p:nvCxnSpPr>
          <p:spPr bwMode="auto">
            <a:xfrm flipV="1">
              <a:off x="890270" y="772795"/>
              <a:ext cx="78740" cy="137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2"/>
            <p:cNvCxnSpPr>
              <a:cxnSpLocks noChangeShapeType="1"/>
            </p:cNvCxnSpPr>
            <p:nvPr/>
          </p:nvCxnSpPr>
          <p:spPr bwMode="auto">
            <a:xfrm flipV="1">
              <a:off x="1033145" y="617220"/>
              <a:ext cx="165100" cy="90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93"/>
            <p:cNvCxnSpPr>
              <a:cxnSpLocks noChangeShapeType="1"/>
            </p:cNvCxnSpPr>
            <p:nvPr/>
          </p:nvCxnSpPr>
          <p:spPr bwMode="auto">
            <a:xfrm>
              <a:off x="1292225" y="320040"/>
              <a:ext cx="148590" cy="138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94"/>
            <p:cNvCxnSpPr>
              <a:cxnSpLocks noChangeShapeType="1"/>
            </p:cNvCxnSpPr>
            <p:nvPr/>
          </p:nvCxnSpPr>
          <p:spPr bwMode="auto">
            <a:xfrm flipH="1">
              <a:off x="1531620" y="320040"/>
              <a:ext cx="147320" cy="138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95"/>
            <p:cNvCxnSpPr>
              <a:cxnSpLocks noChangeShapeType="1"/>
            </p:cNvCxnSpPr>
            <p:nvPr/>
          </p:nvCxnSpPr>
          <p:spPr bwMode="auto">
            <a:xfrm flipH="1">
              <a:off x="1244600" y="490855"/>
              <a:ext cx="209550" cy="133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96"/>
            <p:cNvCxnSpPr>
              <a:cxnSpLocks noChangeShapeType="1"/>
            </p:cNvCxnSpPr>
            <p:nvPr/>
          </p:nvCxnSpPr>
          <p:spPr bwMode="auto">
            <a:xfrm>
              <a:off x="930910" y="491490"/>
              <a:ext cx="267335" cy="1257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97"/>
            <p:cNvCxnSpPr>
              <a:cxnSpLocks noChangeShapeType="1"/>
            </p:cNvCxnSpPr>
            <p:nvPr/>
          </p:nvCxnSpPr>
          <p:spPr bwMode="auto">
            <a:xfrm flipH="1">
              <a:off x="1988820" y="333375"/>
              <a:ext cx="109855" cy="224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98"/>
            <p:cNvCxnSpPr>
              <a:cxnSpLocks noChangeShapeType="1"/>
            </p:cNvCxnSpPr>
            <p:nvPr/>
          </p:nvCxnSpPr>
          <p:spPr bwMode="auto">
            <a:xfrm flipH="1" flipV="1">
              <a:off x="2068830" y="758825"/>
              <a:ext cx="112395" cy="2590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99"/>
            <p:cNvCxnSpPr>
              <a:cxnSpLocks noChangeShapeType="1"/>
            </p:cNvCxnSpPr>
            <p:nvPr/>
          </p:nvCxnSpPr>
          <p:spPr bwMode="auto">
            <a:xfrm flipV="1">
              <a:off x="1778635" y="770255"/>
              <a:ext cx="290195" cy="242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00"/>
            <p:cNvCxnSpPr>
              <a:cxnSpLocks noChangeShapeType="1"/>
            </p:cNvCxnSpPr>
            <p:nvPr/>
          </p:nvCxnSpPr>
          <p:spPr bwMode="auto">
            <a:xfrm flipH="1" flipV="1">
              <a:off x="1964055" y="607695"/>
              <a:ext cx="65405" cy="94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AutoShape 201"/>
            <p:cNvSpPr>
              <a:spLocks noChangeArrowheads="1"/>
            </p:cNvSpPr>
            <p:nvPr/>
          </p:nvSpPr>
          <p:spPr bwMode="auto">
            <a:xfrm>
              <a:off x="1175385" y="539115"/>
              <a:ext cx="90805" cy="1555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35" name="AutoShape 202"/>
            <p:cNvSpPr>
              <a:spLocks noChangeArrowheads="1"/>
            </p:cNvSpPr>
            <p:nvPr/>
          </p:nvSpPr>
          <p:spPr bwMode="auto">
            <a:xfrm>
              <a:off x="1911350" y="490855"/>
              <a:ext cx="103505" cy="1327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36" name="Text Box 203"/>
            <p:cNvSpPr txBox="1">
              <a:spLocks noChangeArrowheads="1"/>
            </p:cNvSpPr>
            <p:nvPr/>
          </p:nvSpPr>
          <p:spPr bwMode="auto">
            <a:xfrm>
              <a:off x="692150" y="942975"/>
              <a:ext cx="328930" cy="23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5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7" name="Text Box 204"/>
            <p:cNvSpPr txBox="1">
              <a:spLocks noChangeArrowheads="1"/>
            </p:cNvSpPr>
            <p:nvPr/>
          </p:nvSpPr>
          <p:spPr bwMode="auto">
            <a:xfrm>
              <a:off x="1209040" y="969645"/>
              <a:ext cx="36576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6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8" name="Text Box 205"/>
            <p:cNvSpPr txBox="1">
              <a:spLocks noChangeArrowheads="1"/>
            </p:cNvSpPr>
            <p:nvPr/>
          </p:nvSpPr>
          <p:spPr bwMode="auto">
            <a:xfrm>
              <a:off x="1592580" y="1035050"/>
              <a:ext cx="29337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7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9" name="Text Box 207"/>
            <p:cNvSpPr txBox="1">
              <a:spLocks noChangeArrowheads="1"/>
            </p:cNvSpPr>
            <p:nvPr/>
          </p:nvSpPr>
          <p:spPr bwMode="auto">
            <a:xfrm>
              <a:off x="652145" y="440055"/>
              <a:ext cx="36576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9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0" name="Text Box 208"/>
            <p:cNvSpPr txBox="1">
              <a:spLocks noChangeArrowheads="1"/>
            </p:cNvSpPr>
            <p:nvPr/>
          </p:nvSpPr>
          <p:spPr bwMode="auto">
            <a:xfrm>
              <a:off x="1354455" y="430530"/>
              <a:ext cx="397510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1" name="Text Box 209"/>
            <p:cNvSpPr txBox="1">
              <a:spLocks noChangeArrowheads="1"/>
            </p:cNvSpPr>
            <p:nvPr/>
          </p:nvSpPr>
          <p:spPr bwMode="auto">
            <a:xfrm>
              <a:off x="930910" y="638810"/>
              <a:ext cx="456565" cy="27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10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2" name="Text Box 210"/>
            <p:cNvSpPr txBox="1">
              <a:spLocks noChangeArrowheads="1"/>
            </p:cNvSpPr>
            <p:nvPr/>
          </p:nvSpPr>
          <p:spPr bwMode="auto">
            <a:xfrm>
              <a:off x="1427480" y="681355"/>
              <a:ext cx="40449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3" name="Text Box 211"/>
            <p:cNvSpPr txBox="1">
              <a:spLocks noChangeArrowheads="1"/>
            </p:cNvSpPr>
            <p:nvPr/>
          </p:nvSpPr>
          <p:spPr bwMode="auto">
            <a:xfrm>
              <a:off x="1960880" y="596265"/>
              <a:ext cx="456565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13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4" name="Text Box 212"/>
            <p:cNvSpPr txBox="1">
              <a:spLocks noChangeArrowheads="1"/>
            </p:cNvSpPr>
            <p:nvPr/>
          </p:nvSpPr>
          <p:spPr bwMode="auto">
            <a:xfrm>
              <a:off x="1696720" y="528320"/>
              <a:ext cx="365760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K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5" name="Text Box 213"/>
            <p:cNvSpPr txBox="1">
              <a:spLocks noChangeArrowheads="1"/>
            </p:cNvSpPr>
            <p:nvPr/>
          </p:nvSpPr>
          <p:spPr bwMode="auto">
            <a:xfrm>
              <a:off x="1032510" y="384175"/>
              <a:ext cx="365760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K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6" name="Text Box 214"/>
            <p:cNvSpPr txBox="1">
              <a:spLocks noChangeArrowheads="1"/>
            </p:cNvSpPr>
            <p:nvPr/>
          </p:nvSpPr>
          <p:spPr bwMode="auto">
            <a:xfrm>
              <a:off x="1983105" y="64770"/>
              <a:ext cx="365760" cy="25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4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7" name="Text Box 215"/>
            <p:cNvSpPr txBox="1">
              <a:spLocks noChangeArrowheads="1"/>
            </p:cNvSpPr>
            <p:nvPr/>
          </p:nvSpPr>
          <p:spPr bwMode="auto">
            <a:xfrm>
              <a:off x="643890" y="59690"/>
              <a:ext cx="327025" cy="24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8" name="Text Box 216"/>
            <p:cNvSpPr txBox="1">
              <a:spLocks noChangeArrowheads="1"/>
            </p:cNvSpPr>
            <p:nvPr/>
          </p:nvSpPr>
          <p:spPr bwMode="auto">
            <a:xfrm>
              <a:off x="1082675" y="62865"/>
              <a:ext cx="327025" cy="24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9" name="Text Box 217"/>
            <p:cNvSpPr txBox="1">
              <a:spLocks noChangeArrowheads="1"/>
            </p:cNvSpPr>
            <p:nvPr/>
          </p:nvSpPr>
          <p:spPr bwMode="auto">
            <a:xfrm>
              <a:off x="1555750" y="51435"/>
              <a:ext cx="365760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  <a:cs typeface="新細明體"/>
                </a:rPr>
                <a:t>3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0" name="Text Box 214"/>
            <p:cNvSpPr txBox="1">
              <a:spLocks noChangeArrowheads="1"/>
            </p:cNvSpPr>
            <p:nvPr/>
          </p:nvSpPr>
          <p:spPr bwMode="auto">
            <a:xfrm>
              <a:off x="1620520" y="326390"/>
              <a:ext cx="365760" cy="25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新細明體"/>
                  <a:cs typeface="新細明體"/>
                </a:rPr>
                <a:t>14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831975" y="32702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400"/>
            </a:p>
          </p:txBody>
        </p:sp>
        <p:sp>
          <p:nvSpPr>
            <p:cNvPr id="52" name="Text Box 213"/>
            <p:cNvSpPr txBox="1">
              <a:spLocks noChangeArrowheads="1"/>
            </p:cNvSpPr>
            <p:nvPr/>
          </p:nvSpPr>
          <p:spPr bwMode="auto">
            <a:xfrm>
              <a:off x="1853565" y="61468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3" name="Text Box 213"/>
            <p:cNvSpPr txBox="1">
              <a:spLocks noChangeArrowheads="1"/>
            </p:cNvSpPr>
            <p:nvPr/>
          </p:nvSpPr>
          <p:spPr bwMode="auto">
            <a:xfrm>
              <a:off x="969010" y="38735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3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4" name="Text Box 213"/>
            <p:cNvSpPr txBox="1">
              <a:spLocks noChangeArrowheads="1"/>
            </p:cNvSpPr>
            <p:nvPr/>
          </p:nvSpPr>
          <p:spPr bwMode="auto">
            <a:xfrm>
              <a:off x="826770" y="22860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5" name="Text Box 213"/>
            <p:cNvSpPr txBox="1">
              <a:spLocks noChangeArrowheads="1"/>
            </p:cNvSpPr>
            <p:nvPr/>
          </p:nvSpPr>
          <p:spPr bwMode="auto">
            <a:xfrm>
              <a:off x="1260475" y="20574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6" name="Text Box 213"/>
            <p:cNvSpPr txBox="1">
              <a:spLocks noChangeArrowheads="1"/>
            </p:cNvSpPr>
            <p:nvPr/>
          </p:nvSpPr>
          <p:spPr bwMode="auto">
            <a:xfrm>
              <a:off x="1513840" y="21082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7" name="Text Box 213"/>
            <p:cNvSpPr txBox="1">
              <a:spLocks noChangeArrowheads="1"/>
            </p:cNvSpPr>
            <p:nvPr/>
          </p:nvSpPr>
          <p:spPr bwMode="auto">
            <a:xfrm>
              <a:off x="1304925" y="63881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3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8" name="Text Box 213"/>
            <p:cNvSpPr txBox="1">
              <a:spLocks noChangeArrowheads="1"/>
            </p:cNvSpPr>
            <p:nvPr/>
          </p:nvSpPr>
          <p:spPr bwMode="auto">
            <a:xfrm>
              <a:off x="897255" y="82296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9" name="Text Box 213"/>
            <p:cNvSpPr txBox="1">
              <a:spLocks noChangeArrowheads="1"/>
            </p:cNvSpPr>
            <p:nvPr/>
          </p:nvSpPr>
          <p:spPr bwMode="auto">
            <a:xfrm>
              <a:off x="958850" y="53721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0" name="Text Box 213"/>
            <p:cNvSpPr txBox="1">
              <a:spLocks noChangeArrowheads="1"/>
            </p:cNvSpPr>
            <p:nvPr/>
          </p:nvSpPr>
          <p:spPr bwMode="auto">
            <a:xfrm>
              <a:off x="2052955" y="30924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1" name="Text Box 213"/>
            <p:cNvSpPr txBox="1">
              <a:spLocks noChangeArrowheads="1"/>
            </p:cNvSpPr>
            <p:nvPr/>
          </p:nvSpPr>
          <p:spPr bwMode="auto">
            <a:xfrm>
              <a:off x="1750060" y="78041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4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2" name="Text Box 213"/>
            <p:cNvSpPr txBox="1">
              <a:spLocks noChangeArrowheads="1"/>
            </p:cNvSpPr>
            <p:nvPr/>
          </p:nvSpPr>
          <p:spPr bwMode="auto">
            <a:xfrm>
              <a:off x="1993900" y="83947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3" name="Text Box 213"/>
            <p:cNvSpPr txBox="1">
              <a:spLocks noChangeArrowheads="1"/>
            </p:cNvSpPr>
            <p:nvPr/>
          </p:nvSpPr>
          <p:spPr bwMode="auto">
            <a:xfrm>
              <a:off x="1315720" y="78422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4" name="Text Box 213"/>
            <p:cNvSpPr txBox="1">
              <a:spLocks noChangeArrowheads="1"/>
            </p:cNvSpPr>
            <p:nvPr/>
          </p:nvSpPr>
          <p:spPr bwMode="auto">
            <a:xfrm>
              <a:off x="1321435" y="47180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0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5" name="Text Box 81"/>
            <p:cNvSpPr txBox="1">
              <a:spLocks noChangeArrowheads="1"/>
            </p:cNvSpPr>
            <p:nvPr/>
          </p:nvSpPr>
          <p:spPr bwMode="auto">
            <a:xfrm>
              <a:off x="2139950" y="1014730"/>
              <a:ext cx="295275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  <a:cs typeface="新細明體"/>
                </a:rPr>
                <a:t>8</a:t>
              </a:r>
              <a:endParaRPr lang="zh-TW" sz="20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66161" y="248345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Packet size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9088" y="308638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Bandwidth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5149" y="3698547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Successful Ratio of Sending Packet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9432" y="3698547"/>
            <a:ext cx="34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Successful Ratio of ACK </a:t>
            </a:r>
            <a:r>
              <a:rPr lang="en-US" altLang="zh-TW" dirty="0">
                <a:solidFill>
                  <a:srgbClr val="FF0000"/>
                </a:solidFill>
              </a:rPr>
              <a:t>Packet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 flipV="1">
            <a:off x="4865305" y="3433982"/>
            <a:ext cx="574556" cy="341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2332803" y="3433982"/>
            <a:ext cx="659779" cy="274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5355771" y="2753408"/>
            <a:ext cx="669213" cy="19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>
            <a:off x="5355771" y="3261681"/>
            <a:ext cx="710391" cy="99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6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Graph (</a:t>
            </a:r>
            <a:r>
              <a:rPr lang="en-US" altLang="zh-TW" dirty="0" err="1" smtClean="0"/>
              <a:t>Gt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814" y="1505615"/>
                <a:ext cx="8774961" cy="3886200"/>
              </a:xfrm>
            </p:spPr>
            <p:txBody>
              <a:bodyPr/>
              <a:lstStyle/>
              <a:p>
                <a:pPr lvl="1"/>
                <a:r>
                  <a:rPr lang="en-US" altLang="zh-TW" b="1" dirty="0" smtClean="0">
                    <a:latin typeface="Cambria Math"/>
                  </a:rPr>
                  <a:t>Quality of Path Set: </a:t>
                </a:r>
              </a:p>
              <a:p>
                <a:pPr lvl="2"/>
                <a:r>
                  <a:rPr lang="en-US" altLang="zh-TW" dirty="0" smtClean="0">
                    <a:latin typeface="Cambria Math"/>
                  </a:rPr>
                  <a:t>To measure the expected transmission time of a </a:t>
                </a:r>
                <a:r>
                  <a:rPr lang="en-US" altLang="zh-TW" b="1" dirty="0" smtClean="0">
                    <a:latin typeface="Cambria Math"/>
                  </a:rPr>
                  <a:t>path set(PS)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ETT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PS</m:t>
                    </m:r>
                    <m:r>
                      <a:rPr lang="en-US" altLang="zh-TW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PS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h</m:t>
                        </m:r>
                        <m:r>
                          <a:rPr lang="en-US" altLang="zh-TW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ETT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814" y="1505615"/>
                <a:ext cx="8774961" cy="3886200"/>
              </a:xfrm>
              <a:blipFill rotWithShape="1">
                <a:blip r:embed="rId2"/>
                <a:stretch>
                  <a:fillRect t="-1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Canvas 80"/>
          <p:cNvGrpSpPr/>
          <p:nvPr/>
        </p:nvGrpSpPr>
        <p:grpSpPr>
          <a:xfrm>
            <a:off x="1193080" y="3282847"/>
            <a:ext cx="7062755" cy="3341876"/>
            <a:chOff x="0" y="0"/>
            <a:chExt cx="3086100" cy="125476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086100" cy="1254760"/>
            </a:xfrm>
            <a:prstGeom prst="rect">
              <a:avLst/>
            </a:prstGeom>
            <a:noFill/>
          </p:spPr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1515" y="107315"/>
              <a:ext cx="1657350" cy="1090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49300" y="22860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9189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66560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12800" y="89662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50010" y="934720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04340" y="100139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144395" y="101028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052955" y="24193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16" name="AutoShape 183"/>
            <p:cNvCxnSpPr>
              <a:cxnSpLocks noChangeShapeType="1"/>
            </p:cNvCxnSpPr>
            <p:nvPr/>
          </p:nvCxnSpPr>
          <p:spPr bwMode="auto">
            <a:xfrm>
              <a:off x="826770" y="306705"/>
              <a:ext cx="76835" cy="1720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84"/>
            <p:cNvCxnSpPr>
              <a:cxnSpLocks noChangeShapeType="1"/>
            </p:cNvCxnSpPr>
            <p:nvPr/>
          </p:nvCxnSpPr>
          <p:spPr bwMode="auto">
            <a:xfrm flipV="1">
              <a:off x="1427480" y="771525"/>
              <a:ext cx="102235" cy="176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840105" y="44577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55675" y="69469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40815" y="412750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83995" y="680085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16125" y="688975"/>
              <a:ext cx="90805" cy="9144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23" name="AutoShape 190"/>
            <p:cNvCxnSpPr>
              <a:cxnSpLocks noChangeShapeType="1"/>
            </p:cNvCxnSpPr>
            <p:nvPr/>
          </p:nvCxnSpPr>
          <p:spPr bwMode="auto">
            <a:xfrm flipH="1" flipV="1">
              <a:off x="1243965" y="624205"/>
              <a:ext cx="247650" cy="1022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91"/>
            <p:cNvCxnSpPr>
              <a:cxnSpLocks noChangeShapeType="1"/>
            </p:cNvCxnSpPr>
            <p:nvPr/>
          </p:nvCxnSpPr>
          <p:spPr bwMode="auto">
            <a:xfrm flipV="1">
              <a:off x="890270" y="772795"/>
              <a:ext cx="78740" cy="137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2"/>
            <p:cNvCxnSpPr>
              <a:cxnSpLocks noChangeShapeType="1"/>
            </p:cNvCxnSpPr>
            <p:nvPr/>
          </p:nvCxnSpPr>
          <p:spPr bwMode="auto">
            <a:xfrm flipV="1">
              <a:off x="1033145" y="617220"/>
              <a:ext cx="165100" cy="90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93"/>
            <p:cNvCxnSpPr>
              <a:cxnSpLocks noChangeShapeType="1"/>
            </p:cNvCxnSpPr>
            <p:nvPr/>
          </p:nvCxnSpPr>
          <p:spPr bwMode="auto">
            <a:xfrm>
              <a:off x="1292225" y="320040"/>
              <a:ext cx="148590" cy="138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94"/>
            <p:cNvCxnSpPr>
              <a:cxnSpLocks noChangeShapeType="1"/>
            </p:cNvCxnSpPr>
            <p:nvPr/>
          </p:nvCxnSpPr>
          <p:spPr bwMode="auto">
            <a:xfrm flipH="1">
              <a:off x="1531620" y="320040"/>
              <a:ext cx="147320" cy="138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95"/>
            <p:cNvCxnSpPr>
              <a:cxnSpLocks noChangeShapeType="1"/>
            </p:cNvCxnSpPr>
            <p:nvPr/>
          </p:nvCxnSpPr>
          <p:spPr bwMode="auto">
            <a:xfrm flipH="1">
              <a:off x="1244600" y="490855"/>
              <a:ext cx="209550" cy="133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96"/>
            <p:cNvCxnSpPr>
              <a:cxnSpLocks noChangeShapeType="1"/>
            </p:cNvCxnSpPr>
            <p:nvPr/>
          </p:nvCxnSpPr>
          <p:spPr bwMode="auto">
            <a:xfrm>
              <a:off x="930910" y="491490"/>
              <a:ext cx="267335" cy="1257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97"/>
            <p:cNvCxnSpPr>
              <a:cxnSpLocks noChangeShapeType="1"/>
            </p:cNvCxnSpPr>
            <p:nvPr/>
          </p:nvCxnSpPr>
          <p:spPr bwMode="auto">
            <a:xfrm flipH="1">
              <a:off x="1988820" y="333375"/>
              <a:ext cx="109855" cy="224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98"/>
            <p:cNvCxnSpPr>
              <a:cxnSpLocks noChangeShapeType="1"/>
            </p:cNvCxnSpPr>
            <p:nvPr/>
          </p:nvCxnSpPr>
          <p:spPr bwMode="auto">
            <a:xfrm flipH="1" flipV="1">
              <a:off x="2068830" y="758825"/>
              <a:ext cx="112395" cy="2590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99"/>
            <p:cNvCxnSpPr>
              <a:cxnSpLocks noChangeShapeType="1"/>
            </p:cNvCxnSpPr>
            <p:nvPr/>
          </p:nvCxnSpPr>
          <p:spPr bwMode="auto">
            <a:xfrm flipV="1">
              <a:off x="1778635" y="770255"/>
              <a:ext cx="290195" cy="242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00"/>
            <p:cNvCxnSpPr>
              <a:cxnSpLocks noChangeShapeType="1"/>
            </p:cNvCxnSpPr>
            <p:nvPr/>
          </p:nvCxnSpPr>
          <p:spPr bwMode="auto">
            <a:xfrm flipH="1" flipV="1">
              <a:off x="1964055" y="607695"/>
              <a:ext cx="65405" cy="94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AutoShape 201"/>
            <p:cNvSpPr>
              <a:spLocks noChangeArrowheads="1"/>
            </p:cNvSpPr>
            <p:nvPr/>
          </p:nvSpPr>
          <p:spPr bwMode="auto">
            <a:xfrm>
              <a:off x="1175385" y="539115"/>
              <a:ext cx="90805" cy="1555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35" name="AutoShape 202"/>
            <p:cNvSpPr>
              <a:spLocks noChangeArrowheads="1"/>
            </p:cNvSpPr>
            <p:nvPr/>
          </p:nvSpPr>
          <p:spPr bwMode="auto">
            <a:xfrm>
              <a:off x="1911350" y="490855"/>
              <a:ext cx="103505" cy="1327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36" name="Text Box 203"/>
            <p:cNvSpPr txBox="1">
              <a:spLocks noChangeArrowheads="1"/>
            </p:cNvSpPr>
            <p:nvPr/>
          </p:nvSpPr>
          <p:spPr bwMode="auto">
            <a:xfrm>
              <a:off x="692150" y="942975"/>
              <a:ext cx="328930" cy="23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5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7" name="Text Box 204"/>
            <p:cNvSpPr txBox="1">
              <a:spLocks noChangeArrowheads="1"/>
            </p:cNvSpPr>
            <p:nvPr/>
          </p:nvSpPr>
          <p:spPr bwMode="auto">
            <a:xfrm>
              <a:off x="1209040" y="969645"/>
              <a:ext cx="36576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6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8" name="Text Box 205"/>
            <p:cNvSpPr txBox="1">
              <a:spLocks noChangeArrowheads="1"/>
            </p:cNvSpPr>
            <p:nvPr/>
          </p:nvSpPr>
          <p:spPr bwMode="auto">
            <a:xfrm>
              <a:off x="1592580" y="1035050"/>
              <a:ext cx="29337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7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39" name="Text Box 207"/>
            <p:cNvSpPr txBox="1">
              <a:spLocks noChangeArrowheads="1"/>
            </p:cNvSpPr>
            <p:nvPr/>
          </p:nvSpPr>
          <p:spPr bwMode="auto">
            <a:xfrm>
              <a:off x="652145" y="440055"/>
              <a:ext cx="36576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9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0" name="Text Box 208"/>
            <p:cNvSpPr txBox="1">
              <a:spLocks noChangeArrowheads="1"/>
            </p:cNvSpPr>
            <p:nvPr/>
          </p:nvSpPr>
          <p:spPr bwMode="auto">
            <a:xfrm>
              <a:off x="1354455" y="430530"/>
              <a:ext cx="397510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1" name="Text Box 209"/>
            <p:cNvSpPr txBox="1">
              <a:spLocks noChangeArrowheads="1"/>
            </p:cNvSpPr>
            <p:nvPr/>
          </p:nvSpPr>
          <p:spPr bwMode="auto">
            <a:xfrm>
              <a:off x="930910" y="638810"/>
              <a:ext cx="456565" cy="27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10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2" name="Text Box 210"/>
            <p:cNvSpPr txBox="1">
              <a:spLocks noChangeArrowheads="1"/>
            </p:cNvSpPr>
            <p:nvPr/>
          </p:nvSpPr>
          <p:spPr bwMode="auto">
            <a:xfrm>
              <a:off x="1427480" y="681355"/>
              <a:ext cx="40449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3" name="Text Box 211"/>
            <p:cNvSpPr txBox="1">
              <a:spLocks noChangeArrowheads="1"/>
            </p:cNvSpPr>
            <p:nvPr/>
          </p:nvSpPr>
          <p:spPr bwMode="auto">
            <a:xfrm>
              <a:off x="1960880" y="596265"/>
              <a:ext cx="456565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13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4" name="Text Box 212"/>
            <p:cNvSpPr txBox="1">
              <a:spLocks noChangeArrowheads="1"/>
            </p:cNvSpPr>
            <p:nvPr/>
          </p:nvSpPr>
          <p:spPr bwMode="auto">
            <a:xfrm>
              <a:off x="1696720" y="528320"/>
              <a:ext cx="365760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K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5" name="Text Box 213"/>
            <p:cNvSpPr txBox="1">
              <a:spLocks noChangeArrowheads="1"/>
            </p:cNvSpPr>
            <p:nvPr/>
          </p:nvSpPr>
          <p:spPr bwMode="auto">
            <a:xfrm>
              <a:off x="1032510" y="384175"/>
              <a:ext cx="365760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K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6" name="Text Box 214"/>
            <p:cNvSpPr txBox="1">
              <a:spLocks noChangeArrowheads="1"/>
            </p:cNvSpPr>
            <p:nvPr/>
          </p:nvSpPr>
          <p:spPr bwMode="auto">
            <a:xfrm>
              <a:off x="1983105" y="64770"/>
              <a:ext cx="365760" cy="25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4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7" name="Text Box 215"/>
            <p:cNvSpPr txBox="1">
              <a:spLocks noChangeArrowheads="1"/>
            </p:cNvSpPr>
            <p:nvPr/>
          </p:nvSpPr>
          <p:spPr bwMode="auto">
            <a:xfrm>
              <a:off x="643890" y="59690"/>
              <a:ext cx="327025" cy="24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8" name="Text Box 216"/>
            <p:cNvSpPr txBox="1">
              <a:spLocks noChangeArrowheads="1"/>
            </p:cNvSpPr>
            <p:nvPr/>
          </p:nvSpPr>
          <p:spPr bwMode="auto">
            <a:xfrm>
              <a:off x="1082675" y="62865"/>
              <a:ext cx="327025" cy="24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49" name="Text Box 217"/>
            <p:cNvSpPr txBox="1">
              <a:spLocks noChangeArrowheads="1"/>
            </p:cNvSpPr>
            <p:nvPr/>
          </p:nvSpPr>
          <p:spPr bwMode="auto">
            <a:xfrm>
              <a:off x="1555750" y="51435"/>
              <a:ext cx="365760" cy="3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SimSun"/>
                  <a:cs typeface="新細明體"/>
                </a:rPr>
                <a:t>3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0" name="Text Box 214"/>
            <p:cNvSpPr txBox="1">
              <a:spLocks noChangeArrowheads="1"/>
            </p:cNvSpPr>
            <p:nvPr/>
          </p:nvSpPr>
          <p:spPr bwMode="auto">
            <a:xfrm>
              <a:off x="1620520" y="326390"/>
              <a:ext cx="365760" cy="255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>
                  <a:effectLst/>
                  <a:latin typeface="Times New Roman"/>
                  <a:ea typeface="新細明體"/>
                  <a:cs typeface="新細明體"/>
                </a:rPr>
                <a:t>14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831975" y="327025"/>
              <a:ext cx="90805" cy="9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52" name="Text Box 213"/>
            <p:cNvSpPr txBox="1">
              <a:spLocks noChangeArrowheads="1"/>
            </p:cNvSpPr>
            <p:nvPr/>
          </p:nvSpPr>
          <p:spPr bwMode="auto">
            <a:xfrm>
              <a:off x="1853565" y="61468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3" name="Text Box 213"/>
            <p:cNvSpPr txBox="1">
              <a:spLocks noChangeArrowheads="1"/>
            </p:cNvSpPr>
            <p:nvPr/>
          </p:nvSpPr>
          <p:spPr bwMode="auto">
            <a:xfrm>
              <a:off x="969010" y="38735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3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4" name="Text Box 213"/>
            <p:cNvSpPr txBox="1">
              <a:spLocks noChangeArrowheads="1"/>
            </p:cNvSpPr>
            <p:nvPr/>
          </p:nvSpPr>
          <p:spPr bwMode="auto">
            <a:xfrm>
              <a:off x="826770" y="22860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5" name="Text Box 213"/>
            <p:cNvSpPr txBox="1">
              <a:spLocks noChangeArrowheads="1"/>
            </p:cNvSpPr>
            <p:nvPr/>
          </p:nvSpPr>
          <p:spPr bwMode="auto">
            <a:xfrm>
              <a:off x="1260475" y="20574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6" name="Text Box 213"/>
            <p:cNvSpPr txBox="1">
              <a:spLocks noChangeArrowheads="1"/>
            </p:cNvSpPr>
            <p:nvPr/>
          </p:nvSpPr>
          <p:spPr bwMode="auto">
            <a:xfrm>
              <a:off x="1513840" y="21082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7" name="Text Box 213"/>
            <p:cNvSpPr txBox="1">
              <a:spLocks noChangeArrowheads="1"/>
            </p:cNvSpPr>
            <p:nvPr/>
          </p:nvSpPr>
          <p:spPr bwMode="auto">
            <a:xfrm>
              <a:off x="1304925" y="63881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3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8" name="Text Box 213"/>
            <p:cNvSpPr txBox="1">
              <a:spLocks noChangeArrowheads="1"/>
            </p:cNvSpPr>
            <p:nvPr/>
          </p:nvSpPr>
          <p:spPr bwMode="auto">
            <a:xfrm>
              <a:off x="897255" y="82296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59" name="Text Box 213"/>
            <p:cNvSpPr txBox="1">
              <a:spLocks noChangeArrowheads="1"/>
            </p:cNvSpPr>
            <p:nvPr/>
          </p:nvSpPr>
          <p:spPr bwMode="auto">
            <a:xfrm>
              <a:off x="958850" y="53721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0" name="Text Box 213"/>
            <p:cNvSpPr txBox="1">
              <a:spLocks noChangeArrowheads="1"/>
            </p:cNvSpPr>
            <p:nvPr/>
          </p:nvSpPr>
          <p:spPr bwMode="auto">
            <a:xfrm>
              <a:off x="2052955" y="30924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1" name="Text Box 213"/>
            <p:cNvSpPr txBox="1">
              <a:spLocks noChangeArrowheads="1"/>
            </p:cNvSpPr>
            <p:nvPr/>
          </p:nvSpPr>
          <p:spPr bwMode="auto">
            <a:xfrm>
              <a:off x="1750060" y="78041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4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2" name="Text Box 213"/>
            <p:cNvSpPr txBox="1">
              <a:spLocks noChangeArrowheads="1"/>
            </p:cNvSpPr>
            <p:nvPr/>
          </p:nvSpPr>
          <p:spPr bwMode="auto">
            <a:xfrm>
              <a:off x="1993900" y="839470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3" name="Text Box 213"/>
            <p:cNvSpPr txBox="1">
              <a:spLocks noChangeArrowheads="1"/>
            </p:cNvSpPr>
            <p:nvPr/>
          </p:nvSpPr>
          <p:spPr bwMode="auto">
            <a:xfrm>
              <a:off x="1315720" y="78422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4" name="Text Box 213"/>
            <p:cNvSpPr txBox="1">
              <a:spLocks noChangeArrowheads="1"/>
            </p:cNvSpPr>
            <p:nvPr/>
          </p:nvSpPr>
          <p:spPr bwMode="auto">
            <a:xfrm>
              <a:off x="1321435" y="471805"/>
              <a:ext cx="135890" cy="1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  <a:cs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  <a:cs typeface="新細明體"/>
              </a:endParaRPr>
            </a:p>
          </p:txBody>
        </p:sp>
        <p:sp>
          <p:nvSpPr>
            <p:cNvPr id="65" name="Text Box 81"/>
            <p:cNvSpPr txBox="1">
              <a:spLocks noChangeArrowheads="1"/>
            </p:cNvSpPr>
            <p:nvPr/>
          </p:nvSpPr>
          <p:spPr bwMode="auto">
            <a:xfrm>
              <a:off x="2139950" y="1014730"/>
              <a:ext cx="295275" cy="2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新細明體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  <a:cs typeface="新細明體"/>
                </a:rPr>
                <a:t>8</a:t>
              </a:r>
              <a:endParaRPr lang="zh-TW" sz="2800" dirty="0">
                <a:effectLst/>
                <a:latin typeface="Times New Roman"/>
                <a:ea typeface="SimSun"/>
                <a:cs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09000" cy="3886200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  <a:p>
            <a:r>
              <a:rPr lang="en-US" altLang="zh-TW" dirty="0" smtClean="0"/>
              <a:t>Network Modeling</a:t>
            </a:r>
          </a:p>
          <a:p>
            <a:r>
              <a:rPr lang="en-US" altLang="zh-TW" b="1" dirty="0" smtClean="0"/>
              <a:t>Barrier Coverage Optimization Problem</a:t>
            </a:r>
          </a:p>
          <a:p>
            <a:r>
              <a:rPr lang="en-US" altLang="zh-TW" dirty="0" smtClean="0"/>
              <a:t>Optimal Barrier Coverage Algorithm</a:t>
            </a:r>
          </a:p>
          <a:p>
            <a:r>
              <a:rPr lang="en-US" altLang="zh-TW" dirty="0" smtClean="0"/>
              <a:t>Time Complexity Analysis</a:t>
            </a:r>
          </a:p>
          <a:p>
            <a:r>
              <a:rPr lang="en-US" altLang="zh-TW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66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863"/>
            <a:ext cx="9144000" cy="1092200"/>
          </a:xfrm>
        </p:spPr>
        <p:txBody>
          <a:bodyPr/>
          <a:lstStyle/>
          <a:p>
            <a:r>
              <a:rPr lang="en-US" altLang="zh-TW" sz="4000" dirty="0" smtClean="0"/>
              <a:t>Barrier Coverage </a:t>
            </a:r>
            <a:r>
              <a:rPr lang="en-US" altLang="zh-TW" sz="4000" dirty="0"/>
              <a:t>Optimization Problem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5562"/>
            <a:ext cx="9144000" cy="433647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zh-TW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zh-TW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)–Barrier Coverage Optimization Problem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 smtClean="0"/>
              <a:t>How to select nodes from </a:t>
            </a:r>
            <a:r>
              <a:rPr lang="en-US" altLang="zh-TW" dirty="0"/>
              <a:t>randomly deployed sensor </a:t>
            </a:r>
            <a:r>
              <a:rPr lang="en-US" altLang="zh-TW" dirty="0" smtClean="0"/>
              <a:t>nodes to reach </a:t>
            </a:r>
            <a:r>
              <a:rPr lang="en-US" altLang="zh-TW" i="1" dirty="0" smtClean="0"/>
              <a:t>three</a:t>
            </a:r>
            <a:r>
              <a:rPr lang="en-US" altLang="zh-TW" dirty="0" smtClean="0"/>
              <a:t> goals :</a:t>
            </a:r>
          </a:p>
          <a:p>
            <a:pPr lvl="1"/>
            <a:r>
              <a:rPr lang="en-US" altLang="zh-TW" dirty="0" smtClean="0"/>
              <a:t>Goal 1: Maximizing </a:t>
            </a:r>
            <a:r>
              <a:rPr lang="en-US" altLang="zh-TW" dirty="0"/>
              <a:t>the degree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i="1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of barrier </a:t>
            </a:r>
            <a:r>
              <a:rPr lang="en-US" altLang="zh-TW" dirty="0" smtClean="0"/>
              <a:t>coverage </a:t>
            </a:r>
          </a:p>
          <a:p>
            <a:pPr lvl="1"/>
            <a:r>
              <a:rPr lang="en-US" altLang="zh-TW" dirty="0" smtClean="0"/>
              <a:t>Goal 2: Maximizing </a:t>
            </a:r>
            <a:r>
              <a:rPr lang="en-US" altLang="zh-TW" dirty="0"/>
              <a:t>the minimum probability</a:t>
            </a:r>
            <a:r>
              <a:rPr lang="en-US" altLang="zh-TW" i="1" dirty="0">
                <a:solidFill>
                  <a:srgbClr val="FF0000"/>
                </a:solidFill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p </a:t>
            </a:r>
            <a:r>
              <a:rPr lang="en-US" altLang="zh-TW" dirty="0"/>
              <a:t>of detecting intruders crossing the monitoring </a:t>
            </a:r>
            <a:r>
              <a:rPr lang="en-US" altLang="zh-TW" dirty="0" smtClean="0"/>
              <a:t>region</a:t>
            </a:r>
          </a:p>
          <a:p>
            <a:pPr lvl="1"/>
            <a:r>
              <a:rPr lang="en-US" altLang="zh-TW" dirty="0" smtClean="0"/>
              <a:t>Goal 3: Minimizing </a:t>
            </a:r>
            <a:r>
              <a:rPr lang="en-US" altLang="zh-TW" dirty="0"/>
              <a:t>the expected transmission time</a:t>
            </a:r>
            <a:r>
              <a:rPr lang="en-US" altLang="zh-TW" i="1" dirty="0"/>
              <a:t> </a:t>
            </a:r>
            <a:r>
              <a:rPr lang="en-US" altLang="zh-TW" i="1" dirty="0">
                <a:solidFill>
                  <a:srgbClr val="FF3300"/>
                </a:solidFill>
              </a:rPr>
              <a:t>t</a:t>
            </a:r>
            <a:r>
              <a:rPr lang="en-US" altLang="zh-TW" i="1" dirty="0"/>
              <a:t> </a:t>
            </a:r>
            <a:r>
              <a:rPr lang="en-US" altLang="zh-TW" dirty="0"/>
              <a:t>to send data to the sink nodes.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1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69" y="1640958"/>
            <a:ext cx="8509000" cy="3886200"/>
          </a:xfrm>
        </p:spPr>
        <p:txBody>
          <a:bodyPr/>
          <a:lstStyle/>
          <a:p>
            <a:r>
              <a:rPr lang="en-US" altLang="zh-TW" dirty="0"/>
              <a:t>Background</a:t>
            </a:r>
          </a:p>
          <a:p>
            <a:r>
              <a:rPr lang="en-US" altLang="zh-TW" dirty="0"/>
              <a:t>Barrier Coverage Optimization Problem</a:t>
            </a:r>
          </a:p>
          <a:p>
            <a:r>
              <a:rPr lang="en-US" altLang="zh-TW" dirty="0"/>
              <a:t>Optimal Barrier Coverage Algorithm</a:t>
            </a:r>
          </a:p>
          <a:p>
            <a:r>
              <a:rPr lang="en-US" altLang="zh-TW" b="1" dirty="0"/>
              <a:t>Optimal Barrier Coverage Algorithm</a:t>
            </a:r>
          </a:p>
          <a:p>
            <a:pPr lvl="1"/>
            <a:r>
              <a:rPr lang="en-US" altLang="zh-TW" b="1" dirty="0" err="1"/>
              <a:t>Backgroud</a:t>
            </a:r>
            <a:r>
              <a:rPr lang="en-US" altLang="zh-TW" b="1" dirty="0"/>
              <a:t>: Maximum Flow Algorithm &amp; Maximum Flow Minimum Algorithm</a:t>
            </a:r>
          </a:p>
          <a:p>
            <a:pPr lvl="1"/>
            <a:r>
              <a:rPr lang="en-US" altLang="zh-TW" b="1" dirty="0"/>
              <a:t>Optimal Barrier Coverage Algorithm</a:t>
            </a:r>
          </a:p>
          <a:p>
            <a:r>
              <a:rPr lang="en-US" altLang="zh-TW" dirty="0" smtClean="0"/>
              <a:t>Time </a:t>
            </a:r>
            <a:r>
              <a:rPr lang="en-US" altLang="zh-TW" dirty="0"/>
              <a:t>Complexity Analysis</a:t>
            </a:r>
          </a:p>
          <a:p>
            <a:r>
              <a:rPr lang="en-US" altLang="zh-TW" dirty="0" smtClean="0"/>
              <a:t>Conclusion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71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http://images-mediawiki-sites.thefullwiki.org/03/3/8/6/302123531681157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5" y="4229532"/>
            <a:ext cx="2953498" cy="1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Background: </a:t>
            </a:r>
            <a:br>
              <a:rPr lang="en-US" altLang="zh-TW" dirty="0" smtClean="0"/>
            </a:br>
            <a:r>
              <a:rPr lang="en-US" altLang="zh-TW" dirty="0" smtClean="0"/>
              <a:t>Maximum Flow Algorithm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337"/>
            <a:ext cx="9144000" cy="1349022"/>
          </a:xfrm>
        </p:spPr>
        <p:txBody>
          <a:bodyPr/>
          <a:lstStyle/>
          <a:p>
            <a:r>
              <a:rPr lang="en-US" altLang="zh-TW" dirty="0" smtClean="0"/>
              <a:t>Maximum Flow (</a:t>
            </a:r>
            <a:r>
              <a:rPr lang="en-US" altLang="zh-TW" dirty="0" err="1" smtClean="0"/>
              <a:t>MaxFlow</a:t>
            </a:r>
            <a:r>
              <a:rPr lang="en-US" altLang="zh-TW" dirty="0" smtClean="0"/>
              <a:t>) ALG</a:t>
            </a:r>
          </a:p>
          <a:p>
            <a:pPr lvl="1"/>
            <a:r>
              <a:rPr lang="en-US" altLang="zh-TW" dirty="0" smtClean="0"/>
              <a:t>Each edge is assigned </a:t>
            </a:r>
            <a:r>
              <a:rPr lang="en-US" altLang="zh-TW" i="1" dirty="0" smtClean="0">
                <a:solidFill>
                  <a:srgbClr val="FF0000"/>
                </a:solidFill>
              </a:rPr>
              <a:t>capacity constraint</a:t>
            </a:r>
          </a:p>
          <a:p>
            <a:pPr lvl="1"/>
            <a:r>
              <a:rPr lang="en-US" altLang="zh-TW" dirty="0" smtClean="0"/>
              <a:t>To find some flows from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, such that:</a:t>
            </a:r>
          </a:p>
          <a:p>
            <a:pPr lvl="2"/>
            <a:r>
              <a:rPr lang="en-US" altLang="zh-TW" dirty="0" smtClean="0"/>
              <a:t>Number of Flow is </a:t>
            </a:r>
            <a:r>
              <a:rPr lang="en-US" altLang="zh-TW" dirty="0" smtClean="0">
                <a:solidFill>
                  <a:srgbClr val="FF0000"/>
                </a:solidFill>
              </a:rPr>
              <a:t>Maximized</a:t>
            </a:r>
          </a:p>
        </p:txBody>
      </p:sp>
      <p:pic>
        <p:nvPicPr>
          <p:cNvPr id="229380" name="Picture 4" descr="http://t0.gstatic.com/images?q=tbn:ANd9GcRgRqPeDwJUsbhDHB27iFvOHQGxAuJbXRD3ih7U8rWQ2lPPfSfg7w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8" y="3854683"/>
            <a:ext cx="2854354" cy="18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200779" y="5794182"/>
            <a:ext cx="5164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392233" y="4722279"/>
            <a:ext cx="321294" cy="279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173256" y="4464546"/>
            <a:ext cx="571461" cy="34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4205556" y="4600705"/>
            <a:ext cx="327902" cy="313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393364" y="5223938"/>
            <a:ext cx="320163" cy="309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215855" y="5371359"/>
            <a:ext cx="317603" cy="261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378" name="TextBox 229377"/>
          <p:cNvSpPr txBox="1"/>
          <p:nvPr/>
        </p:nvSpPr>
        <p:spPr>
          <a:xfrm>
            <a:off x="2362315" y="6328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Flow on edge</a:t>
            </a:r>
            <a:endParaRPr lang="zh-TW" alt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2199443" y="4564829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275789" y="4216226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290250" y="449176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238361" y="573916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95402" y="542426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381" name="Rectangle 229380"/>
          <p:cNvSpPr/>
          <p:nvPr/>
        </p:nvSpPr>
        <p:spPr>
          <a:xfrm>
            <a:off x="4890097" y="5980591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srgbClr val="FF0000"/>
                </a:solidFill>
              </a:rPr>
              <a:t>capacity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9384" name="Straight Arrow Connector 229383"/>
          <p:cNvCxnSpPr/>
          <p:nvPr/>
        </p:nvCxnSpPr>
        <p:spPr bwMode="auto">
          <a:xfrm flipH="1" flipV="1">
            <a:off x="4658676" y="5628566"/>
            <a:ext cx="462844" cy="3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/>
          <p:nvPr/>
        </p:nvSpPr>
        <p:spPr bwMode="auto">
          <a:xfrm>
            <a:off x="2199443" y="537847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9392" name="Straight Arrow Connector 229391"/>
          <p:cNvCxnSpPr/>
          <p:nvPr/>
        </p:nvCxnSpPr>
        <p:spPr bwMode="auto">
          <a:xfrm flipV="1">
            <a:off x="2993471" y="6016998"/>
            <a:ext cx="302149" cy="4396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29380"/>
          <p:cNvSpPr/>
          <p:nvPr/>
        </p:nvSpPr>
        <p:spPr>
          <a:xfrm>
            <a:off x="396071" y="3922695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000" b="1" i="1" dirty="0" smtClean="0">
                <a:solidFill>
                  <a:srgbClr val="FF0000"/>
                </a:solidFill>
              </a:rPr>
              <a:t>Maximum Flow Plan = 2 Flows </a:t>
            </a:r>
            <a:endParaRPr lang="zh-TW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Wireless Sensor based Barrier </a:t>
            </a:r>
            <a:r>
              <a:rPr lang="en-US" altLang="zh-TW" dirty="0">
                <a:ea typeface="新細明體" charset="-120"/>
              </a:rPr>
              <a:t>Coverage</a:t>
            </a:r>
          </a:p>
        </p:txBody>
      </p:sp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609600" y="1966913"/>
          <a:ext cx="7239000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2" name="Bitmap Image" r:id="rId4" imgW="3308520" imgH="2235315" progId="Paint.Picture">
                  <p:embed/>
                </p:oleObj>
              </mc:Choice>
              <mc:Fallback>
                <p:oleObj name="Bitmap Image" r:id="rId4" imgW="3308520" imgH="223531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66913"/>
                        <a:ext cx="7239000" cy="489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62475" y="4284663"/>
            <a:ext cx="100647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>
                <a:ea typeface="新細明體" charset="-120"/>
              </a:rPr>
              <a:t>USA</a:t>
            </a:r>
          </a:p>
        </p:txBody>
      </p:sp>
      <p:sp>
        <p:nvSpPr>
          <p:cNvPr id="188427" name="Oval 11"/>
          <p:cNvSpPr>
            <a:spLocks noChangeArrowheads="1"/>
          </p:cNvSpPr>
          <p:nvPr/>
        </p:nvSpPr>
        <p:spPr bwMode="auto">
          <a:xfrm>
            <a:off x="2809875" y="50466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28" name="Oval 12"/>
          <p:cNvSpPr>
            <a:spLocks noChangeArrowheads="1"/>
          </p:cNvSpPr>
          <p:nvPr/>
        </p:nvSpPr>
        <p:spPr bwMode="auto">
          <a:xfrm>
            <a:off x="3419475" y="51228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31" name="Oval 15"/>
          <p:cNvSpPr>
            <a:spLocks noChangeArrowheads="1"/>
          </p:cNvSpPr>
          <p:nvPr/>
        </p:nvSpPr>
        <p:spPr bwMode="auto">
          <a:xfrm>
            <a:off x="4029075" y="51990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32" name="Oval 16"/>
          <p:cNvSpPr>
            <a:spLocks noChangeArrowheads="1"/>
          </p:cNvSpPr>
          <p:nvPr/>
        </p:nvSpPr>
        <p:spPr bwMode="auto">
          <a:xfrm>
            <a:off x="5095875" y="58086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5476875" y="634206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86" name="Freeform 70"/>
          <p:cNvSpPr>
            <a:spLocks/>
          </p:cNvSpPr>
          <p:nvPr/>
        </p:nvSpPr>
        <p:spPr bwMode="auto">
          <a:xfrm>
            <a:off x="1758950" y="4279900"/>
            <a:ext cx="4635500" cy="2335213"/>
          </a:xfrm>
          <a:custGeom>
            <a:avLst/>
            <a:gdLst>
              <a:gd name="T0" fmla="*/ 0 w 2920"/>
              <a:gd name="T1" fmla="*/ 0 h 1471"/>
              <a:gd name="T2" fmla="*/ 348 w 2920"/>
              <a:gd name="T3" fmla="*/ 32 h 1471"/>
              <a:gd name="T4" fmla="*/ 340 w 2920"/>
              <a:gd name="T5" fmla="*/ 72 h 1471"/>
              <a:gd name="T6" fmla="*/ 848 w 2920"/>
              <a:gd name="T7" fmla="*/ 364 h 1471"/>
              <a:gd name="T8" fmla="*/ 1264 w 2920"/>
              <a:gd name="T9" fmla="*/ 420 h 1471"/>
              <a:gd name="T10" fmla="*/ 1280 w 2920"/>
              <a:gd name="T11" fmla="*/ 352 h 1471"/>
              <a:gd name="T12" fmla="*/ 1572 w 2920"/>
              <a:gd name="T13" fmla="*/ 380 h 1471"/>
              <a:gd name="T14" fmla="*/ 1556 w 2920"/>
              <a:gd name="T15" fmla="*/ 416 h 1471"/>
              <a:gd name="T16" fmla="*/ 1760 w 2920"/>
              <a:gd name="T17" fmla="*/ 612 h 1471"/>
              <a:gd name="T18" fmla="*/ 1792 w 2920"/>
              <a:gd name="T19" fmla="*/ 768 h 1471"/>
              <a:gd name="T20" fmla="*/ 1848 w 2920"/>
              <a:gd name="T21" fmla="*/ 816 h 1471"/>
              <a:gd name="T22" fmla="*/ 1916 w 2920"/>
              <a:gd name="T23" fmla="*/ 864 h 1471"/>
              <a:gd name="T24" fmla="*/ 1988 w 2920"/>
              <a:gd name="T25" fmla="*/ 896 h 1471"/>
              <a:gd name="T26" fmla="*/ 2020 w 2920"/>
              <a:gd name="T27" fmla="*/ 888 h 1471"/>
              <a:gd name="T28" fmla="*/ 2056 w 2920"/>
              <a:gd name="T29" fmla="*/ 836 h 1471"/>
              <a:gd name="T30" fmla="*/ 2076 w 2920"/>
              <a:gd name="T31" fmla="*/ 784 h 1471"/>
              <a:gd name="T32" fmla="*/ 2132 w 2920"/>
              <a:gd name="T33" fmla="*/ 756 h 1471"/>
              <a:gd name="T34" fmla="*/ 2212 w 2920"/>
              <a:gd name="T35" fmla="*/ 780 h 1471"/>
              <a:gd name="T36" fmla="*/ 2268 w 2920"/>
              <a:gd name="T37" fmla="*/ 776 h 1471"/>
              <a:gd name="T38" fmla="*/ 2312 w 2920"/>
              <a:gd name="T39" fmla="*/ 832 h 1471"/>
              <a:gd name="T40" fmla="*/ 2376 w 2920"/>
              <a:gd name="T41" fmla="*/ 880 h 1471"/>
              <a:gd name="T42" fmla="*/ 2408 w 2920"/>
              <a:gd name="T43" fmla="*/ 996 h 1471"/>
              <a:gd name="T44" fmla="*/ 2452 w 2920"/>
              <a:gd name="T45" fmla="*/ 1060 h 1471"/>
              <a:gd name="T46" fmla="*/ 2516 w 2920"/>
              <a:gd name="T47" fmla="*/ 1160 h 1471"/>
              <a:gd name="T48" fmla="*/ 2560 w 2920"/>
              <a:gd name="T49" fmla="*/ 1176 h 1471"/>
              <a:gd name="T50" fmla="*/ 2560 w 2920"/>
              <a:gd name="T51" fmla="*/ 1264 h 1471"/>
              <a:gd name="T52" fmla="*/ 2584 w 2920"/>
              <a:gd name="T53" fmla="*/ 1304 h 1471"/>
              <a:gd name="T54" fmla="*/ 2608 w 2920"/>
              <a:gd name="T55" fmla="*/ 1372 h 1471"/>
              <a:gd name="T56" fmla="*/ 2672 w 2920"/>
              <a:gd name="T57" fmla="*/ 1396 h 1471"/>
              <a:gd name="T58" fmla="*/ 2688 w 2920"/>
              <a:gd name="T59" fmla="*/ 1420 h 1471"/>
              <a:gd name="T60" fmla="*/ 2712 w 2920"/>
              <a:gd name="T61" fmla="*/ 1416 h 1471"/>
              <a:gd name="T62" fmla="*/ 2744 w 2920"/>
              <a:gd name="T63" fmla="*/ 1436 h 1471"/>
              <a:gd name="T64" fmla="*/ 2796 w 2920"/>
              <a:gd name="T65" fmla="*/ 1440 h 1471"/>
              <a:gd name="T66" fmla="*/ 2840 w 2920"/>
              <a:gd name="T67" fmla="*/ 1440 h 1471"/>
              <a:gd name="T68" fmla="*/ 2872 w 2920"/>
              <a:gd name="T69" fmla="*/ 1468 h 1471"/>
              <a:gd name="T70" fmla="*/ 2920 w 2920"/>
              <a:gd name="T71" fmla="*/ 1456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0" h="1471">
                <a:moveTo>
                  <a:pt x="0" y="0"/>
                </a:moveTo>
                <a:cubicBezTo>
                  <a:pt x="145" y="10"/>
                  <a:pt x="291" y="20"/>
                  <a:pt x="348" y="32"/>
                </a:cubicBezTo>
                <a:cubicBezTo>
                  <a:pt x="405" y="44"/>
                  <a:pt x="257" y="17"/>
                  <a:pt x="340" y="72"/>
                </a:cubicBezTo>
                <a:cubicBezTo>
                  <a:pt x="423" y="127"/>
                  <a:pt x="694" y="306"/>
                  <a:pt x="848" y="364"/>
                </a:cubicBezTo>
                <a:cubicBezTo>
                  <a:pt x="1002" y="422"/>
                  <a:pt x="1192" y="422"/>
                  <a:pt x="1264" y="420"/>
                </a:cubicBezTo>
                <a:cubicBezTo>
                  <a:pt x="1336" y="418"/>
                  <a:pt x="1229" y="359"/>
                  <a:pt x="1280" y="352"/>
                </a:cubicBezTo>
                <a:cubicBezTo>
                  <a:pt x="1331" y="345"/>
                  <a:pt x="1526" y="369"/>
                  <a:pt x="1572" y="380"/>
                </a:cubicBezTo>
                <a:cubicBezTo>
                  <a:pt x="1618" y="391"/>
                  <a:pt x="1525" y="377"/>
                  <a:pt x="1556" y="416"/>
                </a:cubicBezTo>
                <a:cubicBezTo>
                  <a:pt x="1587" y="455"/>
                  <a:pt x="1721" y="554"/>
                  <a:pt x="1760" y="612"/>
                </a:cubicBezTo>
                <a:cubicBezTo>
                  <a:pt x="1799" y="670"/>
                  <a:pt x="1777" y="734"/>
                  <a:pt x="1792" y="768"/>
                </a:cubicBezTo>
                <a:cubicBezTo>
                  <a:pt x="1807" y="802"/>
                  <a:pt x="1827" y="800"/>
                  <a:pt x="1848" y="816"/>
                </a:cubicBezTo>
                <a:cubicBezTo>
                  <a:pt x="1869" y="832"/>
                  <a:pt x="1893" y="851"/>
                  <a:pt x="1916" y="864"/>
                </a:cubicBezTo>
                <a:cubicBezTo>
                  <a:pt x="1939" y="877"/>
                  <a:pt x="1971" y="892"/>
                  <a:pt x="1988" y="896"/>
                </a:cubicBezTo>
                <a:cubicBezTo>
                  <a:pt x="2005" y="900"/>
                  <a:pt x="2009" y="898"/>
                  <a:pt x="2020" y="888"/>
                </a:cubicBezTo>
                <a:cubicBezTo>
                  <a:pt x="2031" y="878"/>
                  <a:pt x="2047" y="853"/>
                  <a:pt x="2056" y="836"/>
                </a:cubicBezTo>
                <a:cubicBezTo>
                  <a:pt x="2065" y="819"/>
                  <a:pt x="2063" y="797"/>
                  <a:pt x="2076" y="784"/>
                </a:cubicBezTo>
                <a:cubicBezTo>
                  <a:pt x="2089" y="771"/>
                  <a:pt x="2109" y="757"/>
                  <a:pt x="2132" y="756"/>
                </a:cubicBezTo>
                <a:cubicBezTo>
                  <a:pt x="2155" y="755"/>
                  <a:pt x="2189" y="777"/>
                  <a:pt x="2212" y="780"/>
                </a:cubicBezTo>
                <a:cubicBezTo>
                  <a:pt x="2235" y="783"/>
                  <a:pt x="2251" y="767"/>
                  <a:pt x="2268" y="776"/>
                </a:cubicBezTo>
                <a:cubicBezTo>
                  <a:pt x="2285" y="785"/>
                  <a:pt x="2294" y="815"/>
                  <a:pt x="2312" y="832"/>
                </a:cubicBezTo>
                <a:cubicBezTo>
                  <a:pt x="2330" y="849"/>
                  <a:pt x="2360" y="853"/>
                  <a:pt x="2376" y="880"/>
                </a:cubicBezTo>
                <a:cubicBezTo>
                  <a:pt x="2392" y="907"/>
                  <a:pt x="2395" y="966"/>
                  <a:pt x="2408" y="996"/>
                </a:cubicBezTo>
                <a:cubicBezTo>
                  <a:pt x="2421" y="1026"/>
                  <a:pt x="2434" y="1033"/>
                  <a:pt x="2452" y="1060"/>
                </a:cubicBezTo>
                <a:cubicBezTo>
                  <a:pt x="2470" y="1087"/>
                  <a:pt x="2498" y="1141"/>
                  <a:pt x="2516" y="1160"/>
                </a:cubicBezTo>
                <a:cubicBezTo>
                  <a:pt x="2534" y="1179"/>
                  <a:pt x="2553" y="1159"/>
                  <a:pt x="2560" y="1176"/>
                </a:cubicBezTo>
                <a:cubicBezTo>
                  <a:pt x="2567" y="1193"/>
                  <a:pt x="2556" y="1243"/>
                  <a:pt x="2560" y="1264"/>
                </a:cubicBezTo>
                <a:cubicBezTo>
                  <a:pt x="2564" y="1285"/>
                  <a:pt x="2576" y="1286"/>
                  <a:pt x="2584" y="1304"/>
                </a:cubicBezTo>
                <a:cubicBezTo>
                  <a:pt x="2592" y="1322"/>
                  <a:pt x="2593" y="1357"/>
                  <a:pt x="2608" y="1372"/>
                </a:cubicBezTo>
                <a:cubicBezTo>
                  <a:pt x="2623" y="1387"/>
                  <a:pt x="2659" y="1388"/>
                  <a:pt x="2672" y="1396"/>
                </a:cubicBezTo>
                <a:cubicBezTo>
                  <a:pt x="2685" y="1404"/>
                  <a:pt x="2681" y="1417"/>
                  <a:pt x="2688" y="1420"/>
                </a:cubicBezTo>
                <a:cubicBezTo>
                  <a:pt x="2695" y="1423"/>
                  <a:pt x="2703" y="1413"/>
                  <a:pt x="2712" y="1416"/>
                </a:cubicBezTo>
                <a:cubicBezTo>
                  <a:pt x="2721" y="1419"/>
                  <a:pt x="2730" y="1432"/>
                  <a:pt x="2744" y="1436"/>
                </a:cubicBezTo>
                <a:cubicBezTo>
                  <a:pt x="2758" y="1440"/>
                  <a:pt x="2780" y="1439"/>
                  <a:pt x="2796" y="1440"/>
                </a:cubicBezTo>
                <a:cubicBezTo>
                  <a:pt x="2812" y="1441"/>
                  <a:pt x="2827" y="1435"/>
                  <a:pt x="2840" y="1440"/>
                </a:cubicBezTo>
                <a:cubicBezTo>
                  <a:pt x="2853" y="1445"/>
                  <a:pt x="2859" y="1465"/>
                  <a:pt x="2872" y="1468"/>
                </a:cubicBezTo>
                <a:cubicBezTo>
                  <a:pt x="2885" y="1471"/>
                  <a:pt x="2913" y="1457"/>
                  <a:pt x="2920" y="145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8488" name="Oval 72"/>
          <p:cNvSpPr>
            <a:spLocks noChangeArrowheads="1"/>
          </p:cNvSpPr>
          <p:nvPr/>
        </p:nvSpPr>
        <p:spPr bwMode="auto">
          <a:xfrm>
            <a:off x="2032000" y="4241800"/>
            <a:ext cx="103188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90" name="Oval 74"/>
          <p:cNvSpPr>
            <a:spLocks noChangeArrowheads="1"/>
          </p:cNvSpPr>
          <p:nvPr/>
        </p:nvSpPr>
        <p:spPr bwMode="auto">
          <a:xfrm>
            <a:off x="2450306" y="4473575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93" name="Oval 77"/>
          <p:cNvSpPr>
            <a:spLocks noChangeArrowheads="1"/>
          </p:cNvSpPr>
          <p:nvPr/>
        </p:nvSpPr>
        <p:spPr bwMode="auto">
          <a:xfrm>
            <a:off x="2814638" y="4703763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96" name="Oval 80"/>
          <p:cNvSpPr>
            <a:spLocks noChangeArrowheads="1"/>
          </p:cNvSpPr>
          <p:nvPr/>
        </p:nvSpPr>
        <p:spPr bwMode="auto">
          <a:xfrm>
            <a:off x="3471863" y="4859338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03" name="Oval 87"/>
          <p:cNvSpPr>
            <a:spLocks noChangeArrowheads="1"/>
          </p:cNvSpPr>
          <p:nvPr/>
        </p:nvSpPr>
        <p:spPr bwMode="auto">
          <a:xfrm>
            <a:off x="4540250" y="5330825"/>
            <a:ext cx="103188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05" name="Oval 89"/>
          <p:cNvSpPr>
            <a:spLocks noChangeArrowheads="1"/>
          </p:cNvSpPr>
          <p:nvPr/>
        </p:nvSpPr>
        <p:spPr bwMode="auto">
          <a:xfrm>
            <a:off x="4829175" y="5618163"/>
            <a:ext cx="103188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06" name="Oval 90"/>
          <p:cNvSpPr>
            <a:spLocks noChangeArrowheads="1"/>
          </p:cNvSpPr>
          <p:nvPr/>
        </p:nvSpPr>
        <p:spPr bwMode="auto">
          <a:xfrm>
            <a:off x="4268787" y="4973638"/>
            <a:ext cx="103188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07" name="Oval 91"/>
          <p:cNvSpPr>
            <a:spLocks noChangeArrowheads="1"/>
          </p:cNvSpPr>
          <p:nvPr/>
        </p:nvSpPr>
        <p:spPr bwMode="auto">
          <a:xfrm>
            <a:off x="5167313" y="5434013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08" name="Oval 92"/>
          <p:cNvSpPr>
            <a:spLocks noChangeArrowheads="1"/>
          </p:cNvSpPr>
          <p:nvPr/>
        </p:nvSpPr>
        <p:spPr bwMode="auto">
          <a:xfrm>
            <a:off x="5471319" y="5732463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11" name="Oval 95"/>
          <p:cNvSpPr>
            <a:spLocks noChangeArrowheads="1"/>
          </p:cNvSpPr>
          <p:nvPr/>
        </p:nvSpPr>
        <p:spPr bwMode="auto">
          <a:xfrm>
            <a:off x="5659438" y="5999163"/>
            <a:ext cx="103187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516" name="Rectangle 100"/>
          <p:cNvSpPr>
            <a:spLocks noChangeArrowheads="1"/>
          </p:cNvSpPr>
          <p:nvPr/>
        </p:nvSpPr>
        <p:spPr bwMode="auto">
          <a:xfrm>
            <a:off x="4016375" y="5943600"/>
            <a:ext cx="1263650" cy="4556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21513" y="5046663"/>
            <a:ext cx="1154271" cy="1223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5762625" y="5480995"/>
            <a:ext cx="2459171" cy="518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8511" idx="5"/>
          </p:cNvCxnSpPr>
          <p:nvPr/>
        </p:nvCxnSpPr>
        <p:spPr bwMode="auto">
          <a:xfrm flipV="1">
            <a:off x="5747514" y="5864228"/>
            <a:ext cx="2699540" cy="2324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12139" y="622176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Wireless sensor</a:t>
            </a: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0417 -0.1277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3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2917 -0.12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63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2916 -0.116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0417 -0.127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3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0.02083 -0.127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nimBg="1"/>
      <p:bldP spid="188427" grpId="1" animBg="1"/>
      <p:bldP spid="188428" grpId="0" animBg="1"/>
      <p:bldP spid="188428" grpId="1" animBg="1"/>
      <p:bldP spid="188431" grpId="0" animBg="1"/>
      <p:bldP spid="188431" grpId="1" animBg="1"/>
      <p:bldP spid="188432" grpId="0" animBg="1"/>
      <p:bldP spid="188432" grpId="1" animBg="1"/>
      <p:bldP spid="188433" grpId="0" animBg="1"/>
      <p:bldP spid="188433" grpId="1" animBg="1"/>
      <p:bldP spid="188488" grpId="0" animBg="1"/>
      <p:bldP spid="188490" grpId="0" animBg="1"/>
      <p:bldP spid="188493" grpId="0" animBg="1"/>
      <p:bldP spid="188496" grpId="0" animBg="1"/>
      <p:bldP spid="188503" grpId="0" animBg="1"/>
      <p:bldP spid="188505" grpId="0" animBg="1"/>
      <p:bldP spid="188506" grpId="0" animBg="1"/>
      <p:bldP spid="188507" grpId="0" animBg="1"/>
      <p:bldP spid="188508" grpId="0" animBg="1"/>
      <p:bldP spid="1885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http://images-mediawiki-sites.thefullwiki.org/03/3/8/6/302123531681157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57" y="4150110"/>
            <a:ext cx="2953498" cy="1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Background: </a:t>
            </a:r>
            <a:br>
              <a:rPr lang="en-US" altLang="zh-TW" dirty="0" smtClean="0"/>
            </a:br>
            <a:r>
              <a:rPr lang="en-US" altLang="zh-TW" dirty="0" smtClean="0"/>
              <a:t>Maximum Flow Algorithm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1349022"/>
          </a:xfrm>
        </p:spPr>
        <p:txBody>
          <a:bodyPr/>
          <a:lstStyle/>
          <a:p>
            <a:r>
              <a:rPr lang="en-US" altLang="zh-TW" dirty="0" smtClean="0"/>
              <a:t>Maximum Flow (</a:t>
            </a:r>
            <a:r>
              <a:rPr lang="en-US" altLang="zh-TW" dirty="0" err="1" smtClean="0"/>
              <a:t>MaxFlow</a:t>
            </a:r>
            <a:r>
              <a:rPr lang="en-US" altLang="zh-TW" dirty="0" smtClean="0"/>
              <a:t>) ALG</a:t>
            </a:r>
          </a:p>
          <a:p>
            <a:pPr lvl="1"/>
            <a:r>
              <a:rPr lang="en-US" altLang="zh-TW" dirty="0" smtClean="0"/>
              <a:t>To find </a:t>
            </a:r>
            <a:r>
              <a:rPr lang="en-US" altLang="zh-TW" dirty="0" err="1"/>
              <a:t>MaxFlow</a:t>
            </a:r>
            <a:r>
              <a:rPr lang="en-US" altLang="zh-TW" dirty="0"/>
              <a:t> </a:t>
            </a:r>
            <a:r>
              <a:rPr lang="en-US" altLang="zh-TW" dirty="0" smtClean="0"/>
              <a:t>plan from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, such that:</a:t>
            </a:r>
          </a:p>
          <a:p>
            <a:pPr lvl="2"/>
            <a:r>
              <a:rPr lang="en-US" altLang="zh-TW" dirty="0" smtClean="0">
                <a:solidFill>
                  <a:srgbClr val="FF3300"/>
                </a:solidFill>
              </a:rPr>
              <a:t>Number of Flow </a:t>
            </a:r>
            <a:r>
              <a:rPr lang="en-US" altLang="zh-TW" dirty="0">
                <a:solidFill>
                  <a:srgbClr val="FF3300"/>
                </a:solidFill>
              </a:rPr>
              <a:t>(</a:t>
            </a:r>
            <a:r>
              <a:rPr lang="en-US" altLang="zh-TW" dirty="0">
                <a:solidFill>
                  <a:srgbClr val="FF3300"/>
                </a:solidFill>
                <a:sym typeface="Symbol"/>
              </a:rPr>
              <a:t></a:t>
            </a:r>
            <a:r>
              <a:rPr lang="en-US" altLang="zh-TW" dirty="0">
                <a:solidFill>
                  <a:srgbClr val="FF3300"/>
                </a:solidFill>
              </a:rPr>
              <a:t>) is </a:t>
            </a:r>
            <a:r>
              <a:rPr lang="en-US" altLang="zh-TW" dirty="0" smtClean="0">
                <a:solidFill>
                  <a:srgbClr val="FF3300"/>
                </a:solidFill>
              </a:rPr>
              <a:t>Maximized</a:t>
            </a:r>
          </a:p>
        </p:txBody>
      </p:sp>
      <p:pic>
        <p:nvPicPr>
          <p:cNvPr id="229380" name="Picture 4" descr="http://t0.gstatic.com/images?q=tbn:ANd9GcRgRqPeDwJUsbhDHB27iFvOHQGxAuJbXRD3ih7U8rWQ2lPPfSfg7w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8" y="3854683"/>
            <a:ext cx="2854354" cy="18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200779" y="5794182"/>
            <a:ext cx="5164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392233" y="4722279"/>
            <a:ext cx="321294" cy="279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173256" y="4464546"/>
            <a:ext cx="571461" cy="34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4205556" y="4600705"/>
            <a:ext cx="327902" cy="313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393364" y="5223938"/>
            <a:ext cx="320163" cy="309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215855" y="5371359"/>
            <a:ext cx="317603" cy="261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4290250" y="449176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381" name="Rectangle 229380"/>
          <p:cNvSpPr/>
          <p:nvPr/>
        </p:nvSpPr>
        <p:spPr>
          <a:xfrm>
            <a:off x="4773139" y="42968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>
                <a:solidFill>
                  <a:srgbClr val="FF3300"/>
                </a:solidFill>
              </a:rPr>
              <a:t>2 Flows</a:t>
            </a:r>
            <a:endParaRPr lang="zh-TW" altLang="en-US" dirty="0">
              <a:solidFill>
                <a:srgbClr val="FF33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81157" y="4182234"/>
            <a:ext cx="3125972" cy="933956"/>
          </a:xfrm>
          <a:custGeom>
            <a:avLst/>
            <a:gdLst>
              <a:gd name="connsiteX0" fmla="*/ 0 w 3381154"/>
              <a:gd name="connsiteY0" fmla="*/ 1106184 h 1106184"/>
              <a:gd name="connsiteX1" fmla="*/ 1616149 w 3381154"/>
              <a:gd name="connsiteY1" fmla="*/ 398 h 1106184"/>
              <a:gd name="connsiteX2" fmla="*/ 3381154 w 3381154"/>
              <a:gd name="connsiteY2" fmla="*/ 978593 h 110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154" h="1106184">
                <a:moveTo>
                  <a:pt x="0" y="1106184"/>
                </a:moveTo>
                <a:cubicBezTo>
                  <a:pt x="526311" y="563923"/>
                  <a:pt x="1052623" y="21663"/>
                  <a:pt x="1616149" y="398"/>
                </a:cubicBezTo>
                <a:cubicBezTo>
                  <a:pt x="2179675" y="-20867"/>
                  <a:pt x="3083442" y="815561"/>
                  <a:pt x="3381154" y="978593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2003301" y="4981569"/>
            <a:ext cx="3118219" cy="793817"/>
          </a:xfrm>
          <a:custGeom>
            <a:avLst/>
            <a:gdLst>
              <a:gd name="connsiteX0" fmla="*/ 0 w 3381154"/>
              <a:gd name="connsiteY0" fmla="*/ 1106184 h 1106184"/>
              <a:gd name="connsiteX1" fmla="*/ 1616149 w 3381154"/>
              <a:gd name="connsiteY1" fmla="*/ 398 h 1106184"/>
              <a:gd name="connsiteX2" fmla="*/ 3381154 w 3381154"/>
              <a:gd name="connsiteY2" fmla="*/ 978593 h 110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154" h="1106184">
                <a:moveTo>
                  <a:pt x="0" y="1106184"/>
                </a:moveTo>
                <a:cubicBezTo>
                  <a:pt x="526311" y="563923"/>
                  <a:pt x="1052623" y="21663"/>
                  <a:pt x="1616149" y="398"/>
                </a:cubicBezTo>
                <a:cubicBezTo>
                  <a:pt x="2179675" y="-20867"/>
                  <a:pt x="3083442" y="815561"/>
                  <a:pt x="3381154" y="978593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http://images-mediawiki-sites.thefullwiki.org/03/3/8/6/302123531681157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20" y="4296946"/>
            <a:ext cx="2953498" cy="1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79922" cy="1371600"/>
          </a:xfrm>
        </p:spPr>
        <p:txBody>
          <a:bodyPr/>
          <a:lstStyle/>
          <a:p>
            <a:r>
              <a:rPr lang="en-US" altLang="zh-TW" dirty="0" smtClean="0"/>
              <a:t>Background:</a:t>
            </a:r>
            <a:br>
              <a:rPr lang="en-US" altLang="zh-TW" dirty="0" smtClean="0"/>
            </a:br>
            <a:r>
              <a:rPr lang="en-US" altLang="zh-TW" sz="3600" dirty="0" smtClean="0"/>
              <a:t>Maximum Flow Minimum Cost Algorithm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1349022"/>
          </a:xfrm>
        </p:spPr>
        <p:txBody>
          <a:bodyPr/>
          <a:lstStyle/>
          <a:p>
            <a:r>
              <a:rPr lang="en-US" altLang="zh-TW" dirty="0" smtClean="0"/>
              <a:t>Maximum Flow Minimum Cost (</a:t>
            </a:r>
            <a:r>
              <a:rPr lang="en-US" altLang="zh-TW" dirty="0" err="1" smtClean="0"/>
              <a:t>MaxFlowMinCost</a:t>
            </a:r>
            <a:r>
              <a:rPr lang="en-US" altLang="zh-TW" dirty="0" smtClean="0"/>
              <a:t>) ALG</a:t>
            </a:r>
          </a:p>
          <a:p>
            <a:pPr lvl="1"/>
            <a:r>
              <a:rPr lang="en-US" altLang="zh-TW" dirty="0" smtClean="0"/>
              <a:t>To find flows from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, such that:</a:t>
            </a:r>
          </a:p>
        </p:txBody>
      </p:sp>
      <p:pic>
        <p:nvPicPr>
          <p:cNvPr id="229380" name="Picture 4" descr="http://t0.gstatic.com/images?q=tbn:ANd9GcRgRqPeDwJUsbhDHB27iFvOHQGxAuJbXRD3ih7U8rWQ2lPPfSfg7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8" y="140290"/>
            <a:ext cx="1746720" cy="11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7079" y="48847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$2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3568" y="56572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0678" y="52311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$3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7696" y="45319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251" y="60266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$2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8565" y="52541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3632" y="57875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3632" y="42969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274904" y="5861596"/>
            <a:ext cx="5164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466358" y="4789693"/>
            <a:ext cx="321294" cy="279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247381" y="4531960"/>
            <a:ext cx="571461" cy="34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7154750" y="4758811"/>
            <a:ext cx="0" cy="739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7279681" y="4668119"/>
            <a:ext cx="327902" cy="313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467489" y="5291352"/>
            <a:ext cx="320163" cy="309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289980" y="5438773"/>
            <a:ext cx="317603" cy="261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378" name="TextBox 229377"/>
          <p:cNvSpPr txBox="1"/>
          <p:nvPr/>
        </p:nvSpPr>
        <p:spPr>
          <a:xfrm>
            <a:off x="5436440" y="639593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Flow value</a:t>
            </a:r>
            <a:endParaRPr lang="zh-TW" alt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5273568" y="4632243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49914" y="4283640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364375" y="4559176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312486" y="580658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369527" y="549168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381" name="Rectangle 229380"/>
          <p:cNvSpPr/>
          <p:nvPr/>
        </p:nvSpPr>
        <p:spPr>
          <a:xfrm>
            <a:off x="7964222" y="604800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srgbClr val="000000"/>
                </a:solidFill>
              </a:rPr>
              <a:t>capacity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229384" name="Straight Arrow Connector 229383"/>
          <p:cNvCxnSpPr/>
          <p:nvPr/>
        </p:nvCxnSpPr>
        <p:spPr bwMode="auto">
          <a:xfrm flipH="1" flipV="1">
            <a:off x="7732801" y="5695980"/>
            <a:ext cx="462844" cy="3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/>
          <p:nvPr/>
        </p:nvSpPr>
        <p:spPr bwMode="auto">
          <a:xfrm>
            <a:off x="5273568" y="544589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9392" name="Straight Arrow Connector 229391"/>
          <p:cNvCxnSpPr/>
          <p:nvPr/>
        </p:nvCxnSpPr>
        <p:spPr bwMode="auto">
          <a:xfrm flipV="1">
            <a:off x="6067596" y="6084412"/>
            <a:ext cx="302149" cy="4396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29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http://images-mediawiki-sites.thefullwiki.org/03/3/8/6/302123531681157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8" y="4374622"/>
            <a:ext cx="2953498" cy="1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79922" cy="1371600"/>
          </a:xfrm>
        </p:spPr>
        <p:txBody>
          <a:bodyPr/>
          <a:lstStyle/>
          <a:p>
            <a:r>
              <a:rPr lang="en-US" altLang="zh-TW" dirty="0" smtClean="0"/>
              <a:t>Background:</a:t>
            </a:r>
            <a:br>
              <a:rPr lang="en-US" altLang="zh-TW" dirty="0" smtClean="0"/>
            </a:br>
            <a:r>
              <a:rPr lang="en-US" altLang="zh-TW" sz="3600" dirty="0" smtClean="0"/>
              <a:t>Maximum Flow Minimum Cost Algorithm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1349022"/>
          </a:xfrm>
        </p:spPr>
        <p:txBody>
          <a:bodyPr/>
          <a:lstStyle/>
          <a:p>
            <a:r>
              <a:rPr lang="en-US" altLang="zh-TW" dirty="0" smtClean="0"/>
              <a:t>Maximum Flow Minimum Cost (</a:t>
            </a:r>
            <a:r>
              <a:rPr lang="en-US" altLang="zh-TW" dirty="0" err="1" smtClean="0"/>
              <a:t>MaxFlowMinCost</a:t>
            </a:r>
            <a:r>
              <a:rPr lang="en-US" altLang="zh-TW" dirty="0" smtClean="0"/>
              <a:t>) ALG</a:t>
            </a:r>
          </a:p>
          <a:p>
            <a:pPr lvl="1"/>
            <a:r>
              <a:rPr lang="en-US" altLang="zh-TW" dirty="0" smtClean="0"/>
              <a:t>To find flows from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, such that:</a:t>
            </a:r>
          </a:p>
          <a:p>
            <a:pPr lvl="2"/>
            <a:r>
              <a:rPr lang="en-US" altLang="zh-TW" dirty="0" smtClean="0">
                <a:solidFill>
                  <a:srgbClr val="FF3300"/>
                </a:solidFill>
              </a:rPr>
              <a:t>Number of Flow(</a:t>
            </a:r>
            <a:r>
              <a:rPr lang="en-US" altLang="zh-TW" dirty="0" smtClean="0">
                <a:solidFill>
                  <a:srgbClr val="FF3300"/>
                </a:solidFill>
                <a:sym typeface="Symbol"/>
              </a:rPr>
              <a:t></a:t>
            </a:r>
            <a:r>
              <a:rPr lang="en-US" altLang="zh-TW" dirty="0" smtClean="0">
                <a:solidFill>
                  <a:srgbClr val="FF3300"/>
                </a:solidFill>
              </a:rPr>
              <a:t>) is Maximized</a:t>
            </a:r>
          </a:p>
          <a:p>
            <a:pPr lvl="2"/>
            <a:r>
              <a:rPr lang="en-US" altLang="zh-TW" dirty="0" smtClean="0">
                <a:solidFill>
                  <a:srgbClr val="FF3300"/>
                </a:solidFill>
              </a:rPr>
              <a:t>Total Cost ($) is Minimized</a:t>
            </a:r>
            <a:endParaRPr lang="zh-TW" altLang="en-US" dirty="0">
              <a:solidFill>
                <a:srgbClr val="FF3300"/>
              </a:solidFill>
            </a:endParaRPr>
          </a:p>
        </p:txBody>
      </p:sp>
      <p:pic>
        <p:nvPicPr>
          <p:cNvPr id="229380" name="Picture 4" descr="http://t0.gstatic.com/images?q=tbn:ANd9GcRgRqPeDwJUsbhDHB27iFvOHQGxAuJbXRD3ih7U8rWQ2lPPfSfg7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8" y="140290"/>
            <a:ext cx="1746720" cy="11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1267" y="49624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$2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756" y="57349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4866" y="53087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$3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1884" y="46096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5439" y="61042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$2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753" y="53317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7820" y="58651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7820" y="43746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$1</a:t>
            </a: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649092" y="5939272"/>
            <a:ext cx="5164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840546" y="4867369"/>
            <a:ext cx="321294" cy="279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621569" y="4609636"/>
            <a:ext cx="571461" cy="34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7653869" y="4745795"/>
            <a:ext cx="327902" cy="313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841677" y="5369028"/>
            <a:ext cx="320163" cy="309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664168" y="5516449"/>
            <a:ext cx="317603" cy="261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378" name="TextBox 229377"/>
          <p:cNvSpPr txBox="1"/>
          <p:nvPr/>
        </p:nvSpPr>
        <p:spPr>
          <a:xfrm>
            <a:off x="5810628" y="647361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Flow value</a:t>
            </a:r>
            <a:endParaRPr lang="zh-TW" alt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5647756" y="4709919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724102" y="4361316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38563" y="4636852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686674" y="588425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743715" y="556935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9381" name="Rectangle 229380"/>
          <p:cNvSpPr/>
          <p:nvPr/>
        </p:nvSpPr>
        <p:spPr>
          <a:xfrm>
            <a:off x="8106989" y="612568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srgbClr val="000000"/>
                </a:solidFill>
              </a:rPr>
              <a:t>capacity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229384" name="Straight Arrow Connector 229383"/>
          <p:cNvCxnSpPr/>
          <p:nvPr/>
        </p:nvCxnSpPr>
        <p:spPr bwMode="auto">
          <a:xfrm flipH="1" flipV="1">
            <a:off x="8106989" y="5773656"/>
            <a:ext cx="462844" cy="3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/>
          <p:nvPr/>
        </p:nvSpPr>
        <p:spPr bwMode="auto">
          <a:xfrm>
            <a:off x="5647756" y="5523568"/>
            <a:ext cx="248355" cy="31490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9392" name="Straight Arrow Connector 229391"/>
          <p:cNvCxnSpPr/>
          <p:nvPr/>
        </p:nvCxnSpPr>
        <p:spPr bwMode="auto">
          <a:xfrm flipV="1">
            <a:off x="6441784" y="6162088"/>
            <a:ext cx="302149" cy="4396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 bwMode="auto">
          <a:xfrm>
            <a:off x="5353775" y="4407098"/>
            <a:ext cx="3125972" cy="933956"/>
          </a:xfrm>
          <a:custGeom>
            <a:avLst/>
            <a:gdLst>
              <a:gd name="connsiteX0" fmla="*/ 0 w 3381154"/>
              <a:gd name="connsiteY0" fmla="*/ 1106184 h 1106184"/>
              <a:gd name="connsiteX1" fmla="*/ 1616149 w 3381154"/>
              <a:gd name="connsiteY1" fmla="*/ 398 h 1106184"/>
              <a:gd name="connsiteX2" fmla="*/ 3381154 w 3381154"/>
              <a:gd name="connsiteY2" fmla="*/ 978593 h 110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154" h="1106184">
                <a:moveTo>
                  <a:pt x="0" y="1106184"/>
                </a:moveTo>
                <a:cubicBezTo>
                  <a:pt x="526311" y="563923"/>
                  <a:pt x="1052623" y="21663"/>
                  <a:pt x="1616149" y="398"/>
                </a:cubicBezTo>
                <a:cubicBezTo>
                  <a:pt x="2179675" y="-20867"/>
                  <a:pt x="3083442" y="815561"/>
                  <a:pt x="3381154" y="978593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stealth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 flipV="1">
            <a:off x="5375919" y="5206433"/>
            <a:ext cx="3118219" cy="793817"/>
          </a:xfrm>
          <a:custGeom>
            <a:avLst/>
            <a:gdLst>
              <a:gd name="connsiteX0" fmla="*/ 0 w 3381154"/>
              <a:gd name="connsiteY0" fmla="*/ 1106184 h 1106184"/>
              <a:gd name="connsiteX1" fmla="*/ 1616149 w 3381154"/>
              <a:gd name="connsiteY1" fmla="*/ 398 h 1106184"/>
              <a:gd name="connsiteX2" fmla="*/ 3381154 w 3381154"/>
              <a:gd name="connsiteY2" fmla="*/ 978593 h 110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154" h="1106184">
                <a:moveTo>
                  <a:pt x="0" y="1106184"/>
                </a:moveTo>
                <a:cubicBezTo>
                  <a:pt x="526311" y="563923"/>
                  <a:pt x="1052623" y="21663"/>
                  <a:pt x="1616149" y="398"/>
                </a:cubicBezTo>
                <a:cubicBezTo>
                  <a:pt x="2179675" y="-20867"/>
                  <a:pt x="3083442" y="815561"/>
                  <a:pt x="3381154" y="978593"/>
                </a:cubicBezTo>
              </a:path>
            </a:pathLst>
          </a:custGeom>
          <a:noFill/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68" y="409699"/>
            <a:ext cx="9256816" cy="1371600"/>
          </a:xfrm>
        </p:spPr>
        <p:txBody>
          <a:bodyPr/>
          <a:lstStyle/>
          <a:p>
            <a:r>
              <a:rPr lang="en-US" altLang="zh-TW" dirty="0" smtClean="0"/>
              <a:t>Optimal Barrier Coverage Algorithm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655"/>
            <a:ext cx="8965869" cy="4228605"/>
          </a:xfrm>
        </p:spPr>
        <p:txBody>
          <a:bodyPr/>
          <a:lstStyle/>
          <a:p>
            <a:r>
              <a:rPr lang="en-US" altLang="zh-TW" dirty="0" smtClean="0"/>
              <a:t>Basic Idea : 3 Phases</a:t>
            </a:r>
          </a:p>
          <a:p>
            <a:pPr lvl="1"/>
            <a:r>
              <a:rPr lang="en-US" altLang="zh-TW" dirty="0" smtClean="0"/>
              <a:t>Phase1)To find a set of nodes (FP) with maximized number of node-disjointed flows (</a:t>
            </a:r>
            <a:r>
              <a:rPr lang="en-US" altLang="zh-TW" i="1" dirty="0" smtClean="0">
                <a:solidFill>
                  <a:srgbClr val="FF3300"/>
                </a:solidFill>
              </a:rPr>
              <a:t>k</a:t>
            </a:r>
            <a:r>
              <a:rPr lang="en-US" altLang="zh-TW" dirty="0" smtClean="0"/>
              <a:t>) in Coverage Graph (</a:t>
            </a:r>
            <a:r>
              <a:rPr lang="en-US" altLang="zh-TW" dirty="0" err="1" smtClean="0"/>
              <a:t>Gc</a:t>
            </a:r>
            <a:r>
              <a:rPr lang="en-US" altLang="zh-TW" dirty="0" smtClean="0"/>
              <a:t>) by 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MaxFlow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Phase2)To refine FP such that minimum detection probability (</a:t>
            </a:r>
            <a:r>
              <a:rPr lang="en-US" altLang="zh-TW" i="1" dirty="0" smtClean="0">
                <a:solidFill>
                  <a:srgbClr val="FF3300"/>
                </a:solidFill>
              </a:rPr>
              <a:t>p</a:t>
            </a:r>
            <a:r>
              <a:rPr lang="en-US" altLang="zh-TW" dirty="0" smtClean="0"/>
              <a:t>) is maximized by 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MaxFlow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Phase3)To select some additional nodes for connecting sink nodes with minimized Expected Transmission Time (</a:t>
            </a:r>
            <a:r>
              <a:rPr lang="en-US" altLang="zh-TW" i="1" dirty="0" smtClean="0">
                <a:solidFill>
                  <a:srgbClr val="FF3300"/>
                </a:solidFill>
              </a:rPr>
              <a:t>t</a:t>
            </a:r>
            <a:r>
              <a:rPr lang="en-US" altLang="zh-TW" dirty="0" smtClean="0"/>
              <a:t>) by 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MaxFlowMinCost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r>
              <a:rPr lang="en-US" altLang="zh-TW" dirty="0" smtClean="0"/>
              <a:t>Phase1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574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TW" dirty="0" smtClean="0"/>
              <a:t>To </a:t>
            </a:r>
            <a:r>
              <a:rPr lang="en-US" altLang="zh-TW" dirty="0"/>
              <a:t>find a set of nodes (FP) with maximized number of node-disjointed flows (</a:t>
            </a:r>
            <a:r>
              <a:rPr lang="en-US" altLang="zh-TW" i="1" dirty="0"/>
              <a:t>k</a:t>
            </a:r>
            <a:r>
              <a:rPr lang="en-US" altLang="zh-TW" dirty="0"/>
              <a:t>) in Coverage Graph (</a:t>
            </a:r>
            <a:r>
              <a:rPr lang="en-US" altLang="zh-TW" dirty="0" err="1"/>
              <a:t>Gc</a:t>
            </a:r>
            <a:r>
              <a:rPr lang="en-US" altLang="zh-TW" dirty="0"/>
              <a:t>) by </a:t>
            </a:r>
            <a:r>
              <a:rPr lang="en-US" altLang="zh-TW" dirty="0" err="1"/>
              <a:t>MaxFlow</a:t>
            </a:r>
            <a:r>
              <a:rPr lang="en-US" altLang="zh-TW" dirty="0"/>
              <a:t> ALG</a:t>
            </a:r>
          </a:p>
          <a:p>
            <a:endParaRPr lang="zh-TW" altLang="en-US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25" y="3737992"/>
            <a:ext cx="4475403" cy="24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6" name="Straight Arrow Connector 65"/>
          <p:cNvCxnSpPr/>
          <p:nvPr/>
        </p:nvCxnSpPr>
        <p:spPr bwMode="auto">
          <a:xfrm flipV="1">
            <a:off x="2315438" y="4423143"/>
            <a:ext cx="3519376" cy="637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2315438" y="5486399"/>
            <a:ext cx="3519376" cy="637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21582" y="405381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K=2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8" y="445324"/>
            <a:ext cx="9440883" cy="1371600"/>
          </a:xfrm>
        </p:spPr>
        <p:txBody>
          <a:bodyPr/>
          <a:lstStyle/>
          <a:p>
            <a:r>
              <a:rPr lang="en-US" altLang="zh-TW" dirty="0" smtClean="0"/>
              <a:t>Phase 2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2" y="1385776"/>
            <a:ext cx="8229600" cy="40574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TW" dirty="0"/>
              <a:t>(Repeatedly remove </a:t>
            </a:r>
            <a:r>
              <a:rPr lang="en-US" altLang="zh-TW" dirty="0" smtClean="0"/>
              <a:t>edges such </a:t>
            </a:r>
            <a:r>
              <a:rPr lang="en-US" altLang="zh-TW" dirty="0"/>
              <a:t>that minimum detection probability (</a:t>
            </a:r>
            <a:r>
              <a:rPr lang="en-US" altLang="zh-TW" i="1" dirty="0"/>
              <a:t>p</a:t>
            </a:r>
            <a:r>
              <a:rPr lang="en-US" altLang="zh-TW" dirty="0"/>
              <a:t>) is Maximized </a:t>
            </a:r>
            <a:r>
              <a:rPr lang="en-US" altLang="zh-TW" dirty="0" smtClean="0"/>
              <a:t>without </a:t>
            </a:r>
            <a:r>
              <a:rPr lang="en-US" altLang="zh-TW" dirty="0"/>
              <a:t>loss number of flows in Phase 1</a:t>
            </a:r>
          </a:p>
          <a:p>
            <a:endParaRPr lang="zh-TW" alt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1891" y="3481669"/>
            <a:ext cx="4060324" cy="3096125"/>
            <a:chOff x="2986603" y="3089119"/>
            <a:chExt cx="5339821" cy="4421581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5941029" y="481292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5589707" y="4232560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986603" y="3089119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3993542" y="3174085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000482" y="314960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900918" y="311936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184395" y="469339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4163671" y="4719314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5055808" y="4899327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295047" y="3264811"/>
              <a:ext cx="3554717" cy="23632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384976" y="3528350"/>
              <a:ext cx="197792" cy="2088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5416812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3559231" y="5054858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654692" y="52060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5559278" y="5231991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6368425" y="52132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6278520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cxnSp>
          <p:nvCxnSpPr>
            <p:cNvPr id="80" name="AutoShape 602"/>
            <p:cNvCxnSpPr>
              <a:cxnSpLocks noChangeShapeType="1"/>
            </p:cNvCxnSpPr>
            <p:nvPr/>
          </p:nvCxnSpPr>
          <p:spPr bwMode="auto">
            <a:xfrm>
              <a:off x="3578595" y="3644998"/>
              <a:ext cx="814680" cy="2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603"/>
            <p:cNvCxnSpPr>
              <a:cxnSpLocks noChangeShapeType="1"/>
            </p:cNvCxnSpPr>
            <p:nvPr/>
          </p:nvCxnSpPr>
          <p:spPr bwMode="auto">
            <a:xfrm>
              <a:off x="4582768" y="3633478"/>
              <a:ext cx="834044" cy="40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04"/>
            <p:cNvCxnSpPr>
              <a:cxnSpLocks noChangeShapeType="1"/>
            </p:cNvCxnSpPr>
            <p:nvPr/>
          </p:nvCxnSpPr>
          <p:spPr bwMode="auto">
            <a:xfrm>
              <a:off x="5636734" y="3669480"/>
              <a:ext cx="641785" cy="4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608"/>
            <p:cNvCxnSpPr>
              <a:cxnSpLocks noChangeShapeType="1"/>
            </p:cNvCxnSpPr>
            <p:nvPr/>
          </p:nvCxnSpPr>
          <p:spPr bwMode="auto">
            <a:xfrm>
              <a:off x="3757022" y="5171506"/>
              <a:ext cx="897670" cy="138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609"/>
            <p:cNvCxnSpPr>
              <a:cxnSpLocks noChangeShapeType="1"/>
            </p:cNvCxnSpPr>
            <p:nvPr/>
          </p:nvCxnSpPr>
          <p:spPr bwMode="auto">
            <a:xfrm>
              <a:off x="4852484" y="5309756"/>
              <a:ext cx="706794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10"/>
            <p:cNvCxnSpPr>
              <a:cxnSpLocks noChangeShapeType="1"/>
            </p:cNvCxnSpPr>
            <p:nvPr/>
          </p:nvCxnSpPr>
          <p:spPr bwMode="auto">
            <a:xfrm>
              <a:off x="5739088" y="5335678"/>
              <a:ext cx="683280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Text Box 623"/>
            <p:cNvSpPr txBox="1">
              <a:spLocks noChangeArrowheads="1"/>
            </p:cNvSpPr>
            <p:nvPr/>
          </p:nvSpPr>
          <p:spPr bwMode="auto">
            <a:xfrm>
              <a:off x="3290898" y="464586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5" name="Text Box 624"/>
            <p:cNvSpPr txBox="1">
              <a:spLocks noChangeArrowheads="1"/>
            </p:cNvSpPr>
            <p:nvPr/>
          </p:nvSpPr>
          <p:spPr bwMode="auto">
            <a:xfrm>
              <a:off x="4349014" y="4758197"/>
              <a:ext cx="795316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6" name="Text Box 625"/>
            <p:cNvSpPr txBox="1">
              <a:spLocks noChangeArrowheads="1"/>
            </p:cNvSpPr>
            <p:nvPr/>
          </p:nvSpPr>
          <p:spPr bwMode="auto">
            <a:xfrm>
              <a:off x="5166461" y="4801400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7" name="Text Box 628"/>
            <p:cNvSpPr txBox="1">
              <a:spLocks noChangeArrowheads="1"/>
            </p:cNvSpPr>
            <p:nvPr/>
          </p:nvSpPr>
          <p:spPr bwMode="auto">
            <a:xfrm>
              <a:off x="5166461" y="3151043"/>
              <a:ext cx="993108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3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8" name="Text Box 631"/>
            <p:cNvSpPr txBox="1">
              <a:spLocks noChangeArrowheads="1"/>
            </p:cNvSpPr>
            <p:nvPr/>
          </p:nvSpPr>
          <p:spPr bwMode="auto">
            <a:xfrm>
              <a:off x="6053065" y="3174085"/>
              <a:ext cx="796699" cy="52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4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9" name="Text Box 633"/>
            <p:cNvSpPr txBox="1">
              <a:spLocks noChangeArrowheads="1"/>
            </p:cNvSpPr>
            <p:nvPr/>
          </p:nvSpPr>
          <p:spPr bwMode="auto">
            <a:xfrm>
              <a:off x="4141540" y="3119361"/>
              <a:ext cx="796699" cy="58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2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0" name="Text Box 634"/>
            <p:cNvSpPr txBox="1">
              <a:spLocks noChangeArrowheads="1"/>
            </p:cNvSpPr>
            <p:nvPr/>
          </p:nvSpPr>
          <p:spPr bwMode="auto">
            <a:xfrm>
              <a:off x="3218974" y="3149603"/>
              <a:ext cx="796699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1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3420915" y="3539871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6053065" y="469339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cxnSp>
          <p:nvCxnSpPr>
            <p:cNvPr id="103" name="AutoShape 610"/>
            <p:cNvCxnSpPr/>
            <p:nvPr/>
          </p:nvCxnSpPr>
          <p:spPr bwMode="auto">
            <a:xfrm>
              <a:off x="6192764" y="4851804"/>
              <a:ext cx="250352" cy="39026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610"/>
            <p:cNvCxnSpPr/>
            <p:nvPr/>
          </p:nvCxnSpPr>
          <p:spPr bwMode="auto">
            <a:xfrm flipV="1">
              <a:off x="5728023" y="4869085"/>
              <a:ext cx="391434" cy="39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Text Box 626"/>
            <p:cNvSpPr txBox="1">
              <a:spLocks noChangeArrowheads="1"/>
            </p:cNvSpPr>
            <p:nvPr/>
          </p:nvSpPr>
          <p:spPr bwMode="auto">
            <a:xfrm>
              <a:off x="6275754" y="5187348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</a:rPr>
                <a:t> 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6" name="Text Box 626"/>
            <p:cNvSpPr txBox="1">
              <a:spLocks noChangeArrowheads="1"/>
            </p:cNvSpPr>
            <p:nvPr/>
          </p:nvSpPr>
          <p:spPr bwMode="auto">
            <a:xfrm>
              <a:off x="5802713" y="4297365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新細明體"/>
                </a:rPr>
                <a:t>9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7" name="Text Box 625"/>
            <p:cNvSpPr txBox="1">
              <a:spLocks noChangeArrowheads="1"/>
            </p:cNvSpPr>
            <p:nvPr/>
          </p:nvSpPr>
          <p:spPr bwMode="auto">
            <a:xfrm>
              <a:off x="6566217" y="5027496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8" name="Text Box 623"/>
            <p:cNvSpPr txBox="1">
              <a:spLocks noChangeArrowheads="1"/>
            </p:cNvSpPr>
            <p:nvPr/>
          </p:nvSpPr>
          <p:spPr bwMode="auto">
            <a:xfrm>
              <a:off x="372866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9" name="Text Box 623"/>
            <p:cNvSpPr txBox="1">
              <a:spLocks noChangeArrowheads="1"/>
            </p:cNvSpPr>
            <p:nvPr/>
          </p:nvSpPr>
          <p:spPr bwMode="auto">
            <a:xfrm>
              <a:off x="4807531" y="530975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Text Box 623"/>
            <p:cNvSpPr txBox="1">
              <a:spLocks noChangeArrowheads="1"/>
            </p:cNvSpPr>
            <p:nvPr/>
          </p:nvSpPr>
          <p:spPr bwMode="auto">
            <a:xfrm>
              <a:off x="572110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0.4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1" name="Text Box 623"/>
            <p:cNvSpPr txBox="1">
              <a:spLocks noChangeArrowheads="1"/>
            </p:cNvSpPr>
            <p:nvPr/>
          </p:nvSpPr>
          <p:spPr bwMode="auto">
            <a:xfrm>
              <a:off x="5422521" y="4645865"/>
              <a:ext cx="796700" cy="62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2" name="Text Box 623"/>
            <p:cNvSpPr txBox="1">
              <a:spLocks noChangeArrowheads="1"/>
            </p:cNvSpPr>
            <p:nvPr/>
          </p:nvSpPr>
          <p:spPr bwMode="auto">
            <a:xfrm>
              <a:off x="6080728" y="4685232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0.5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3" name="Text Box 623"/>
            <p:cNvSpPr txBox="1">
              <a:spLocks noChangeArrowheads="1"/>
            </p:cNvSpPr>
            <p:nvPr/>
          </p:nvSpPr>
          <p:spPr bwMode="auto">
            <a:xfrm>
              <a:off x="3618707" y="361763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4" name="Text Box 623"/>
            <p:cNvSpPr txBox="1">
              <a:spLocks noChangeArrowheads="1"/>
            </p:cNvSpPr>
            <p:nvPr/>
          </p:nvSpPr>
          <p:spPr bwMode="auto">
            <a:xfrm>
              <a:off x="4643511" y="360044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0.7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15" name="Text Box 623"/>
            <p:cNvSpPr txBox="1">
              <a:spLocks noChangeArrowheads="1"/>
            </p:cNvSpPr>
            <p:nvPr/>
          </p:nvSpPr>
          <p:spPr bwMode="auto">
            <a:xfrm>
              <a:off x="5589707" y="362987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27" name="Text Box 623"/>
            <p:cNvSpPr txBox="1">
              <a:spLocks noChangeArrowheads="1"/>
            </p:cNvSpPr>
            <p:nvPr/>
          </p:nvSpPr>
          <p:spPr bwMode="auto">
            <a:xfrm>
              <a:off x="3232252" y="6881374"/>
              <a:ext cx="5094172" cy="62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000" b="1" dirty="0" smtClean="0">
                  <a:solidFill>
                    <a:srgbClr val="FF0000"/>
                  </a:solidFill>
                </a:rPr>
                <a:t>Minimum 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detection probability </a:t>
              </a:r>
              <a:r>
                <a:rPr lang="en-US" sz="2000" b="1" dirty="0" smtClean="0">
                  <a:solidFill>
                    <a:srgbClr val="FF0000"/>
                  </a:solidFill>
                  <a:effectLst/>
                  <a:latin typeface="Times New Roman"/>
                  <a:ea typeface="SimSun"/>
                </a:rPr>
                <a:t>=0.4</a:t>
              </a:r>
              <a:endParaRPr lang="zh-TW" sz="2000" b="1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</p:grpSp>
      <p:cxnSp>
        <p:nvCxnSpPr>
          <p:cNvPr id="224" name="Straight Arrow Connector 223"/>
          <p:cNvCxnSpPr/>
          <p:nvPr/>
        </p:nvCxnSpPr>
        <p:spPr bwMode="auto">
          <a:xfrm flipH="1" flipV="1">
            <a:off x="2904568" y="5244862"/>
            <a:ext cx="234010" cy="11328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" name="Oval 224"/>
          <p:cNvSpPr/>
          <p:nvPr/>
        </p:nvSpPr>
        <p:spPr bwMode="auto">
          <a:xfrm>
            <a:off x="2592630" y="4976348"/>
            <a:ext cx="470749" cy="467675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4587335" y="3468669"/>
            <a:ext cx="3863020" cy="2944448"/>
            <a:chOff x="2986603" y="3089119"/>
            <a:chExt cx="5080342" cy="4204971"/>
          </a:xfrm>
        </p:grpSpPr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5941029" y="481292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5589707" y="4232560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2986603" y="3089119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>
              <a:off x="3993542" y="3174085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>
              <a:off x="5000482" y="314960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>
              <a:off x="5900918" y="311936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6" name="Oval 235"/>
            <p:cNvSpPr>
              <a:spLocks noChangeArrowheads="1"/>
            </p:cNvSpPr>
            <p:nvPr/>
          </p:nvSpPr>
          <p:spPr bwMode="auto">
            <a:xfrm>
              <a:off x="3184395" y="469339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>
              <a:off x="4163671" y="4719314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>
              <a:off x="5055808" y="4899327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3295047" y="3264811"/>
              <a:ext cx="3554717" cy="23632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>
              <a:off x="4384976" y="3528350"/>
              <a:ext cx="197792" cy="2088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>
              <a:off x="5416812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2" name="Oval 241"/>
            <p:cNvSpPr>
              <a:spLocks noChangeArrowheads="1"/>
            </p:cNvSpPr>
            <p:nvPr/>
          </p:nvSpPr>
          <p:spPr bwMode="auto">
            <a:xfrm>
              <a:off x="3559231" y="5054858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4654692" y="52060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59278" y="5231991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5" name="Oval 244"/>
            <p:cNvSpPr>
              <a:spLocks noChangeArrowheads="1"/>
            </p:cNvSpPr>
            <p:nvPr/>
          </p:nvSpPr>
          <p:spPr bwMode="auto">
            <a:xfrm>
              <a:off x="6368425" y="52132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46" name="Oval 245"/>
            <p:cNvSpPr>
              <a:spLocks noChangeArrowheads="1"/>
            </p:cNvSpPr>
            <p:nvPr/>
          </p:nvSpPr>
          <p:spPr bwMode="auto">
            <a:xfrm>
              <a:off x="6278520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cxnSp>
          <p:nvCxnSpPr>
            <p:cNvPr id="247" name="AutoShape 602"/>
            <p:cNvCxnSpPr>
              <a:cxnSpLocks noChangeShapeType="1"/>
            </p:cNvCxnSpPr>
            <p:nvPr/>
          </p:nvCxnSpPr>
          <p:spPr bwMode="auto">
            <a:xfrm>
              <a:off x="3578595" y="3644998"/>
              <a:ext cx="814680" cy="2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AutoShape 603"/>
            <p:cNvCxnSpPr>
              <a:cxnSpLocks noChangeShapeType="1"/>
            </p:cNvCxnSpPr>
            <p:nvPr/>
          </p:nvCxnSpPr>
          <p:spPr bwMode="auto">
            <a:xfrm>
              <a:off x="4582768" y="3633478"/>
              <a:ext cx="834044" cy="40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AutoShape 604"/>
            <p:cNvCxnSpPr>
              <a:cxnSpLocks noChangeShapeType="1"/>
            </p:cNvCxnSpPr>
            <p:nvPr/>
          </p:nvCxnSpPr>
          <p:spPr bwMode="auto">
            <a:xfrm>
              <a:off x="5636734" y="3669480"/>
              <a:ext cx="641785" cy="4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AutoShape 608"/>
            <p:cNvCxnSpPr>
              <a:cxnSpLocks noChangeShapeType="1"/>
            </p:cNvCxnSpPr>
            <p:nvPr/>
          </p:nvCxnSpPr>
          <p:spPr bwMode="auto">
            <a:xfrm>
              <a:off x="3757022" y="5171506"/>
              <a:ext cx="897670" cy="138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AutoShape 609"/>
            <p:cNvCxnSpPr>
              <a:cxnSpLocks noChangeShapeType="1"/>
            </p:cNvCxnSpPr>
            <p:nvPr/>
          </p:nvCxnSpPr>
          <p:spPr bwMode="auto">
            <a:xfrm>
              <a:off x="4852484" y="5309756"/>
              <a:ext cx="706794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3" name="Text Box 623"/>
            <p:cNvSpPr txBox="1">
              <a:spLocks noChangeArrowheads="1"/>
            </p:cNvSpPr>
            <p:nvPr/>
          </p:nvSpPr>
          <p:spPr bwMode="auto">
            <a:xfrm>
              <a:off x="3290898" y="464586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4" name="Text Box 624"/>
            <p:cNvSpPr txBox="1">
              <a:spLocks noChangeArrowheads="1"/>
            </p:cNvSpPr>
            <p:nvPr/>
          </p:nvSpPr>
          <p:spPr bwMode="auto">
            <a:xfrm>
              <a:off x="4349014" y="4758197"/>
              <a:ext cx="795316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5" name="Text Box 625"/>
            <p:cNvSpPr txBox="1">
              <a:spLocks noChangeArrowheads="1"/>
            </p:cNvSpPr>
            <p:nvPr/>
          </p:nvSpPr>
          <p:spPr bwMode="auto">
            <a:xfrm>
              <a:off x="5166461" y="4801400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6" name="Text Box 628"/>
            <p:cNvSpPr txBox="1">
              <a:spLocks noChangeArrowheads="1"/>
            </p:cNvSpPr>
            <p:nvPr/>
          </p:nvSpPr>
          <p:spPr bwMode="auto">
            <a:xfrm>
              <a:off x="5166461" y="3151043"/>
              <a:ext cx="993108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3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7" name="Text Box 631"/>
            <p:cNvSpPr txBox="1">
              <a:spLocks noChangeArrowheads="1"/>
            </p:cNvSpPr>
            <p:nvPr/>
          </p:nvSpPr>
          <p:spPr bwMode="auto">
            <a:xfrm>
              <a:off x="6053065" y="3174085"/>
              <a:ext cx="796699" cy="52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4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8" name="Text Box 633"/>
            <p:cNvSpPr txBox="1">
              <a:spLocks noChangeArrowheads="1"/>
            </p:cNvSpPr>
            <p:nvPr/>
          </p:nvSpPr>
          <p:spPr bwMode="auto">
            <a:xfrm>
              <a:off x="4141540" y="3119361"/>
              <a:ext cx="796699" cy="58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2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59" name="Text Box 634"/>
            <p:cNvSpPr txBox="1">
              <a:spLocks noChangeArrowheads="1"/>
            </p:cNvSpPr>
            <p:nvPr/>
          </p:nvSpPr>
          <p:spPr bwMode="auto">
            <a:xfrm>
              <a:off x="3218974" y="3149603"/>
              <a:ext cx="796699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>
                  <a:effectLst/>
                  <a:latin typeface="Times New Roman"/>
                  <a:ea typeface="SimSun"/>
                </a:rPr>
                <a:t>1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>
              <a:off x="3420915" y="3539871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6053065" y="469339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600"/>
            </a:p>
          </p:txBody>
        </p:sp>
        <p:cxnSp>
          <p:nvCxnSpPr>
            <p:cNvPr id="262" name="AutoShape 610"/>
            <p:cNvCxnSpPr/>
            <p:nvPr/>
          </p:nvCxnSpPr>
          <p:spPr bwMode="auto">
            <a:xfrm>
              <a:off x="6192764" y="4851804"/>
              <a:ext cx="250352" cy="39026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AutoShape 610"/>
            <p:cNvCxnSpPr/>
            <p:nvPr/>
          </p:nvCxnSpPr>
          <p:spPr bwMode="auto">
            <a:xfrm flipV="1">
              <a:off x="5728023" y="4869085"/>
              <a:ext cx="391434" cy="39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4" name="Text Box 626"/>
            <p:cNvSpPr txBox="1">
              <a:spLocks noChangeArrowheads="1"/>
            </p:cNvSpPr>
            <p:nvPr/>
          </p:nvSpPr>
          <p:spPr bwMode="auto">
            <a:xfrm>
              <a:off x="6275754" y="5187348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新細明體"/>
                </a:rPr>
                <a:t> </a:t>
              </a:r>
              <a:endParaRPr lang="zh-TW" sz="16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5" name="Text Box 626"/>
            <p:cNvSpPr txBox="1">
              <a:spLocks noChangeArrowheads="1"/>
            </p:cNvSpPr>
            <p:nvPr/>
          </p:nvSpPr>
          <p:spPr bwMode="auto">
            <a:xfrm>
              <a:off x="5802713" y="4297365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>
                  <a:effectLst/>
                  <a:latin typeface="Times New Roman"/>
                  <a:ea typeface="新細明體"/>
                </a:rPr>
                <a:t>9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6" name="Text Box 625"/>
            <p:cNvSpPr txBox="1">
              <a:spLocks noChangeArrowheads="1"/>
            </p:cNvSpPr>
            <p:nvPr/>
          </p:nvSpPr>
          <p:spPr bwMode="auto">
            <a:xfrm>
              <a:off x="6566217" y="5027496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16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7" name="Text Box 623"/>
            <p:cNvSpPr txBox="1">
              <a:spLocks noChangeArrowheads="1"/>
            </p:cNvSpPr>
            <p:nvPr/>
          </p:nvSpPr>
          <p:spPr bwMode="auto">
            <a:xfrm>
              <a:off x="372866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68" name="Text Box 623"/>
            <p:cNvSpPr txBox="1">
              <a:spLocks noChangeArrowheads="1"/>
            </p:cNvSpPr>
            <p:nvPr/>
          </p:nvSpPr>
          <p:spPr bwMode="auto">
            <a:xfrm>
              <a:off x="4807531" y="530975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0" name="Text Box 623"/>
            <p:cNvSpPr txBox="1">
              <a:spLocks noChangeArrowheads="1"/>
            </p:cNvSpPr>
            <p:nvPr/>
          </p:nvSpPr>
          <p:spPr bwMode="auto">
            <a:xfrm>
              <a:off x="5422521" y="4645865"/>
              <a:ext cx="796700" cy="62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1" name="Text Box 623"/>
            <p:cNvSpPr txBox="1">
              <a:spLocks noChangeArrowheads="1"/>
            </p:cNvSpPr>
            <p:nvPr/>
          </p:nvSpPr>
          <p:spPr bwMode="auto">
            <a:xfrm>
              <a:off x="6080728" y="4685232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0.5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2" name="Text Box 623"/>
            <p:cNvSpPr txBox="1">
              <a:spLocks noChangeArrowheads="1"/>
            </p:cNvSpPr>
            <p:nvPr/>
          </p:nvSpPr>
          <p:spPr bwMode="auto">
            <a:xfrm>
              <a:off x="3618707" y="361763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3" name="Text Box 623"/>
            <p:cNvSpPr txBox="1">
              <a:spLocks noChangeArrowheads="1"/>
            </p:cNvSpPr>
            <p:nvPr/>
          </p:nvSpPr>
          <p:spPr bwMode="auto">
            <a:xfrm>
              <a:off x="4643511" y="360044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0.7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4" name="Text Box 623"/>
            <p:cNvSpPr txBox="1">
              <a:spLocks noChangeArrowheads="1"/>
            </p:cNvSpPr>
            <p:nvPr/>
          </p:nvSpPr>
          <p:spPr bwMode="auto">
            <a:xfrm>
              <a:off x="5589707" y="362987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16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75" name="Text Box 623"/>
            <p:cNvSpPr txBox="1">
              <a:spLocks noChangeArrowheads="1"/>
            </p:cNvSpPr>
            <p:nvPr/>
          </p:nvSpPr>
          <p:spPr bwMode="auto">
            <a:xfrm>
              <a:off x="4705869" y="6664764"/>
              <a:ext cx="3361076" cy="62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000" b="1" dirty="0">
                  <a:solidFill>
                    <a:srgbClr val="FF0000"/>
                  </a:solidFill>
                </a:rPr>
                <a:t>Minimum detection probability </a:t>
              </a:r>
              <a:r>
                <a:rPr lang="en-US" sz="2000" b="1" dirty="0" smtClean="0">
                  <a:solidFill>
                    <a:srgbClr val="FF0000"/>
                  </a:solidFill>
                  <a:effectLst/>
                  <a:latin typeface="Times New Roman"/>
                  <a:ea typeface="SimSun"/>
                </a:rPr>
                <a:t>=0.5</a:t>
              </a:r>
              <a:endParaRPr lang="zh-TW" sz="2000" b="1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</p:grpSp>
      <p:cxnSp>
        <p:nvCxnSpPr>
          <p:cNvPr id="276" name="Straight Arrow Connector 275"/>
          <p:cNvCxnSpPr/>
          <p:nvPr/>
        </p:nvCxnSpPr>
        <p:spPr bwMode="auto">
          <a:xfrm flipH="1" flipV="1">
            <a:off x="7286058" y="4839592"/>
            <a:ext cx="234010" cy="11328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" name="Oval 276"/>
          <p:cNvSpPr/>
          <p:nvPr/>
        </p:nvSpPr>
        <p:spPr bwMode="auto">
          <a:xfrm>
            <a:off x="7044451" y="4494217"/>
            <a:ext cx="470749" cy="467675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8324" y="3284003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Quality of Barrier Coverage = 0.4</a:t>
            </a:r>
            <a:endParaRPr lang="zh-TW" altLang="en-US" dirty="0"/>
          </a:p>
        </p:txBody>
      </p:sp>
      <p:sp>
        <p:nvSpPr>
          <p:cNvPr id="279" name="TextBox 278"/>
          <p:cNvSpPr txBox="1"/>
          <p:nvPr/>
        </p:nvSpPr>
        <p:spPr>
          <a:xfrm>
            <a:off x="4515825" y="3297003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Quality of Barrier Coverage = 0.5</a:t>
            </a:r>
            <a:endParaRPr lang="zh-TW" alt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933094" y="4229005"/>
            <a:ext cx="446567" cy="5141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115"/>
          <p:cNvSpPr/>
          <p:nvPr/>
        </p:nvSpPr>
        <p:spPr bwMode="auto">
          <a:xfrm>
            <a:off x="8079621" y="4238791"/>
            <a:ext cx="446567" cy="5141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998474" y="402442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>
                <a:solidFill>
                  <a:srgbClr val="FF3300"/>
                </a:solidFill>
              </a:rPr>
              <a:t>X</a:t>
            </a:r>
            <a:endParaRPr lang="zh-TW" altLang="en-US" sz="5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149" y="168878"/>
            <a:ext cx="9440883" cy="1371600"/>
          </a:xfrm>
        </p:spPr>
        <p:txBody>
          <a:bodyPr/>
          <a:lstStyle/>
          <a:p>
            <a:r>
              <a:rPr lang="en-US" altLang="zh-TW" dirty="0" smtClean="0"/>
              <a:t>Phase 3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535"/>
            <a:ext cx="9218428" cy="405740"/>
          </a:xfrm>
        </p:spPr>
        <p:txBody>
          <a:bodyPr/>
          <a:lstStyle/>
          <a:p>
            <a:r>
              <a:rPr lang="en-US" altLang="zh-TW" dirty="0" smtClean="0"/>
              <a:t>To </a:t>
            </a:r>
            <a:r>
              <a:rPr lang="en-US" altLang="zh-TW" dirty="0"/>
              <a:t>select some additional nodes for connecting sink nodes with minimized Expected Transmission Time (t) by </a:t>
            </a:r>
            <a:r>
              <a:rPr lang="en-US" altLang="zh-TW" dirty="0" err="1"/>
              <a:t>MaxFlowMinCost</a:t>
            </a:r>
            <a:r>
              <a:rPr lang="en-US" altLang="zh-TW" dirty="0"/>
              <a:t> ALG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794" y="2689575"/>
            <a:ext cx="4312416" cy="3239539"/>
            <a:chOff x="1889871" y="2667503"/>
            <a:chExt cx="4312416" cy="3239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157118" y="314120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194837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305509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306002" y="4927370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65558" y="5029242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96327" y="520751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428091" y="523128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213699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13" name="AutoShape 183"/>
            <p:cNvCxnSpPr>
              <a:cxnSpLocks noChangeShapeType="1"/>
            </p:cNvCxnSpPr>
            <p:nvPr/>
          </p:nvCxnSpPr>
          <p:spPr bwMode="auto">
            <a:xfrm>
              <a:off x="2338756" y="3350047"/>
              <a:ext cx="180149" cy="460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84"/>
            <p:cNvCxnSpPr>
              <a:cxnSpLocks noChangeShapeType="1"/>
            </p:cNvCxnSpPr>
            <p:nvPr/>
          </p:nvCxnSpPr>
          <p:spPr bwMode="auto">
            <a:xfrm flipV="1">
              <a:off x="3747195" y="4592889"/>
              <a:ext cx="239702" cy="4720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370022" y="3721881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990" y="4387447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78461" y="3633592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879702" y="4348396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127347" y="4372166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20" name="AutoShape 190"/>
            <p:cNvCxnSpPr>
              <a:cxnSpLocks noChangeShapeType="1"/>
            </p:cNvCxnSpPr>
            <p:nvPr/>
          </p:nvCxnSpPr>
          <p:spPr bwMode="auto">
            <a:xfrm flipH="1" flipV="1">
              <a:off x="3316922" y="4198983"/>
              <a:ext cx="580646" cy="273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1"/>
            <p:cNvCxnSpPr>
              <a:cxnSpLocks noChangeShapeType="1"/>
            </p:cNvCxnSpPr>
            <p:nvPr/>
          </p:nvCxnSpPr>
          <p:spPr bwMode="auto">
            <a:xfrm flipV="1">
              <a:off x="2487640" y="4596285"/>
              <a:ext cx="184616" cy="3667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2"/>
            <p:cNvCxnSpPr>
              <a:cxnSpLocks noChangeShapeType="1"/>
            </p:cNvCxnSpPr>
            <p:nvPr/>
          </p:nvCxnSpPr>
          <p:spPr bwMode="auto">
            <a:xfrm flipV="1">
              <a:off x="2822628" y="4180307"/>
              <a:ext cx="387098" cy="242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93"/>
            <p:cNvCxnSpPr>
              <a:cxnSpLocks noChangeShapeType="1"/>
            </p:cNvCxnSpPr>
            <p:nvPr/>
          </p:nvCxnSpPr>
          <p:spPr bwMode="auto">
            <a:xfrm>
              <a:off x="3430073" y="3385703"/>
              <a:ext cx="348388" cy="370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94"/>
            <p:cNvCxnSpPr>
              <a:cxnSpLocks noChangeShapeType="1"/>
            </p:cNvCxnSpPr>
            <p:nvPr/>
          </p:nvCxnSpPr>
          <p:spPr bwMode="auto">
            <a:xfrm flipH="1">
              <a:off x="3991365" y="3385703"/>
              <a:ext cx="345410" cy="370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5"/>
            <p:cNvCxnSpPr>
              <a:cxnSpLocks noChangeShapeType="1"/>
            </p:cNvCxnSpPr>
            <p:nvPr/>
          </p:nvCxnSpPr>
          <p:spPr bwMode="auto">
            <a:xfrm flipH="1">
              <a:off x="3318411" y="3842430"/>
              <a:ext cx="491316" cy="356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96"/>
            <p:cNvCxnSpPr>
              <a:cxnSpLocks noChangeShapeType="1"/>
            </p:cNvCxnSpPr>
            <p:nvPr/>
          </p:nvCxnSpPr>
          <p:spPr bwMode="auto">
            <a:xfrm>
              <a:off x="2582925" y="3844128"/>
              <a:ext cx="626800" cy="336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97"/>
            <p:cNvCxnSpPr>
              <a:cxnSpLocks noChangeShapeType="1"/>
            </p:cNvCxnSpPr>
            <p:nvPr/>
          </p:nvCxnSpPr>
          <p:spPr bwMode="auto">
            <a:xfrm flipH="1">
              <a:off x="5063327" y="3421358"/>
              <a:ext cx="257569" cy="5993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98"/>
            <p:cNvCxnSpPr>
              <a:cxnSpLocks noChangeShapeType="1"/>
            </p:cNvCxnSpPr>
            <p:nvPr/>
          </p:nvCxnSpPr>
          <p:spPr bwMode="auto">
            <a:xfrm flipH="1" flipV="1">
              <a:off x="5250920" y="4558932"/>
              <a:ext cx="263524" cy="692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99"/>
            <p:cNvCxnSpPr>
              <a:cxnSpLocks noChangeShapeType="1"/>
            </p:cNvCxnSpPr>
            <p:nvPr/>
          </p:nvCxnSpPr>
          <p:spPr bwMode="auto">
            <a:xfrm flipV="1">
              <a:off x="4570521" y="4589494"/>
              <a:ext cx="680398" cy="648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00"/>
            <p:cNvCxnSpPr>
              <a:cxnSpLocks noChangeShapeType="1"/>
            </p:cNvCxnSpPr>
            <p:nvPr/>
          </p:nvCxnSpPr>
          <p:spPr bwMode="auto">
            <a:xfrm flipH="1" flipV="1">
              <a:off x="5005262" y="4154839"/>
              <a:ext cx="153350" cy="2529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201"/>
            <p:cNvSpPr>
              <a:spLocks noChangeArrowheads="1"/>
            </p:cNvSpPr>
            <p:nvPr/>
          </p:nvSpPr>
          <p:spPr bwMode="auto">
            <a:xfrm>
              <a:off x="3156127" y="3971468"/>
              <a:ext cx="212904" cy="4159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32" name="AutoShape 202"/>
            <p:cNvSpPr>
              <a:spLocks noChangeArrowheads="1"/>
            </p:cNvSpPr>
            <p:nvPr/>
          </p:nvSpPr>
          <p:spPr bwMode="auto">
            <a:xfrm>
              <a:off x="4881688" y="3842430"/>
              <a:ext cx="242680" cy="3548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33" name="Text Box 203"/>
            <p:cNvSpPr txBox="1">
              <a:spLocks noChangeArrowheads="1"/>
            </p:cNvSpPr>
            <p:nvPr/>
          </p:nvSpPr>
          <p:spPr bwMode="auto">
            <a:xfrm>
              <a:off x="2023123" y="5051315"/>
              <a:ext cx="771217" cy="62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Text Box 204"/>
            <p:cNvSpPr txBox="1">
              <a:spLocks noChangeArrowheads="1"/>
            </p:cNvSpPr>
            <p:nvPr/>
          </p:nvSpPr>
          <p:spPr bwMode="auto">
            <a:xfrm>
              <a:off x="3122170" y="5297506"/>
              <a:ext cx="857570" cy="60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6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5" name="Text Box 205"/>
            <p:cNvSpPr txBox="1">
              <a:spLocks noChangeArrowheads="1"/>
            </p:cNvSpPr>
            <p:nvPr/>
          </p:nvSpPr>
          <p:spPr bwMode="auto">
            <a:xfrm>
              <a:off x="4134293" y="5297506"/>
              <a:ext cx="687843" cy="54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6" name="Text Box 207"/>
            <p:cNvSpPr txBox="1">
              <a:spLocks noChangeArrowheads="1"/>
            </p:cNvSpPr>
            <p:nvPr/>
          </p:nvSpPr>
          <p:spPr bwMode="auto">
            <a:xfrm>
              <a:off x="1889871" y="3826299"/>
              <a:ext cx="857570" cy="64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9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7" name="Text Box 208"/>
            <p:cNvSpPr txBox="1">
              <a:spLocks noChangeArrowheads="1"/>
            </p:cNvSpPr>
            <p:nvPr/>
          </p:nvSpPr>
          <p:spPr bwMode="auto">
            <a:xfrm>
              <a:off x="3638511" y="3776213"/>
              <a:ext cx="932012" cy="6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11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8" name="Text Box 209"/>
            <p:cNvSpPr txBox="1">
              <a:spLocks noChangeArrowheads="1"/>
            </p:cNvSpPr>
            <p:nvPr/>
          </p:nvSpPr>
          <p:spPr bwMode="auto">
            <a:xfrm>
              <a:off x="2498061" y="4417159"/>
              <a:ext cx="1070473" cy="724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10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 Box 210"/>
            <p:cNvSpPr txBox="1">
              <a:spLocks noChangeArrowheads="1"/>
            </p:cNvSpPr>
            <p:nvPr/>
          </p:nvSpPr>
          <p:spPr bwMode="auto">
            <a:xfrm>
              <a:off x="3879431" y="4316136"/>
              <a:ext cx="948389" cy="61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 Box 211"/>
            <p:cNvSpPr txBox="1">
              <a:spLocks noChangeArrowheads="1"/>
            </p:cNvSpPr>
            <p:nvPr/>
          </p:nvSpPr>
          <p:spPr bwMode="auto">
            <a:xfrm>
              <a:off x="5064816" y="4278783"/>
              <a:ext cx="1070473" cy="9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13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1" name="Text Box 212"/>
            <p:cNvSpPr txBox="1">
              <a:spLocks noChangeArrowheads="1"/>
            </p:cNvSpPr>
            <p:nvPr/>
          </p:nvSpPr>
          <p:spPr bwMode="auto">
            <a:xfrm>
              <a:off x="4277280" y="3810171"/>
              <a:ext cx="857570" cy="49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K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2" name="Text Box 213"/>
            <p:cNvSpPr txBox="1">
              <a:spLocks noChangeArrowheads="1"/>
            </p:cNvSpPr>
            <p:nvPr/>
          </p:nvSpPr>
          <p:spPr bwMode="auto">
            <a:xfrm>
              <a:off x="2821139" y="3557188"/>
              <a:ext cx="857570" cy="6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</a:rPr>
                <a:t>K</a:t>
              </a:r>
              <a:r>
                <a:rPr lang="en-US" sz="2000" baseline="-25000">
                  <a:effectLst/>
                  <a:latin typeface="Times New Roman"/>
                  <a:ea typeface="SimSun"/>
                </a:rPr>
                <a:t>1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3" name="Text Box 214"/>
            <p:cNvSpPr txBox="1">
              <a:spLocks noChangeArrowheads="1"/>
            </p:cNvSpPr>
            <p:nvPr/>
          </p:nvSpPr>
          <p:spPr bwMode="auto">
            <a:xfrm>
              <a:off x="5049927" y="2703158"/>
              <a:ext cx="857570" cy="68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4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4" name="Text Box 215"/>
            <p:cNvSpPr txBox="1">
              <a:spLocks noChangeArrowheads="1"/>
            </p:cNvSpPr>
            <p:nvPr/>
          </p:nvSpPr>
          <p:spPr bwMode="auto">
            <a:xfrm>
              <a:off x="1909971" y="2689575"/>
              <a:ext cx="766750" cy="66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5" name="Text Box 216"/>
            <p:cNvSpPr txBox="1">
              <a:spLocks noChangeArrowheads="1"/>
            </p:cNvSpPr>
            <p:nvPr/>
          </p:nvSpPr>
          <p:spPr bwMode="auto">
            <a:xfrm>
              <a:off x="2938757" y="2698065"/>
              <a:ext cx="766750" cy="66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6" name="Text Box 217"/>
            <p:cNvSpPr txBox="1">
              <a:spLocks noChangeArrowheads="1"/>
            </p:cNvSpPr>
            <p:nvPr/>
          </p:nvSpPr>
          <p:spPr bwMode="auto">
            <a:xfrm>
              <a:off x="4047941" y="2667503"/>
              <a:ext cx="857570" cy="9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3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7" name="Text Box 214"/>
            <p:cNvSpPr txBox="1">
              <a:spLocks noChangeArrowheads="1"/>
            </p:cNvSpPr>
            <p:nvPr/>
          </p:nvSpPr>
          <p:spPr bwMode="auto">
            <a:xfrm>
              <a:off x="4222169" y="3450829"/>
              <a:ext cx="857570" cy="68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新細明體"/>
                </a:rPr>
                <a:t>14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95584" y="340437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49" name="Text Box 213"/>
            <p:cNvSpPr txBox="1">
              <a:spLocks noChangeArrowheads="1"/>
            </p:cNvSpPr>
            <p:nvPr/>
          </p:nvSpPr>
          <p:spPr bwMode="auto">
            <a:xfrm>
              <a:off x="4746205" y="4173515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0" name="Text Box 213"/>
            <p:cNvSpPr txBox="1">
              <a:spLocks noChangeArrowheads="1"/>
            </p:cNvSpPr>
            <p:nvPr/>
          </p:nvSpPr>
          <p:spPr bwMode="auto">
            <a:xfrm>
              <a:off x="2672256" y="356567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3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1" name="Text Box 213"/>
            <p:cNvSpPr txBox="1">
              <a:spLocks noChangeArrowheads="1"/>
            </p:cNvSpPr>
            <p:nvPr/>
          </p:nvSpPr>
          <p:spPr bwMode="auto">
            <a:xfrm>
              <a:off x="2338756" y="314120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2" name="Text Box 213"/>
            <p:cNvSpPr txBox="1">
              <a:spLocks noChangeArrowheads="1"/>
            </p:cNvSpPr>
            <p:nvPr/>
          </p:nvSpPr>
          <p:spPr bwMode="auto">
            <a:xfrm>
              <a:off x="3355632" y="3080086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3" name="Text Box 213"/>
            <p:cNvSpPr txBox="1">
              <a:spLocks noChangeArrowheads="1"/>
            </p:cNvSpPr>
            <p:nvPr/>
          </p:nvSpPr>
          <p:spPr bwMode="auto">
            <a:xfrm>
              <a:off x="3949677" y="309366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4" name="Text Box 213"/>
            <p:cNvSpPr txBox="1">
              <a:spLocks noChangeArrowheads="1"/>
            </p:cNvSpPr>
            <p:nvPr/>
          </p:nvSpPr>
          <p:spPr bwMode="auto">
            <a:xfrm>
              <a:off x="3459850" y="4238034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3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5" name="Text Box 213"/>
            <p:cNvSpPr txBox="1">
              <a:spLocks noChangeArrowheads="1"/>
            </p:cNvSpPr>
            <p:nvPr/>
          </p:nvSpPr>
          <p:spPr bwMode="auto">
            <a:xfrm>
              <a:off x="2504018" y="473041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6" name="Text Box 213"/>
            <p:cNvSpPr txBox="1">
              <a:spLocks noChangeArrowheads="1"/>
            </p:cNvSpPr>
            <p:nvPr/>
          </p:nvSpPr>
          <p:spPr bwMode="auto">
            <a:xfrm>
              <a:off x="2648434" y="3966375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1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7" name="Text Box 213"/>
            <p:cNvSpPr txBox="1">
              <a:spLocks noChangeArrowheads="1"/>
            </p:cNvSpPr>
            <p:nvPr/>
          </p:nvSpPr>
          <p:spPr bwMode="auto">
            <a:xfrm>
              <a:off x="5213699" y="335683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8" name="Text Box 213"/>
            <p:cNvSpPr txBox="1">
              <a:spLocks noChangeArrowheads="1"/>
            </p:cNvSpPr>
            <p:nvPr/>
          </p:nvSpPr>
          <p:spPr bwMode="auto">
            <a:xfrm>
              <a:off x="4503524" y="4616660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4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59" name="Text Box 213"/>
            <p:cNvSpPr txBox="1">
              <a:spLocks noChangeArrowheads="1"/>
            </p:cNvSpPr>
            <p:nvPr/>
          </p:nvSpPr>
          <p:spPr bwMode="auto">
            <a:xfrm>
              <a:off x="5075237" y="4774562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0" name="Text Box 213"/>
            <p:cNvSpPr txBox="1">
              <a:spLocks noChangeArrowheads="1"/>
            </p:cNvSpPr>
            <p:nvPr/>
          </p:nvSpPr>
          <p:spPr bwMode="auto">
            <a:xfrm>
              <a:off x="3485161" y="462684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1" name="Text Box 213"/>
            <p:cNvSpPr txBox="1">
              <a:spLocks noChangeArrowheads="1"/>
            </p:cNvSpPr>
            <p:nvPr/>
          </p:nvSpPr>
          <p:spPr bwMode="auto">
            <a:xfrm>
              <a:off x="3498560" y="3791494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新細明體"/>
                </a:rPr>
                <a:t>2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62" name="Text Box 205"/>
            <p:cNvSpPr txBox="1">
              <a:spLocks noChangeArrowheads="1"/>
            </p:cNvSpPr>
            <p:nvPr/>
          </p:nvSpPr>
          <p:spPr bwMode="auto">
            <a:xfrm>
              <a:off x="5514444" y="5204123"/>
              <a:ext cx="687843" cy="54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74293" y="2428948"/>
            <a:ext cx="4245418" cy="3547706"/>
            <a:chOff x="1889871" y="2371221"/>
            <a:chExt cx="4245418" cy="3547706"/>
          </a:xfrm>
        </p:grpSpPr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2157118" y="314120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3194837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305509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306002" y="4927370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565558" y="5029242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396327" y="520751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428091" y="5231289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5213699" y="3176864"/>
              <a:ext cx="212904" cy="244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72" name="AutoShape 183"/>
            <p:cNvCxnSpPr>
              <a:cxnSpLocks noChangeShapeType="1"/>
            </p:cNvCxnSpPr>
            <p:nvPr/>
          </p:nvCxnSpPr>
          <p:spPr bwMode="auto">
            <a:xfrm>
              <a:off x="2338756" y="3350047"/>
              <a:ext cx="180149" cy="460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184"/>
            <p:cNvCxnSpPr>
              <a:cxnSpLocks noChangeShapeType="1"/>
            </p:cNvCxnSpPr>
            <p:nvPr/>
          </p:nvCxnSpPr>
          <p:spPr bwMode="auto">
            <a:xfrm flipV="1">
              <a:off x="3747195" y="4592889"/>
              <a:ext cx="239702" cy="4720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2370022" y="3721881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2640990" y="4387447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3778461" y="3633592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3879702" y="4348396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5127347" y="4372166"/>
              <a:ext cx="212904" cy="24449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cxnSp>
          <p:nvCxnSpPr>
            <p:cNvPr id="79" name="AutoShape 190"/>
            <p:cNvCxnSpPr>
              <a:cxnSpLocks noChangeShapeType="1"/>
            </p:cNvCxnSpPr>
            <p:nvPr/>
          </p:nvCxnSpPr>
          <p:spPr bwMode="auto">
            <a:xfrm flipH="1" flipV="1">
              <a:off x="3316922" y="4198983"/>
              <a:ext cx="580646" cy="2733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91"/>
            <p:cNvCxnSpPr>
              <a:cxnSpLocks noChangeShapeType="1"/>
            </p:cNvCxnSpPr>
            <p:nvPr/>
          </p:nvCxnSpPr>
          <p:spPr bwMode="auto">
            <a:xfrm flipV="1">
              <a:off x="2487640" y="4596285"/>
              <a:ext cx="184616" cy="3667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92"/>
            <p:cNvCxnSpPr>
              <a:cxnSpLocks noChangeShapeType="1"/>
            </p:cNvCxnSpPr>
            <p:nvPr/>
          </p:nvCxnSpPr>
          <p:spPr bwMode="auto">
            <a:xfrm flipV="1">
              <a:off x="2822628" y="4180307"/>
              <a:ext cx="387098" cy="242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93"/>
            <p:cNvCxnSpPr>
              <a:cxnSpLocks noChangeShapeType="1"/>
            </p:cNvCxnSpPr>
            <p:nvPr/>
          </p:nvCxnSpPr>
          <p:spPr bwMode="auto">
            <a:xfrm>
              <a:off x="3430073" y="3385703"/>
              <a:ext cx="348388" cy="370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94"/>
            <p:cNvCxnSpPr>
              <a:cxnSpLocks noChangeShapeType="1"/>
            </p:cNvCxnSpPr>
            <p:nvPr/>
          </p:nvCxnSpPr>
          <p:spPr bwMode="auto">
            <a:xfrm flipH="1">
              <a:off x="3991365" y="3385703"/>
              <a:ext cx="345410" cy="370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5"/>
            <p:cNvCxnSpPr>
              <a:cxnSpLocks noChangeShapeType="1"/>
            </p:cNvCxnSpPr>
            <p:nvPr/>
          </p:nvCxnSpPr>
          <p:spPr bwMode="auto">
            <a:xfrm flipH="1">
              <a:off x="3318411" y="3842430"/>
              <a:ext cx="491316" cy="356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6"/>
            <p:cNvCxnSpPr>
              <a:cxnSpLocks noChangeShapeType="1"/>
            </p:cNvCxnSpPr>
            <p:nvPr/>
          </p:nvCxnSpPr>
          <p:spPr bwMode="auto">
            <a:xfrm>
              <a:off x="2582925" y="3844128"/>
              <a:ext cx="626800" cy="336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197"/>
            <p:cNvCxnSpPr>
              <a:cxnSpLocks noChangeShapeType="1"/>
            </p:cNvCxnSpPr>
            <p:nvPr/>
          </p:nvCxnSpPr>
          <p:spPr bwMode="auto">
            <a:xfrm flipH="1">
              <a:off x="5063327" y="3421358"/>
              <a:ext cx="257569" cy="5993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98"/>
            <p:cNvCxnSpPr>
              <a:cxnSpLocks noChangeShapeType="1"/>
            </p:cNvCxnSpPr>
            <p:nvPr/>
          </p:nvCxnSpPr>
          <p:spPr bwMode="auto">
            <a:xfrm flipH="1" flipV="1">
              <a:off x="5250920" y="4558932"/>
              <a:ext cx="263524" cy="692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199"/>
            <p:cNvCxnSpPr>
              <a:cxnSpLocks noChangeShapeType="1"/>
            </p:cNvCxnSpPr>
            <p:nvPr/>
          </p:nvCxnSpPr>
          <p:spPr bwMode="auto">
            <a:xfrm flipV="1">
              <a:off x="4570521" y="4589494"/>
              <a:ext cx="680398" cy="648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00"/>
            <p:cNvCxnSpPr>
              <a:cxnSpLocks noChangeShapeType="1"/>
            </p:cNvCxnSpPr>
            <p:nvPr/>
          </p:nvCxnSpPr>
          <p:spPr bwMode="auto">
            <a:xfrm flipH="1" flipV="1">
              <a:off x="5005262" y="4154839"/>
              <a:ext cx="153350" cy="2529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AutoShape 201"/>
            <p:cNvSpPr>
              <a:spLocks noChangeArrowheads="1"/>
            </p:cNvSpPr>
            <p:nvPr/>
          </p:nvSpPr>
          <p:spPr bwMode="auto">
            <a:xfrm>
              <a:off x="3156127" y="3971468"/>
              <a:ext cx="212904" cy="4159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91" name="AutoShape 202"/>
            <p:cNvSpPr>
              <a:spLocks noChangeArrowheads="1"/>
            </p:cNvSpPr>
            <p:nvPr/>
          </p:nvSpPr>
          <p:spPr bwMode="auto">
            <a:xfrm>
              <a:off x="4881688" y="3842430"/>
              <a:ext cx="242680" cy="3548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5400"/>
            </a:p>
          </p:txBody>
        </p:sp>
        <p:sp>
          <p:nvSpPr>
            <p:cNvPr id="92" name="Text Box 203"/>
            <p:cNvSpPr txBox="1">
              <a:spLocks noChangeArrowheads="1"/>
            </p:cNvSpPr>
            <p:nvPr/>
          </p:nvSpPr>
          <p:spPr bwMode="auto">
            <a:xfrm>
              <a:off x="2023123" y="5051315"/>
              <a:ext cx="771217" cy="62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3" name="Text Box 204"/>
            <p:cNvSpPr txBox="1">
              <a:spLocks noChangeArrowheads="1"/>
            </p:cNvSpPr>
            <p:nvPr/>
          </p:nvSpPr>
          <p:spPr bwMode="auto">
            <a:xfrm>
              <a:off x="2967045" y="5048768"/>
              <a:ext cx="857570" cy="60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6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4" name="Text Box 205"/>
            <p:cNvSpPr txBox="1">
              <a:spLocks noChangeArrowheads="1"/>
            </p:cNvSpPr>
            <p:nvPr/>
          </p:nvSpPr>
          <p:spPr bwMode="auto">
            <a:xfrm>
              <a:off x="3903754" y="5155371"/>
              <a:ext cx="687843" cy="54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5" name="Text Box 207"/>
            <p:cNvSpPr txBox="1">
              <a:spLocks noChangeArrowheads="1"/>
            </p:cNvSpPr>
            <p:nvPr/>
          </p:nvSpPr>
          <p:spPr bwMode="auto">
            <a:xfrm>
              <a:off x="1889871" y="3826299"/>
              <a:ext cx="857570" cy="64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9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6" name="Text Box 208"/>
            <p:cNvSpPr txBox="1">
              <a:spLocks noChangeArrowheads="1"/>
            </p:cNvSpPr>
            <p:nvPr/>
          </p:nvSpPr>
          <p:spPr bwMode="auto">
            <a:xfrm>
              <a:off x="3638511" y="3776213"/>
              <a:ext cx="932012" cy="6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11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7" name="Text Box 209"/>
            <p:cNvSpPr txBox="1">
              <a:spLocks noChangeArrowheads="1"/>
            </p:cNvSpPr>
            <p:nvPr/>
          </p:nvSpPr>
          <p:spPr bwMode="auto">
            <a:xfrm>
              <a:off x="2498061" y="4417159"/>
              <a:ext cx="1070473" cy="724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10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8" name="Text Box 210"/>
            <p:cNvSpPr txBox="1">
              <a:spLocks noChangeArrowheads="1"/>
            </p:cNvSpPr>
            <p:nvPr/>
          </p:nvSpPr>
          <p:spPr bwMode="auto">
            <a:xfrm>
              <a:off x="3879431" y="4316136"/>
              <a:ext cx="948389" cy="61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99" name="Text Box 211"/>
            <p:cNvSpPr txBox="1">
              <a:spLocks noChangeArrowheads="1"/>
            </p:cNvSpPr>
            <p:nvPr/>
          </p:nvSpPr>
          <p:spPr bwMode="auto">
            <a:xfrm>
              <a:off x="5064816" y="4278783"/>
              <a:ext cx="1070473" cy="9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13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0" name="Text Box 212"/>
            <p:cNvSpPr txBox="1">
              <a:spLocks noChangeArrowheads="1"/>
            </p:cNvSpPr>
            <p:nvPr/>
          </p:nvSpPr>
          <p:spPr bwMode="auto">
            <a:xfrm>
              <a:off x="4277280" y="3810171"/>
              <a:ext cx="857570" cy="49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K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1" name="Text Box 213"/>
            <p:cNvSpPr txBox="1">
              <a:spLocks noChangeArrowheads="1"/>
            </p:cNvSpPr>
            <p:nvPr/>
          </p:nvSpPr>
          <p:spPr bwMode="auto">
            <a:xfrm>
              <a:off x="2821139" y="3557188"/>
              <a:ext cx="857570" cy="6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SimSun"/>
                </a:rPr>
                <a:t>K</a:t>
              </a:r>
              <a:r>
                <a:rPr lang="en-US" sz="2000" baseline="-25000">
                  <a:effectLst/>
                  <a:latin typeface="Times New Roman"/>
                  <a:ea typeface="SimSun"/>
                </a:rPr>
                <a:t>1</a:t>
              </a:r>
              <a:endParaRPr lang="zh-TW" sz="28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2" name="Text Box 214"/>
            <p:cNvSpPr txBox="1">
              <a:spLocks noChangeArrowheads="1"/>
            </p:cNvSpPr>
            <p:nvPr/>
          </p:nvSpPr>
          <p:spPr bwMode="auto">
            <a:xfrm>
              <a:off x="5049927" y="2703158"/>
              <a:ext cx="857570" cy="68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4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3" name="Text Box 215"/>
            <p:cNvSpPr txBox="1">
              <a:spLocks noChangeArrowheads="1"/>
            </p:cNvSpPr>
            <p:nvPr/>
          </p:nvSpPr>
          <p:spPr bwMode="auto">
            <a:xfrm>
              <a:off x="1909971" y="2689575"/>
              <a:ext cx="766750" cy="66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1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4" name="Text Box 216"/>
            <p:cNvSpPr txBox="1">
              <a:spLocks noChangeArrowheads="1"/>
            </p:cNvSpPr>
            <p:nvPr/>
          </p:nvSpPr>
          <p:spPr bwMode="auto">
            <a:xfrm>
              <a:off x="2938757" y="2698065"/>
              <a:ext cx="766750" cy="66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2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5" name="Text Box 217"/>
            <p:cNvSpPr txBox="1">
              <a:spLocks noChangeArrowheads="1"/>
            </p:cNvSpPr>
            <p:nvPr/>
          </p:nvSpPr>
          <p:spPr bwMode="auto">
            <a:xfrm>
              <a:off x="4047941" y="2667503"/>
              <a:ext cx="857570" cy="9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>
                  <a:effectLst/>
                  <a:latin typeface="Times New Roman"/>
                  <a:ea typeface="SimSun"/>
                </a:rPr>
                <a:t>3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08" name="Text Box 213"/>
            <p:cNvSpPr txBox="1">
              <a:spLocks noChangeArrowheads="1"/>
            </p:cNvSpPr>
            <p:nvPr/>
          </p:nvSpPr>
          <p:spPr bwMode="auto">
            <a:xfrm>
              <a:off x="4746205" y="4173515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1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09" name="Text Box 213"/>
            <p:cNvSpPr txBox="1">
              <a:spLocks noChangeArrowheads="1"/>
            </p:cNvSpPr>
            <p:nvPr/>
          </p:nvSpPr>
          <p:spPr bwMode="auto">
            <a:xfrm>
              <a:off x="2672256" y="356567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3</a:t>
              </a:r>
              <a:endParaRPr lang="zh-TW" sz="280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0" name="Text Box 213"/>
            <p:cNvSpPr txBox="1">
              <a:spLocks noChangeArrowheads="1"/>
            </p:cNvSpPr>
            <p:nvPr/>
          </p:nvSpPr>
          <p:spPr bwMode="auto">
            <a:xfrm>
              <a:off x="2338756" y="314120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1" name="Text Box 213"/>
            <p:cNvSpPr txBox="1">
              <a:spLocks noChangeArrowheads="1"/>
            </p:cNvSpPr>
            <p:nvPr/>
          </p:nvSpPr>
          <p:spPr bwMode="auto">
            <a:xfrm>
              <a:off x="3355632" y="3080086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2" name="Text Box 213"/>
            <p:cNvSpPr txBox="1">
              <a:spLocks noChangeArrowheads="1"/>
            </p:cNvSpPr>
            <p:nvPr/>
          </p:nvSpPr>
          <p:spPr bwMode="auto">
            <a:xfrm>
              <a:off x="3949677" y="309366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3" name="Text Box 213"/>
            <p:cNvSpPr txBox="1">
              <a:spLocks noChangeArrowheads="1"/>
            </p:cNvSpPr>
            <p:nvPr/>
          </p:nvSpPr>
          <p:spPr bwMode="auto">
            <a:xfrm>
              <a:off x="3459850" y="4238034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3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4" name="Text Box 213"/>
            <p:cNvSpPr txBox="1">
              <a:spLocks noChangeArrowheads="1"/>
            </p:cNvSpPr>
            <p:nvPr/>
          </p:nvSpPr>
          <p:spPr bwMode="auto">
            <a:xfrm>
              <a:off x="2504018" y="473041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1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5" name="Text Box 213"/>
            <p:cNvSpPr txBox="1">
              <a:spLocks noChangeArrowheads="1"/>
            </p:cNvSpPr>
            <p:nvPr/>
          </p:nvSpPr>
          <p:spPr bwMode="auto">
            <a:xfrm>
              <a:off x="2648434" y="3966375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1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6" name="Text Box 213"/>
            <p:cNvSpPr txBox="1">
              <a:spLocks noChangeArrowheads="1"/>
            </p:cNvSpPr>
            <p:nvPr/>
          </p:nvSpPr>
          <p:spPr bwMode="auto">
            <a:xfrm>
              <a:off x="5213699" y="3356839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7" name="Text Box 213"/>
            <p:cNvSpPr txBox="1">
              <a:spLocks noChangeArrowheads="1"/>
            </p:cNvSpPr>
            <p:nvPr/>
          </p:nvSpPr>
          <p:spPr bwMode="auto">
            <a:xfrm>
              <a:off x="4622777" y="4665813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4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8" name="Text Box 213"/>
            <p:cNvSpPr txBox="1">
              <a:spLocks noChangeArrowheads="1"/>
            </p:cNvSpPr>
            <p:nvPr/>
          </p:nvSpPr>
          <p:spPr bwMode="auto">
            <a:xfrm>
              <a:off x="5075237" y="4774562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19" name="Text Box 213"/>
            <p:cNvSpPr txBox="1">
              <a:spLocks noChangeArrowheads="1"/>
            </p:cNvSpPr>
            <p:nvPr/>
          </p:nvSpPr>
          <p:spPr bwMode="auto">
            <a:xfrm>
              <a:off x="3485161" y="4626847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20" name="Text Box 213"/>
            <p:cNvSpPr txBox="1">
              <a:spLocks noChangeArrowheads="1"/>
            </p:cNvSpPr>
            <p:nvPr/>
          </p:nvSpPr>
          <p:spPr bwMode="auto">
            <a:xfrm>
              <a:off x="3498560" y="3791494"/>
              <a:ext cx="31861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2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21" name="Text Box 205"/>
            <p:cNvSpPr txBox="1">
              <a:spLocks noChangeArrowheads="1"/>
            </p:cNvSpPr>
            <p:nvPr/>
          </p:nvSpPr>
          <p:spPr bwMode="auto">
            <a:xfrm>
              <a:off x="5447446" y="5086036"/>
              <a:ext cx="687843" cy="54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20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28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226" name="Text Box 213"/>
            <p:cNvSpPr txBox="1">
              <a:spLocks noChangeArrowheads="1"/>
            </p:cNvSpPr>
            <p:nvPr/>
          </p:nvSpPr>
          <p:spPr bwMode="auto">
            <a:xfrm>
              <a:off x="1909971" y="2371224"/>
              <a:ext cx="577669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(5)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27" name="Text Box 213"/>
            <p:cNvSpPr txBox="1">
              <a:spLocks noChangeArrowheads="1"/>
            </p:cNvSpPr>
            <p:nvPr/>
          </p:nvSpPr>
          <p:spPr bwMode="auto">
            <a:xfrm>
              <a:off x="3016177" y="2371223"/>
              <a:ext cx="552357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(4)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28" name="Text Box 213"/>
            <p:cNvSpPr txBox="1">
              <a:spLocks noChangeArrowheads="1"/>
            </p:cNvSpPr>
            <p:nvPr/>
          </p:nvSpPr>
          <p:spPr bwMode="auto">
            <a:xfrm>
              <a:off x="4077715" y="2389478"/>
              <a:ext cx="704367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(4)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29" name="Text Box 213"/>
            <p:cNvSpPr txBox="1">
              <a:spLocks noChangeArrowheads="1"/>
            </p:cNvSpPr>
            <p:nvPr/>
          </p:nvSpPr>
          <p:spPr bwMode="auto">
            <a:xfrm>
              <a:off x="5158612" y="2371221"/>
              <a:ext cx="588090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(2)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30" name="Text Box 213"/>
            <p:cNvSpPr txBox="1">
              <a:spLocks noChangeArrowheads="1"/>
            </p:cNvSpPr>
            <p:nvPr/>
          </p:nvSpPr>
          <p:spPr bwMode="auto">
            <a:xfrm>
              <a:off x="2023250" y="5295809"/>
              <a:ext cx="663278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(2)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31" name="Text Box 213"/>
            <p:cNvSpPr txBox="1">
              <a:spLocks noChangeArrowheads="1"/>
            </p:cNvSpPr>
            <p:nvPr/>
          </p:nvSpPr>
          <p:spPr bwMode="auto">
            <a:xfrm>
              <a:off x="3341748" y="5294111"/>
              <a:ext cx="657321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(5)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32" name="Text Box 213"/>
            <p:cNvSpPr txBox="1">
              <a:spLocks noChangeArrowheads="1"/>
            </p:cNvSpPr>
            <p:nvPr/>
          </p:nvSpPr>
          <p:spPr bwMode="auto">
            <a:xfrm>
              <a:off x="4252428" y="5368731"/>
              <a:ext cx="550562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(5)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33" name="Text Box 213"/>
            <p:cNvSpPr txBox="1">
              <a:spLocks noChangeArrowheads="1"/>
            </p:cNvSpPr>
            <p:nvPr/>
          </p:nvSpPr>
          <p:spPr bwMode="auto">
            <a:xfrm>
              <a:off x="5265436" y="5397680"/>
              <a:ext cx="538214" cy="52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ffectLst/>
                  <a:latin typeface="Times New Roman"/>
                  <a:ea typeface="新細明體"/>
                </a:rPr>
                <a:t>(3)</a:t>
              </a:r>
              <a:endParaRPr lang="zh-TW" sz="2800" dirty="0">
                <a:solidFill>
                  <a:srgbClr val="FF0000"/>
                </a:solidFill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129364" y="3428913"/>
            <a:ext cx="3175688" cy="1901617"/>
            <a:chOff x="2858657" y="2492380"/>
            <a:chExt cx="3175688" cy="1901617"/>
          </a:xfrm>
        </p:grpSpPr>
        <p:cxnSp>
          <p:nvCxnSpPr>
            <p:cNvPr id="212" name="AutoShape 183"/>
            <p:cNvCxnSpPr>
              <a:cxnSpLocks noChangeShapeType="1"/>
            </p:cNvCxnSpPr>
            <p:nvPr/>
          </p:nvCxnSpPr>
          <p:spPr bwMode="auto">
            <a:xfrm>
              <a:off x="2858657" y="2492380"/>
              <a:ext cx="180149" cy="46012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184"/>
            <p:cNvCxnSpPr>
              <a:cxnSpLocks noChangeShapeType="1"/>
            </p:cNvCxnSpPr>
            <p:nvPr/>
          </p:nvCxnSpPr>
          <p:spPr bwMode="auto">
            <a:xfrm flipV="1">
              <a:off x="4267096" y="3735222"/>
              <a:ext cx="239702" cy="4720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AutoShape 190"/>
            <p:cNvCxnSpPr>
              <a:cxnSpLocks noChangeShapeType="1"/>
            </p:cNvCxnSpPr>
            <p:nvPr/>
          </p:nvCxnSpPr>
          <p:spPr bwMode="auto">
            <a:xfrm flipH="1" flipV="1">
              <a:off x="3836823" y="3341316"/>
              <a:ext cx="580646" cy="27335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AutoShape 191"/>
            <p:cNvCxnSpPr>
              <a:cxnSpLocks noChangeShapeType="1"/>
            </p:cNvCxnSpPr>
            <p:nvPr/>
          </p:nvCxnSpPr>
          <p:spPr bwMode="auto">
            <a:xfrm flipV="1">
              <a:off x="3007541" y="3738618"/>
              <a:ext cx="184616" cy="3667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AutoShape 192"/>
            <p:cNvCxnSpPr>
              <a:cxnSpLocks noChangeShapeType="1"/>
            </p:cNvCxnSpPr>
            <p:nvPr/>
          </p:nvCxnSpPr>
          <p:spPr bwMode="auto">
            <a:xfrm flipV="1">
              <a:off x="3342529" y="3322640"/>
              <a:ext cx="387098" cy="2427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193"/>
            <p:cNvCxnSpPr>
              <a:cxnSpLocks noChangeShapeType="1"/>
            </p:cNvCxnSpPr>
            <p:nvPr/>
          </p:nvCxnSpPr>
          <p:spPr bwMode="auto">
            <a:xfrm>
              <a:off x="3949974" y="2528036"/>
              <a:ext cx="348388" cy="37013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" name="AutoShape 194"/>
            <p:cNvCxnSpPr>
              <a:cxnSpLocks noChangeShapeType="1"/>
            </p:cNvCxnSpPr>
            <p:nvPr/>
          </p:nvCxnSpPr>
          <p:spPr bwMode="auto">
            <a:xfrm flipH="1">
              <a:off x="4511266" y="2528036"/>
              <a:ext cx="345410" cy="37013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" name="AutoShape 195"/>
            <p:cNvCxnSpPr>
              <a:cxnSpLocks noChangeShapeType="1"/>
            </p:cNvCxnSpPr>
            <p:nvPr/>
          </p:nvCxnSpPr>
          <p:spPr bwMode="auto">
            <a:xfrm flipH="1">
              <a:off x="3838312" y="2984763"/>
              <a:ext cx="491316" cy="3565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" name="AutoShape 196"/>
            <p:cNvCxnSpPr>
              <a:cxnSpLocks noChangeShapeType="1"/>
            </p:cNvCxnSpPr>
            <p:nvPr/>
          </p:nvCxnSpPr>
          <p:spPr bwMode="auto">
            <a:xfrm>
              <a:off x="3102826" y="2986461"/>
              <a:ext cx="626800" cy="33617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" name="AutoShape 197"/>
            <p:cNvCxnSpPr>
              <a:cxnSpLocks noChangeShapeType="1"/>
            </p:cNvCxnSpPr>
            <p:nvPr/>
          </p:nvCxnSpPr>
          <p:spPr bwMode="auto">
            <a:xfrm flipH="1">
              <a:off x="5583228" y="2563691"/>
              <a:ext cx="257569" cy="5993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198"/>
            <p:cNvCxnSpPr>
              <a:cxnSpLocks noChangeShapeType="1"/>
            </p:cNvCxnSpPr>
            <p:nvPr/>
          </p:nvCxnSpPr>
          <p:spPr bwMode="auto">
            <a:xfrm flipH="1" flipV="1">
              <a:off x="5770821" y="3701265"/>
              <a:ext cx="263524" cy="69273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AutoShape 200"/>
            <p:cNvCxnSpPr>
              <a:cxnSpLocks noChangeShapeType="1"/>
            </p:cNvCxnSpPr>
            <p:nvPr/>
          </p:nvCxnSpPr>
          <p:spPr bwMode="auto">
            <a:xfrm flipH="1" flipV="1">
              <a:off x="5525163" y="3297172"/>
              <a:ext cx="153350" cy="25298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AutoShape 184"/>
            <p:cNvCxnSpPr>
              <a:cxnSpLocks noChangeShapeType="1"/>
            </p:cNvCxnSpPr>
            <p:nvPr/>
          </p:nvCxnSpPr>
          <p:spPr bwMode="auto">
            <a:xfrm flipV="1">
              <a:off x="5098108" y="3735222"/>
              <a:ext cx="672713" cy="6027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4" name="TextBox 233"/>
          <p:cNvSpPr txBox="1"/>
          <p:nvPr/>
        </p:nvSpPr>
        <p:spPr>
          <a:xfrm>
            <a:off x="3087743" y="5951071"/>
            <a:ext cx="596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Expected Transmission Time =  (5+4+4+2 + 2+5+5+3)/8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, which is Optimized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6" name="Right Arrow 235"/>
          <p:cNvSpPr/>
          <p:nvPr/>
        </p:nvSpPr>
        <p:spPr bwMode="auto">
          <a:xfrm>
            <a:off x="4168762" y="3930719"/>
            <a:ext cx="343922" cy="4143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457200"/>
            <a:ext cx="9429007" cy="1371600"/>
          </a:xfrm>
        </p:spPr>
        <p:txBody>
          <a:bodyPr/>
          <a:lstStyle/>
          <a:p>
            <a:r>
              <a:rPr lang="en-US" altLang="zh-TW" dirty="0" smtClean="0"/>
              <a:t>Optimal Barrier Coverage Algorithm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1" y="1244929"/>
            <a:ext cx="8229600" cy="3886200"/>
          </a:xfrm>
        </p:spPr>
        <p:txBody>
          <a:bodyPr/>
          <a:lstStyle/>
          <a:p>
            <a:r>
              <a:rPr lang="en-US" altLang="zh-TW" dirty="0" smtClean="0"/>
              <a:t>Step 1: Construct a coverage graph </a:t>
            </a:r>
            <a:r>
              <a:rPr lang="en-US" altLang="zh-TW" dirty="0" err="1" smtClean="0"/>
              <a:t>Gc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Each edge is associated with a weight (</a:t>
            </a:r>
            <a:r>
              <a:rPr lang="en-US" altLang="zh-TW" i="1" dirty="0" smtClean="0"/>
              <a:t>detection probability</a:t>
            </a:r>
            <a:r>
              <a:rPr lang="en-US" altLang="zh-TW" dirty="0" smtClean="0"/>
              <a:t>)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986603" y="3089119"/>
            <a:ext cx="4377696" cy="2896045"/>
            <a:chOff x="2986603" y="3089119"/>
            <a:chExt cx="4377696" cy="2896045"/>
          </a:xfrm>
        </p:grpSpPr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5941029" y="481292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5589707" y="4232560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986603" y="3089119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3993542" y="3174085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5000482" y="314960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5900918" y="311936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3184395" y="469339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4163671" y="4719314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5055808" y="4899327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3295047" y="3264811"/>
              <a:ext cx="3554717" cy="23632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4384976" y="3528350"/>
              <a:ext cx="197792" cy="2088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5416812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3559231" y="5054858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4654692" y="52060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5559278" y="5231991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6368425" y="52132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6278520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cxnSp>
          <p:nvCxnSpPr>
            <p:cNvPr id="140" name="AutoShape 602"/>
            <p:cNvCxnSpPr>
              <a:cxnSpLocks noChangeShapeType="1"/>
            </p:cNvCxnSpPr>
            <p:nvPr/>
          </p:nvCxnSpPr>
          <p:spPr bwMode="auto">
            <a:xfrm>
              <a:off x="3578595" y="3644998"/>
              <a:ext cx="814680" cy="2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603"/>
            <p:cNvCxnSpPr>
              <a:cxnSpLocks noChangeShapeType="1"/>
            </p:cNvCxnSpPr>
            <p:nvPr/>
          </p:nvCxnSpPr>
          <p:spPr bwMode="auto">
            <a:xfrm>
              <a:off x="4582768" y="3633478"/>
              <a:ext cx="834044" cy="40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604"/>
            <p:cNvCxnSpPr>
              <a:cxnSpLocks noChangeShapeType="1"/>
            </p:cNvCxnSpPr>
            <p:nvPr/>
          </p:nvCxnSpPr>
          <p:spPr bwMode="auto">
            <a:xfrm>
              <a:off x="5636734" y="3669480"/>
              <a:ext cx="641785" cy="4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608"/>
            <p:cNvCxnSpPr>
              <a:cxnSpLocks noChangeShapeType="1"/>
            </p:cNvCxnSpPr>
            <p:nvPr/>
          </p:nvCxnSpPr>
          <p:spPr bwMode="auto">
            <a:xfrm>
              <a:off x="3757022" y="5171506"/>
              <a:ext cx="897670" cy="138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609"/>
            <p:cNvCxnSpPr>
              <a:cxnSpLocks noChangeShapeType="1"/>
            </p:cNvCxnSpPr>
            <p:nvPr/>
          </p:nvCxnSpPr>
          <p:spPr bwMode="auto">
            <a:xfrm>
              <a:off x="4852484" y="5309756"/>
              <a:ext cx="706794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610"/>
            <p:cNvCxnSpPr>
              <a:cxnSpLocks noChangeShapeType="1"/>
            </p:cNvCxnSpPr>
            <p:nvPr/>
          </p:nvCxnSpPr>
          <p:spPr bwMode="auto">
            <a:xfrm>
              <a:off x="5739088" y="5335678"/>
              <a:ext cx="683280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ext Box 623"/>
            <p:cNvSpPr txBox="1">
              <a:spLocks noChangeArrowheads="1"/>
            </p:cNvSpPr>
            <p:nvPr/>
          </p:nvSpPr>
          <p:spPr bwMode="auto">
            <a:xfrm>
              <a:off x="3290898" y="464586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Text Box 624"/>
            <p:cNvSpPr txBox="1">
              <a:spLocks noChangeArrowheads="1"/>
            </p:cNvSpPr>
            <p:nvPr/>
          </p:nvSpPr>
          <p:spPr bwMode="auto">
            <a:xfrm>
              <a:off x="4349014" y="4758197"/>
              <a:ext cx="795316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6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6" name="Text Box 625"/>
            <p:cNvSpPr txBox="1">
              <a:spLocks noChangeArrowheads="1"/>
            </p:cNvSpPr>
            <p:nvPr/>
          </p:nvSpPr>
          <p:spPr bwMode="auto">
            <a:xfrm>
              <a:off x="5166461" y="4801400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7" name="Text Box 628"/>
            <p:cNvSpPr txBox="1">
              <a:spLocks noChangeArrowheads="1"/>
            </p:cNvSpPr>
            <p:nvPr/>
          </p:nvSpPr>
          <p:spPr bwMode="auto">
            <a:xfrm>
              <a:off x="5166461" y="3151043"/>
              <a:ext cx="993108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3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8" name="Text Box 631"/>
            <p:cNvSpPr txBox="1">
              <a:spLocks noChangeArrowheads="1"/>
            </p:cNvSpPr>
            <p:nvPr/>
          </p:nvSpPr>
          <p:spPr bwMode="auto">
            <a:xfrm>
              <a:off x="6053065" y="3174085"/>
              <a:ext cx="796699" cy="52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4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9" name="Text Box 633"/>
            <p:cNvSpPr txBox="1">
              <a:spLocks noChangeArrowheads="1"/>
            </p:cNvSpPr>
            <p:nvPr/>
          </p:nvSpPr>
          <p:spPr bwMode="auto">
            <a:xfrm>
              <a:off x="4141540" y="3119361"/>
              <a:ext cx="796699" cy="58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2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0" name="Text Box 634"/>
            <p:cNvSpPr txBox="1">
              <a:spLocks noChangeArrowheads="1"/>
            </p:cNvSpPr>
            <p:nvPr/>
          </p:nvSpPr>
          <p:spPr bwMode="auto">
            <a:xfrm>
              <a:off x="3218974" y="3149603"/>
              <a:ext cx="796699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1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3420915" y="3539871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6053065" y="469339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cxnSp>
          <p:nvCxnSpPr>
            <p:cNvPr id="163" name="AutoShape 610"/>
            <p:cNvCxnSpPr/>
            <p:nvPr/>
          </p:nvCxnSpPr>
          <p:spPr bwMode="auto">
            <a:xfrm>
              <a:off x="6192764" y="4851804"/>
              <a:ext cx="250352" cy="39026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610"/>
            <p:cNvCxnSpPr/>
            <p:nvPr/>
          </p:nvCxnSpPr>
          <p:spPr bwMode="auto">
            <a:xfrm flipV="1">
              <a:off x="5728023" y="4869085"/>
              <a:ext cx="391434" cy="39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Text Box 626"/>
            <p:cNvSpPr txBox="1">
              <a:spLocks noChangeArrowheads="1"/>
            </p:cNvSpPr>
            <p:nvPr/>
          </p:nvSpPr>
          <p:spPr bwMode="auto">
            <a:xfrm>
              <a:off x="6275754" y="5187348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新細明體"/>
                </a:rPr>
                <a:t> 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6" name="Text Box 626"/>
            <p:cNvSpPr txBox="1">
              <a:spLocks noChangeArrowheads="1"/>
            </p:cNvSpPr>
            <p:nvPr/>
          </p:nvSpPr>
          <p:spPr bwMode="auto">
            <a:xfrm>
              <a:off x="5802713" y="4297365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新細明體"/>
                </a:rPr>
                <a:t>9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7" name="Text Box 625"/>
            <p:cNvSpPr txBox="1">
              <a:spLocks noChangeArrowheads="1"/>
            </p:cNvSpPr>
            <p:nvPr/>
          </p:nvSpPr>
          <p:spPr bwMode="auto">
            <a:xfrm>
              <a:off x="6566217" y="5027496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8" name="Text Box 623"/>
            <p:cNvSpPr txBox="1">
              <a:spLocks noChangeArrowheads="1"/>
            </p:cNvSpPr>
            <p:nvPr/>
          </p:nvSpPr>
          <p:spPr bwMode="auto">
            <a:xfrm>
              <a:off x="372866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9" name="Text Box 623"/>
            <p:cNvSpPr txBox="1">
              <a:spLocks noChangeArrowheads="1"/>
            </p:cNvSpPr>
            <p:nvPr/>
          </p:nvSpPr>
          <p:spPr bwMode="auto">
            <a:xfrm>
              <a:off x="4807531" y="530975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0" name="Text Box 623"/>
            <p:cNvSpPr txBox="1">
              <a:spLocks noChangeArrowheads="1"/>
            </p:cNvSpPr>
            <p:nvPr/>
          </p:nvSpPr>
          <p:spPr bwMode="auto">
            <a:xfrm>
              <a:off x="572110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4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1" name="Text Box 623"/>
            <p:cNvSpPr txBox="1">
              <a:spLocks noChangeArrowheads="1"/>
            </p:cNvSpPr>
            <p:nvPr/>
          </p:nvSpPr>
          <p:spPr bwMode="auto">
            <a:xfrm>
              <a:off x="5340738" y="4609581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2" name="Text Box 623"/>
            <p:cNvSpPr txBox="1">
              <a:spLocks noChangeArrowheads="1"/>
            </p:cNvSpPr>
            <p:nvPr/>
          </p:nvSpPr>
          <p:spPr bwMode="auto">
            <a:xfrm>
              <a:off x="6080728" y="4685232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3" name="Text Box 623"/>
            <p:cNvSpPr txBox="1">
              <a:spLocks noChangeArrowheads="1"/>
            </p:cNvSpPr>
            <p:nvPr/>
          </p:nvSpPr>
          <p:spPr bwMode="auto">
            <a:xfrm>
              <a:off x="3618707" y="361763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4" name="Text Box 623"/>
            <p:cNvSpPr txBox="1">
              <a:spLocks noChangeArrowheads="1"/>
            </p:cNvSpPr>
            <p:nvPr/>
          </p:nvSpPr>
          <p:spPr bwMode="auto">
            <a:xfrm>
              <a:off x="4643511" y="360044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7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75" name="Text Box 623"/>
            <p:cNvSpPr txBox="1">
              <a:spLocks noChangeArrowheads="1"/>
            </p:cNvSpPr>
            <p:nvPr/>
          </p:nvSpPr>
          <p:spPr bwMode="auto">
            <a:xfrm>
              <a:off x="5589707" y="362987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1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文字方塊 230404"/>
          <p:cNvSpPr txBox="1"/>
          <p:nvPr/>
        </p:nvSpPr>
        <p:spPr>
          <a:xfrm>
            <a:off x="1476482" y="2993783"/>
            <a:ext cx="3892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For Multiple-in &amp; Multiple-Out</a:t>
            </a:r>
            <a:endParaRPr lang="zh-TW" alt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1" y="118533"/>
            <a:ext cx="9002110" cy="1371600"/>
          </a:xfrm>
        </p:spPr>
        <p:txBody>
          <a:bodyPr/>
          <a:lstStyle/>
          <a:p>
            <a:r>
              <a:rPr lang="en-US" altLang="zh-TW" sz="4000" dirty="0" smtClean="0"/>
              <a:t>Optimal Barrier Coverage Algorithm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91" y="1591363"/>
            <a:ext cx="8229600" cy="985582"/>
          </a:xfrm>
        </p:spPr>
        <p:txBody>
          <a:bodyPr/>
          <a:lstStyle/>
          <a:p>
            <a:r>
              <a:rPr lang="en-US" altLang="zh-TW" sz="2400" dirty="0" smtClean="0"/>
              <a:t>Step 2: Execute to 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Node-Disjoint Transformation </a:t>
            </a:r>
            <a:r>
              <a:rPr lang="en-US" altLang="zh-TW" sz="2400" dirty="0" smtClean="0"/>
              <a:t>transfer </a:t>
            </a:r>
            <a:r>
              <a:rPr lang="en-US" altLang="zh-TW" sz="2400" dirty="0" err="1" smtClean="0"/>
              <a:t>Gc</a:t>
            </a:r>
            <a:r>
              <a:rPr lang="en-US" altLang="zh-TW" sz="2400" dirty="0" smtClean="0"/>
              <a:t> into the new graph </a:t>
            </a:r>
            <a:r>
              <a:rPr lang="en-US" altLang="zh-TW" sz="2400" dirty="0" err="1" smtClean="0">
                <a:solidFill>
                  <a:srgbClr val="FF3300"/>
                </a:solidFill>
              </a:rPr>
              <a:t>Gc</a:t>
            </a:r>
            <a:r>
              <a:rPr lang="en-US" altLang="zh-TW" sz="2400" dirty="0" smtClean="0">
                <a:solidFill>
                  <a:srgbClr val="FF3300"/>
                </a:solidFill>
              </a:rPr>
              <a:t>*</a:t>
            </a:r>
            <a:r>
              <a:rPr lang="en-US" altLang="zh-TW" sz="2400" dirty="0" smtClean="0"/>
              <a:t> 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7" y="3369020"/>
            <a:ext cx="5146096" cy="18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6777" y="4870658"/>
            <a:ext cx="544152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Node-Disjoint Transformation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7" y="457200"/>
            <a:ext cx="9227127" cy="1371600"/>
          </a:xfrm>
        </p:spPr>
        <p:txBody>
          <a:bodyPr/>
          <a:lstStyle/>
          <a:p>
            <a:r>
              <a:rPr lang="en-US" altLang="zh-TW" dirty="0"/>
              <a:t>Optimal Barrier Coverage </a:t>
            </a:r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5740"/>
          </a:xfrm>
        </p:spPr>
        <p:txBody>
          <a:bodyPr/>
          <a:lstStyle/>
          <a:p>
            <a:r>
              <a:rPr lang="en-US" altLang="zh-TW" dirty="0" smtClean="0"/>
              <a:t>Step 3:(To </a:t>
            </a:r>
            <a:r>
              <a:rPr lang="en-US" altLang="zh-TW" dirty="0"/>
              <a:t>Find Maximum barrier </a:t>
            </a:r>
            <a:r>
              <a:rPr lang="en-US" altLang="zh-TW" dirty="0" smtClean="0"/>
              <a:t>coverage)</a:t>
            </a:r>
          </a:p>
          <a:p>
            <a:pPr lvl="1"/>
            <a:r>
              <a:rPr lang="en-US" altLang="zh-TW" dirty="0" smtClean="0"/>
              <a:t>Execute </a:t>
            </a:r>
            <a:r>
              <a:rPr lang="en-US" altLang="zh-TW" dirty="0"/>
              <a:t>the </a:t>
            </a:r>
            <a:r>
              <a:rPr lang="en-US" altLang="zh-TW" i="1" dirty="0"/>
              <a:t>maximum flow algorithm </a:t>
            </a:r>
            <a:r>
              <a:rPr lang="en-US" altLang="zh-TW" dirty="0"/>
              <a:t>on </a:t>
            </a:r>
            <a:r>
              <a:rPr lang="en-US" altLang="zh-TW" dirty="0" err="1"/>
              <a:t>Gc</a:t>
            </a:r>
            <a:r>
              <a:rPr lang="en-US" altLang="zh-TW" dirty="0"/>
              <a:t>* to decide the </a:t>
            </a:r>
            <a:r>
              <a:rPr lang="en-US" altLang="zh-TW" i="1" dirty="0"/>
              <a:t>maximum flow plan</a:t>
            </a:r>
            <a:r>
              <a:rPr lang="en-US" altLang="zh-TW" dirty="0"/>
              <a:t> FP</a:t>
            </a:r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3178" y="3788800"/>
            <a:ext cx="5698612" cy="2896045"/>
            <a:chOff x="2032224" y="3089119"/>
            <a:chExt cx="5698612" cy="2896045"/>
          </a:xfrm>
        </p:grpSpPr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5941029" y="481292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5589707" y="4232560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2986603" y="3089119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3993542" y="3174085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5000482" y="314960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5900918" y="3119361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3184395" y="4693393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4163671" y="4719314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5055808" y="4899327"/>
              <a:ext cx="1063649" cy="1085837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295047" y="3264811"/>
              <a:ext cx="3554717" cy="23632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4384976" y="3528350"/>
              <a:ext cx="197792" cy="2088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5416812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3559231" y="5054858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4654692" y="52060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5559278" y="5231991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6368425" y="5213269"/>
              <a:ext cx="197792" cy="20737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6278520" y="357011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cxnSp>
          <p:nvCxnSpPr>
            <p:cNvPr id="134" name="AutoShape 602"/>
            <p:cNvCxnSpPr>
              <a:cxnSpLocks noChangeShapeType="1"/>
            </p:cNvCxnSpPr>
            <p:nvPr/>
          </p:nvCxnSpPr>
          <p:spPr bwMode="auto">
            <a:xfrm>
              <a:off x="3578595" y="3644998"/>
              <a:ext cx="814680" cy="2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603"/>
            <p:cNvCxnSpPr>
              <a:cxnSpLocks noChangeShapeType="1"/>
            </p:cNvCxnSpPr>
            <p:nvPr/>
          </p:nvCxnSpPr>
          <p:spPr bwMode="auto">
            <a:xfrm>
              <a:off x="4582768" y="3633478"/>
              <a:ext cx="834044" cy="40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604"/>
            <p:cNvCxnSpPr>
              <a:cxnSpLocks noChangeShapeType="1"/>
            </p:cNvCxnSpPr>
            <p:nvPr/>
          </p:nvCxnSpPr>
          <p:spPr bwMode="auto">
            <a:xfrm>
              <a:off x="5636734" y="3669480"/>
              <a:ext cx="641785" cy="4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605"/>
            <p:cNvCxnSpPr>
              <a:cxnSpLocks noChangeShapeType="1"/>
            </p:cNvCxnSpPr>
            <p:nvPr/>
          </p:nvCxnSpPr>
          <p:spPr bwMode="auto">
            <a:xfrm>
              <a:off x="6451415" y="3702602"/>
              <a:ext cx="785634" cy="403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606"/>
            <p:cNvCxnSpPr>
              <a:cxnSpLocks noChangeShapeType="1"/>
            </p:cNvCxnSpPr>
            <p:nvPr/>
          </p:nvCxnSpPr>
          <p:spPr bwMode="auto">
            <a:xfrm flipV="1">
              <a:off x="2472068" y="3643558"/>
              <a:ext cx="948847" cy="5313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607"/>
            <p:cNvCxnSpPr>
              <a:cxnSpLocks noChangeShapeType="1"/>
            </p:cNvCxnSpPr>
            <p:nvPr/>
          </p:nvCxnSpPr>
          <p:spPr bwMode="auto">
            <a:xfrm>
              <a:off x="2472068" y="4174956"/>
              <a:ext cx="1087162" cy="9965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608"/>
            <p:cNvCxnSpPr>
              <a:cxnSpLocks noChangeShapeType="1"/>
            </p:cNvCxnSpPr>
            <p:nvPr/>
          </p:nvCxnSpPr>
          <p:spPr bwMode="auto">
            <a:xfrm>
              <a:off x="3757022" y="5171506"/>
              <a:ext cx="897670" cy="138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609"/>
            <p:cNvCxnSpPr>
              <a:cxnSpLocks noChangeShapeType="1"/>
            </p:cNvCxnSpPr>
            <p:nvPr/>
          </p:nvCxnSpPr>
          <p:spPr bwMode="auto">
            <a:xfrm>
              <a:off x="4852484" y="5309756"/>
              <a:ext cx="706794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610"/>
            <p:cNvCxnSpPr>
              <a:cxnSpLocks noChangeShapeType="1"/>
            </p:cNvCxnSpPr>
            <p:nvPr/>
          </p:nvCxnSpPr>
          <p:spPr bwMode="auto">
            <a:xfrm>
              <a:off x="5739088" y="5335678"/>
              <a:ext cx="683280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611"/>
            <p:cNvCxnSpPr>
              <a:cxnSpLocks noChangeShapeType="1"/>
            </p:cNvCxnSpPr>
            <p:nvPr/>
          </p:nvCxnSpPr>
          <p:spPr bwMode="auto">
            <a:xfrm flipV="1">
              <a:off x="6581431" y="4105831"/>
              <a:ext cx="655617" cy="11535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ext Box 612"/>
            <p:cNvSpPr txBox="1">
              <a:spLocks noChangeArrowheads="1"/>
            </p:cNvSpPr>
            <p:nvPr/>
          </p:nvSpPr>
          <p:spPr bwMode="auto">
            <a:xfrm>
              <a:off x="2032224" y="3966141"/>
              <a:ext cx="544964" cy="56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SimSun"/>
                </a:rPr>
                <a:t>S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5" name="Text Box 613"/>
            <p:cNvSpPr txBox="1">
              <a:spLocks noChangeArrowheads="1"/>
            </p:cNvSpPr>
            <p:nvPr/>
          </p:nvSpPr>
          <p:spPr bwMode="auto">
            <a:xfrm>
              <a:off x="7109798" y="3884055"/>
              <a:ext cx="621038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SimSun"/>
                </a:rPr>
                <a:t>T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7237049" y="3905657"/>
              <a:ext cx="372070" cy="3989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2086167" y="3944540"/>
              <a:ext cx="385901" cy="4593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48" name="Text Box 623"/>
            <p:cNvSpPr txBox="1">
              <a:spLocks noChangeArrowheads="1"/>
            </p:cNvSpPr>
            <p:nvPr/>
          </p:nvSpPr>
          <p:spPr bwMode="auto">
            <a:xfrm>
              <a:off x="3290898" y="464586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49" name="Text Box 624"/>
            <p:cNvSpPr txBox="1">
              <a:spLocks noChangeArrowheads="1"/>
            </p:cNvSpPr>
            <p:nvPr/>
          </p:nvSpPr>
          <p:spPr bwMode="auto">
            <a:xfrm>
              <a:off x="4349014" y="4758197"/>
              <a:ext cx="795316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6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0" name="Text Box 625"/>
            <p:cNvSpPr txBox="1">
              <a:spLocks noChangeArrowheads="1"/>
            </p:cNvSpPr>
            <p:nvPr/>
          </p:nvSpPr>
          <p:spPr bwMode="auto">
            <a:xfrm>
              <a:off x="5166461" y="4801400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>
                  <a:effectLst/>
                  <a:latin typeface="Times New Roman"/>
                  <a:ea typeface="SimSun"/>
                </a:rPr>
                <a:t>7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1" name="Text Box 628"/>
            <p:cNvSpPr txBox="1">
              <a:spLocks noChangeArrowheads="1"/>
            </p:cNvSpPr>
            <p:nvPr/>
          </p:nvSpPr>
          <p:spPr bwMode="auto">
            <a:xfrm>
              <a:off x="5166461" y="3151043"/>
              <a:ext cx="993108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3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2" name="Text Box 631"/>
            <p:cNvSpPr txBox="1">
              <a:spLocks noChangeArrowheads="1"/>
            </p:cNvSpPr>
            <p:nvPr/>
          </p:nvSpPr>
          <p:spPr bwMode="auto">
            <a:xfrm>
              <a:off x="6053065" y="3174085"/>
              <a:ext cx="796699" cy="52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4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3" name="Text Box 633"/>
            <p:cNvSpPr txBox="1">
              <a:spLocks noChangeArrowheads="1"/>
            </p:cNvSpPr>
            <p:nvPr/>
          </p:nvSpPr>
          <p:spPr bwMode="auto">
            <a:xfrm>
              <a:off x="4141540" y="3119361"/>
              <a:ext cx="796699" cy="58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2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4" name="Text Box 634"/>
            <p:cNvSpPr txBox="1">
              <a:spLocks noChangeArrowheads="1"/>
            </p:cNvSpPr>
            <p:nvPr/>
          </p:nvSpPr>
          <p:spPr bwMode="auto">
            <a:xfrm>
              <a:off x="3218974" y="3149603"/>
              <a:ext cx="796699" cy="51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SimSun"/>
                </a:rPr>
                <a:t>1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3420915" y="3539871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sp>
          <p:nvSpPr>
            <p:cNvPr id="156" name="Oval 155"/>
            <p:cNvSpPr>
              <a:spLocks noChangeArrowheads="1"/>
            </p:cNvSpPr>
            <p:nvPr/>
          </p:nvSpPr>
          <p:spPr bwMode="auto">
            <a:xfrm>
              <a:off x="6053065" y="4693393"/>
              <a:ext cx="197792" cy="20593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4800"/>
            </a:p>
          </p:txBody>
        </p:sp>
        <p:cxnSp>
          <p:nvCxnSpPr>
            <p:cNvPr id="157" name="AutoShape 610"/>
            <p:cNvCxnSpPr/>
            <p:nvPr/>
          </p:nvCxnSpPr>
          <p:spPr bwMode="auto">
            <a:xfrm>
              <a:off x="6192764" y="4851804"/>
              <a:ext cx="250352" cy="39026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610"/>
            <p:cNvCxnSpPr/>
            <p:nvPr/>
          </p:nvCxnSpPr>
          <p:spPr bwMode="auto">
            <a:xfrm flipV="1">
              <a:off x="5728023" y="4869085"/>
              <a:ext cx="391434" cy="39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Text Box 626"/>
            <p:cNvSpPr txBox="1">
              <a:spLocks noChangeArrowheads="1"/>
            </p:cNvSpPr>
            <p:nvPr/>
          </p:nvSpPr>
          <p:spPr bwMode="auto">
            <a:xfrm>
              <a:off x="6275754" y="5187348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新細明體"/>
                </a:rPr>
                <a:t> 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0" name="Text Box 626"/>
            <p:cNvSpPr txBox="1">
              <a:spLocks noChangeArrowheads="1"/>
            </p:cNvSpPr>
            <p:nvPr/>
          </p:nvSpPr>
          <p:spPr bwMode="auto">
            <a:xfrm>
              <a:off x="5802713" y="4297365"/>
              <a:ext cx="795316" cy="59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>
                  <a:effectLst/>
                  <a:latin typeface="Times New Roman"/>
                  <a:ea typeface="新細明體"/>
                </a:rPr>
                <a:t>9</a:t>
              </a:r>
              <a:endParaRPr lang="zh-TW" sz="240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1" name="Text Box 625"/>
            <p:cNvSpPr txBox="1">
              <a:spLocks noChangeArrowheads="1"/>
            </p:cNvSpPr>
            <p:nvPr/>
          </p:nvSpPr>
          <p:spPr bwMode="auto">
            <a:xfrm>
              <a:off x="6566217" y="5027496"/>
              <a:ext cx="798082" cy="56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SimSun"/>
                </a:rPr>
                <a:t>N</a:t>
              </a:r>
              <a:r>
                <a:rPr lang="en-US" sz="2400" baseline="-25000" dirty="0" smtClean="0">
                  <a:effectLst/>
                  <a:latin typeface="Times New Roman"/>
                  <a:ea typeface="SimSun"/>
                </a:rPr>
                <a:t>8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2" name="Text Box 623"/>
            <p:cNvSpPr txBox="1">
              <a:spLocks noChangeArrowheads="1"/>
            </p:cNvSpPr>
            <p:nvPr/>
          </p:nvSpPr>
          <p:spPr bwMode="auto">
            <a:xfrm>
              <a:off x="372866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3" name="Text Box 623"/>
            <p:cNvSpPr txBox="1">
              <a:spLocks noChangeArrowheads="1"/>
            </p:cNvSpPr>
            <p:nvPr/>
          </p:nvSpPr>
          <p:spPr bwMode="auto">
            <a:xfrm>
              <a:off x="4807531" y="530975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4" name="Text Box 623"/>
            <p:cNvSpPr txBox="1">
              <a:spLocks noChangeArrowheads="1"/>
            </p:cNvSpPr>
            <p:nvPr/>
          </p:nvSpPr>
          <p:spPr bwMode="auto">
            <a:xfrm>
              <a:off x="5721107" y="5262233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4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5" name="Text Box 623"/>
            <p:cNvSpPr txBox="1">
              <a:spLocks noChangeArrowheads="1"/>
            </p:cNvSpPr>
            <p:nvPr/>
          </p:nvSpPr>
          <p:spPr bwMode="auto">
            <a:xfrm>
              <a:off x="5340738" y="4609581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6" name="Text Box 623"/>
            <p:cNvSpPr txBox="1">
              <a:spLocks noChangeArrowheads="1"/>
            </p:cNvSpPr>
            <p:nvPr/>
          </p:nvSpPr>
          <p:spPr bwMode="auto">
            <a:xfrm>
              <a:off x="6080728" y="4685232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5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7" name="Text Box 623"/>
            <p:cNvSpPr txBox="1">
              <a:spLocks noChangeArrowheads="1"/>
            </p:cNvSpPr>
            <p:nvPr/>
          </p:nvSpPr>
          <p:spPr bwMode="auto">
            <a:xfrm>
              <a:off x="3618707" y="3617636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SimSun"/>
                </a:rPr>
                <a:t>0.6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8" name="Text Box 623"/>
            <p:cNvSpPr txBox="1">
              <a:spLocks noChangeArrowheads="1"/>
            </p:cNvSpPr>
            <p:nvPr/>
          </p:nvSpPr>
          <p:spPr bwMode="auto">
            <a:xfrm>
              <a:off x="4643511" y="360044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7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  <p:sp>
          <p:nvSpPr>
            <p:cNvPr id="169" name="Text Box 623"/>
            <p:cNvSpPr txBox="1">
              <a:spLocks noChangeArrowheads="1"/>
            </p:cNvSpPr>
            <p:nvPr/>
          </p:nvSpPr>
          <p:spPr bwMode="auto">
            <a:xfrm>
              <a:off x="5589707" y="3629877"/>
              <a:ext cx="796699" cy="62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latin typeface="Times New Roman"/>
                  <a:ea typeface="SimSun"/>
                </a:rPr>
                <a:t>0.</a:t>
              </a:r>
              <a:r>
                <a:rPr lang="en-US" sz="2400" dirty="0" smtClean="0">
                  <a:effectLst/>
                  <a:latin typeface="Times New Roman"/>
                  <a:ea typeface="SimSun"/>
                </a:rPr>
                <a:t>6</a:t>
              </a:r>
              <a:endParaRPr lang="zh-TW" sz="2400" dirty="0"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2296870" y="4219961"/>
            <a:ext cx="4928260" cy="585551"/>
          </a:xfrm>
          <a:custGeom>
            <a:avLst/>
            <a:gdLst>
              <a:gd name="connsiteX0" fmla="*/ 0 w 4928260"/>
              <a:gd name="connsiteY0" fmla="*/ 585551 h 585551"/>
              <a:gd name="connsiteX1" fmla="*/ 59377 w 4928260"/>
              <a:gd name="connsiteY1" fmla="*/ 573676 h 585551"/>
              <a:gd name="connsiteX2" fmla="*/ 130629 w 4928260"/>
              <a:gd name="connsiteY2" fmla="*/ 561800 h 585551"/>
              <a:gd name="connsiteX3" fmla="*/ 201881 w 4928260"/>
              <a:gd name="connsiteY3" fmla="*/ 538050 h 585551"/>
              <a:gd name="connsiteX4" fmla="*/ 273133 w 4928260"/>
              <a:gd name="connsiteY4" fmla="*/ 490548 h 585551"/>
              <a:gd name="connsiteX5" fmla="*/ 463138 w 4928260"/>
              <a:gd name="connsiteY5" fmla="*/ 383670 h 585551"/>
              <a:gd name="connsiteX6" fmla="*/ 570016 w 4928260"/>
              <a:gd name="connsiteY6" fmla="*/ 264917 h 585551"/>
              <a:gd name="connsiteX7" fmla="*/ 688769 w 4928260"/>
              <a:gd name="connsiteY7" fmla="*/ 181790 h 585551"/>
              <a:gd name="connsiteX8" fmla="*/ 771896 w 4928260"/>
              <a:gd name="connsiteY8" fmla="*/ 146164 h 585551"/>
              <a:gd name="connsiteX9" fmla="*/ 807522 w 4928260"/>
              <a:gd name="connsiteY9" fmla="*/ 122413 h 585551"/>
              <a:gd name="connsiteX10" fmla="*/ 866899 w 4928260"/>
              <a:gd name="connsiteY10" fmla="*/ 98663 h 585551"/>
              <a:gd name="connsiteX11" fmla="*/ 914400 w 4928260"/>
              <a:gd name="connsiteY11" fmla="*/ 63037 h 585551"/>
              <a:gd name="connsiteX12" fmla="*/ 1068779 w 4928260"/>
              <a:gd name="connsiteY12" fmla="*/ 39286 h 585551"/>
              <a:gd name="connsiteX13" fmla="*/ 1721922 w 4928260"/>
              <a:gd name="connsiteY13" fmla="*/ 27411 h 585551"/>
              <a:gd name="connsiteX14" fmla="*/ 1840676 w 4928260"/>
              <a:gd name="connsiteY14" fmla="*/ 39286 h 585551"/>
              <a:gd name="connsiteX15" fmla="*/ 3479470 w 4928260"/>
              <a:gd name="connsiteY15" fmla="*/ 51161 h 585551"/>
              <a:gd name="connsiteX16" fmla="*/ 3847605 w 4928260"/>
              <a:gd name="connsiteY16" fmla="*/ 63037 h 585551"/>
              <a:gd name="connsiteX17" fmla="*/ 3966359 w 4928260"/>
              <a:gd name="connsiteY17" fmla="*/ 86787 h 585551"/>
              <a:gd name="connsiteX18" fmla="*/ 4156364 w 4928260"/>
              <a:gd name="connsiteY18" fmla="*/ 98663 h 585551"/>
              <a:gd name="connsiteX19" fmla="*/ 4334494 w 4928260"/>
              <a:gd name="connsiteY19" fmla="*/ 158039 h 585551"/>
              <a:gd name="connsiteX20" fmla="*/ 4370120 w 4928260"/>
              <a:gd name="connsiteY20" fmla="*/ 181790 h 585551"/>
              <a:gd name="connsiteX21" fmla="*/ 4465122 w 4928260"/>
              <a:gd name="connsiteY21" fmla="*/ 205541 h 585551"/>
              <a:gd name="connsiteX22" fmla="*/ 4512624 w 4928260"/>
              <a:gd name="connsiteY22" fmla="*/ 229291 h 585551"/>
              <a:gd name="connsiteX23" fmla="*/ 4548250 w 4928260"/>
              <a:gd name="connsiteY23" fmla="*/ 241167 h 585551"/>
              <a:gd name="connsiteX24" fmla="*/ 4583876 w 4928260"/>
              <a:gd name="connsiteY24" fmla="*/ 264917 h 585551"/>
              <a:gd name="connsiteX25" fmla="*/ 4702629 w 4928260"/>
              <a:gd name="connsiteY25" fmla="*/ 288668 h 585551"/>
              <a:gd name="connsiteX26" fmla="*/ 4738255 w 4928260"/>
              <a:gd name="connsiteY26" fmla="*/ 300543 h 585551"/>
              <a:gd name="connsiteX27" fmla="*/ 4892634 w 4928260"/>
              <a:gd name="connsiteY27" fmla="*/ 336169 h 585551"/>
              <a:gd name="connsiteX28" fmla="*/ 4928260 w 4928260"/>
              <a:gd name="connsiteY28" fmla="*/ 359920 h 58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8260" h="585551">
                <a:moveTo>
                  <a:pt x="0" y="585551"/>
                </a:moveTo>
                <a:lnTo>
                  <a:pt x="59377" y="573676"/>
                </a:lnTo>
                <a:cubicBezTo>
                  <a:pt x="83067" y="569369"/>
                  <a:pt x="107270" y="567640"/>
                  <a:pt x="130629" y="561800"/>
                </a:cubicBezTo>
                <a:cubicBezTo>
                  <a:pt x="154917" y="555728"/>
                  <a:pt x="201881" y="538050"/>
                  <a:pt x="201881" y="538050"/>
                </a:cubicBezTo>
                <a:cubicBezTo>
                  <a:pt x="225632" y="522216"/>
                  <a:pt x="248776" y="505433"/>
                  <a:pt x="273133" y="490548"/>
                </a:cubicBezTo>
                <a:cubicBezTo>
                  <a:pt x="391471" y="418230"/>
                  <a:pt x="379152" y="425664"/>
                  <a:pt x="463138" y="383670"/>
                </a:cubicBezTo>
                <a:cubicBezTo>
                  <a:pt x="484614" y="297766"/>
                  <a:pt x="461956" y="345962"/>
                  <a:pt x="570016" y="264917"/>
                </a:cubicBezTo>
                <a:cubicBezTo>
                  <a:pt x="591696" y="248657"/>
                  <a:pt x="671223" y="187638"/>
                  <a:pt x="688769" y="181790"/>
                </a:cubicBezTo>
                <a:cubicBezTo>
                  <a:pt x="728739" y="168467"/>
                  <a:pt x="730807" y="169644"/>
                  <a:pt x="771896" y="146164"/>
                </a:cubicBezTo>
                <a:cubicBezTo>
                  <a:pt x="784288" y="139083"/>
                  <a:pt x="794756" y="128796"/>
                  <a:pt x="807522" y="122413"/>
                </a:cubicBezTo>
                <a:cubicBezTo>
                  <a:pt x="826588" y="112880"/>
                  <a:pt x="848265" y="109015"/>
                  <a:pt x="866899" y="98663"/>
                </a:cubicBezTo>
                <a:cubicBezTo>
                  <a:pt x="884200" y="89051"/>
                  <a:pt x="896697" y="71888"/>
                  <a:pt x="914400" y="63037"/>
                </a:cubicBezTo>
                <a:cubicBezTo>
                  <a:pt x="943787" y="48344"/>
                  <a:pt x="1061837" y="40057"/>
                  <a:pt x="1068779" y="39286"/>
                </a:cubicBezTo>
                <a:cubicBezTo>
                  <a:pt x="1339294" y="-28344"/>
                  <a:pt x="1159765" y="7686"/>
                  <a:pt x="1721922" y="27411"/>
                </a:cubicBezTo>
                <a:cubicBezTo>
                  <a:pt x="1761680" y="28806"/>
                  <a:pt x="1800898" y="38748"/>
                  <a:pt x="1840676" y="39286"/>
                </a:cubicBezTo>
                <a:lnTo>
                  <a:pt x="3479470" y="51161"/>
                </a:lnTo>
                <a:cubicBezTo>
                  <a:pt x="3602182" y="55120"/>
                  <a:pt x="3725008" y="56410"/>
                  <a:pt x="3847605" y="63037"/>
                </a:cubicBezTo>
                <a:cubicBezTo>
                  <a:pt x="4062133" y="74633"/>
                  <a:pt x="3809291" y="71080"/>
                  <a:pt x="3966359" y="86787"/>
                </a:cubicBezTo>
                <a:cubicBezTo>
                  <a:pt x="4029503" y="93101"/>
                  <a:pt x="4093029" y="94704"/>
                  <a:pt x="4156364" y="98663"/>
                </a:cubicBezTo>
                <a:cubicBezTo>
                  <a:pt x="4244125" y="157169"/>
                  <a:pt x="4139053" y="92892"/>
                  <a:pt x="4334494" y="158039"/>
                </a:cubicBezTo>
                <a:cubicBezTo>
                  <a:pt x="4348034" y="162552"/>
                  <a:pt x="4357354" y="175407"/>
                  <a:pt x="4370120" y="181790"/>
                </a:cubicBezTo>
                <a:cubicBezTo>
                  <a:pt x="4394461" y="193961"/>
                  <a:pt x="4442543" y="201025"/>
                  <a:pt x="4465122" y="205541"/>
                </a:cubicBezTo>
                <a:cubicBezTo>
                  <a:pt x="4480956" y="213458"/>
                  <a:pt x="4496353" y="222318"/>
                  <a:pt x="4512624" y="229291"/>
                </a:cubicBezTo>
                <a:cubicBezTo>
                  <a:pt x="4524130" y="234222"/>
                  <a:pt x="4537054" y="235569"/>
                  <a:pt x="4548250" y="241167"/>
                </a:cubicBezTo>
                <a:cubicBezTo>
                  <a:pt x="4561015" y="247550"/>
                  <a:pt x="4570235" y="260720"/>
                  <a:pt x="4583876" y="264917"/>
                </a:cubicBezTo>
                <a:cubicBezTo>
                  <a:pt x="4622459" y="276789"/>
                  <a:pt x="4663295" y="279591"/>
                  <a:pt x="4702629" y="288668"/>
                </a:cubicBezTo>
                <a:cubicBezTo>
                  <a:pt x="4714826" y="291483"/>
                  <a:pt x="4726058" y="297728"/>
                  <a:pt x="4738255" y="300543"/>
                </a:cubicBezTo>
                <a:cubicBezTo>
                  <a:pt x="4908591" y="339851"/>
                  <a:pt x="4806522" y="307466"/>
                  <a:pt x="4892634" y="336169"/>
                </a:cubicBezTo>
                <a:lnTo>
                  <a:pt x="4928260" y="359920"/>
                </a:ln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88523" y="4974798"/>
            <a:ext cx="4690753" cy="1045035"/>
          </a:xfrm>
          <a:custGeom>
            <a:avLst/>
            <a:gdLst>
              <a:gd name="connsiteX0" fmla="*/ 0 w 4690753"/>
              <a:gd name="connsiteY0" fmla="*/ 0 h 1045035"/>
              <a:gd name="connsiteX1" fmla="*/ 118753 w 4690753"/>
              <a:gd name="connsiteY1" fmla="*/ 106878 h 1045035"/>
              <a:gd name="connsiteX2" fmla="*/ 213756 w 4690753"/>
              <a:gd name="connsiteY2" fmla="*/ 225631 h 1045035"/>
              <a:gd name="connsiteX3" fmla="*/ 261257 w 4690753"/>
              <a:gd name="connsiteY3" fmla="*/ 273132 h 1045035"/>
              <a:gd name="connsiteX4" fmla="*/ 344384 w 4690753"/>
              <a:gd name="connsiteY4" fmla="*/ 391886 h 1045035"/>
              <a:gd name="connsiteX5" fmla="*/ 380010 w 4690753"/>
              <a:gd name="connsiteY5" fmla="*/ 415636 h 1045035"/>
              <a:gd name="connsiteX6" fmla="*/ 439387 w 4690753"/>
              <a:gd name="connsiteY6" fmla="*/ 486888 h 1045035"/>
              <a:gd name="connsiteX7" fmla="*/ 463137 w 4690753"/>
              <a:gd name="connsiteY7" fmla="*/ 534389 h 1045035"/>
              <a:gd name="connsiteX8" fmla="*/ 581891 w 4690753"/>
              <a:gd name="connsiteY8" fmla="*/ 593766 h 1045035"/>
              <a:gd name="connsiteX9" fmla="*/ 700644 w 4690753"/>
              <a:gd name="connsiteY9" fmla="*/ 665018 h 1045035"/>
              <a:gd name="connsiteX10" fmla="*/ 736270 w 4690753"/>
              <a:gd name="connsiteY10" fmla="*/ 688769 h 1045035"/>
              <a:gd name="connsiteX11" fmla="*/ 866899 w 4690753"/>
              <a:gd name="connsiteY11" fmla="*/ 748145 h 1045035"/>
              <a:gd name="connsiteX12" fmla="*/ 938150 w 4690753"/>
              <a:gd name="connsiteY12" fmla="*/ 783771 h 1045035"/>
              <a:gd name="connsiteX13" fmla="*/ 997527 w 4690753"/>
              <a:gd name="connsiteY13" fmla="*/ 807522 h 1045035"/>
              <a:gd name="connsiteX14" fmla="*/ 1187532 w 4690753"/>
              <a:gd name="connsiteY14" fmla="*/ 914400 h 1045035"/>
              <a:gd name="connsiteX15" fmla="*/ 1282535 w 4690753"/>
              <a:gd name="connsiteY15" fmla="*/ 938151 h 1045035"/>
              <a:gd name="connsiteX16" fmla="*/ 1710047 w 4690753"/>
              <a:gd name="connsiteY16" fmla="*/ 950026 h 1045035"/>
              <a:gd name="connsiteX17" fmla="*/ 1852550 w 4690753"/>
              <a:gd name="connsiteY17" fmla="*/ 973777 h 1045035"/>
              <a:gd name="connsiteX18" fmla="*/ 1971304 w 4690753"/>
              <a:gd name="connsiteY18" fmla="*/ 985652 h 1045035"/>
              <a:gd name="connsiteX19" fmla="*/ 2731325 w 4690753"/>
              <a:gd name="connsiteY19" fmla="*/ 1009402 h 1045035"/>
              <a:gd name="connsiteX20" fmla="*/ 2921330 w 4690753"/>
              <a:gd name="connsiteY20" fmla="*/ 1033153 h 1045035"/>
              <a:gd name="connsiteX21" fmla="*/ 3752602 w 4690753"/>
              <a:gd name="connsiteY21" fmla="*/ 1033153 h 1045035"/>
              <a:gd name="connsiteX22" fmla="*/ 3823854 w 4690753"/>
              <a:gd name="connsiteY22" fmla="*/ 985652 h 1045035"/>
              <a:gd name="connsiteX23" fmla="*/ 3918857 w 4690753"/>
              <a:gd name="connsiteY23" fmla="*/ 914400 h 1045035"/>
              <a:gd name="connsiteX24" fmla="*/ 3954483 w 4690753"/>
              <a:gd name="connsiteY24" fmla="*/ 890649 h 1045035"/>
              <a:gd name="connsiteX25" fmla="*/ 4001984 w 4690753"/>
              <a:gd name="connsiteY25" fmla="*/ 831273 h 1045035"/>
              <a:gd name="connsiteX26" fmla="*/ 4120737 w 4690753"/>
              <a:gd name="connsiteY26" fmla="*/ 783771 h 1045035"/>
              <a:gd name="connsiteX27" fmla="*/ 4168239 w 4690753"/>
              <a:gd name="connsiteY27" fmla="*/ 736270 h 1045035"/>
              <a:gd name="connsiteX28" fmla="*/ 4239491 w 4690753"/>
              <a:gd name="connsiteY28" fmla="*/ 676893 h 1045035"/>
              <a:gd name="connsiteX29" fmla="*/ 4310743 w 4690753"/>
              <a:gd name="connsiteY29" fmla="*/ 605641 h 1045035"/>
              <a:gd name="connsiteX30" fmla="*/ 4358244 w 4690753"/>
              <a:gd name="connsiteY30" fmla="*/ 534389 h 1045035"/>
              <a:gd name="connsiteX31" fmla="*/ 4381995 w 4690753"/>
              <a:gd name="connsiteY31" fmla="*/ 498764 h 1045035"/>
              <a:gd name="connsiteX32" fmla="*/ 4453247 w 4690753"/>
              <a:gd name="connsiteY32" fmla="*/ 439387 h 1045035"/>
              <a:gd name="connsiteX33" fmla="*/ 4512623 w 4690753"/>
              <a:gd name="connsiteY33" fmla="*/ 368135 h 1045035"/>
              <a:gd name="connsiteX34" fmla="*/ 4560125 w 4690753"/>
              <a:gd name="connsiteY34" fmla="*/ 320634 h 1045035"/>
              <a:gd name="connsiteX35" fmla="*/ 4572000 w 4690753"/>
              <a:gd name="connsiteY35" fmla="*/ 285008 h 1045035"/>
              <a:gd name="connsiteX36" fmla="*/ 4619501 w 4690753"/>
              <a:gd name="connsiteY36" fmla="*/ 201880 h 1045035"/>
              <a:gd name="connsiteX37" fmla="*/ 4631376 w 4690753"/>
              <a:gd name="connsiteY37" fmla="*/ 166254 h 1045035"/>
              <a:gd name="connsiteX38" fmla="*/ 4667002 w 4690753"/>
              <a:gd name="connsiteY38" fmla="*/ 95002 h 1045035"/>
              <a:gd name="connsiteX39" fmla="*/ 4678878 w 4690753"/>
              <a:gd name="connsiteY39" fmla="*/ 47501 h 1045035"/>
              <a:gd name="connsiteX40" fmla="*/ 4690753 w 4690753"/>
              <a:gd name="connsiteY40" fmla="*/ 11875 h 104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90753" h="1045035">
                <a:moveTo>
                  <a:pt x="0" y="0"/>
                </a:moveTo>
                <a:cubicBezTo>
                  <a:pt x="39584" y="35626"/>
                  <a:pt x="81096" y="69221"/>
                  <a:pt x="118753" y="106878"/>
                </a:cubicBezTo>
                <a:cubicBezTo>
                  <a:pt x="343741" y="331866"/>
                  <a:pt x="113271" y="108399"/>
                  <a:pt x="213756" y="225631"/>
                </a:cubicBezTo>
                <a:cubicBezTo>
                  <a:pt x="228329" y="242632"/>
                  <a:pt x="247510" y="255457"/>
                  <a:pt x="261257" y="273132"/>
                </a:cubicBezTo>
                <a:cubicBezTo>
                  <a:pt x="325471" y="355693"/>
                  <a:pt x="265391" y="312893"/>
                  <a:pt x="344384" y="391886"/>
                </a:cubicBezTo>
                <a:cubicBezTo>
                  <a:pt x="354476" y="401978"/>
                  <a:pt x="369918" y="405544"/>
                  <a:pt x="380010" y="415636"/>
                </a:cubicBezTo>
                <a:cubicBezTo>
                  <a:pt x="401871" y="437497"/>
                  <a:pt x="421658" y="461560"/>
                  <a:pt x="439387" y="486888"/>
                </a:cubicBezTo>
                <a:cubicBezTo>
                  <a:pt x="449539" y="501390"/>
                  <a:pt x="448975" y="523767"/>
                  <a:pt x="463137" y="534389"/>
                </a:cubicBezTo>
                <a:cubicBezTo>
                  <a:pt x="498543" y="560943"/>
                  <a:pt x="543941" y="570996"/>
                  <a:pt x="581891" y="593766"/>
                </a:cubicBezTo>
                <a:lnTo>
                  <a:pt x="700644" y="665018"/>
                </a:lnTo>
                <a:cubicBezTo>
                  <a:pt x="712799" y="672498"/>
                  <a:pt x="723504" y="682386"/>
                  <a:pt x="736270" y="688769"/>
                </a:cubicBezTo>
                <a:cubicBezTo>
                  <a:pt x="779051" y="710159"/>
                  <a:pt x="823621" y="727779"/>
                  <a:pt x="866899" y="748145"/>
                </a:cubicBezTo>
                <a:cubicBezTo>
                  <a:pt x="890925" y="759451"/>
                  <a:pt x="913976" y="772783"/>
                  <a:pt x="938150" y="783771"/>
                </a:cubicBezTo>
                <a:cubicBezTo>
                  <a:pt x="957556" y="792592"/>
                  <a:pt x="979596" y="795995"/>
                  <a:pt x="997527" y="807522"/>
                </a:cubicBezTo>
                <a:cubicBezTo>
                  <a:pt x="1163609" y="914288"/>
                  <a:pt x="1037731" y="874453"/>
                  <a:pt x="1187532" y="914400"/>
                </a:cubicBezTo>
                <a:cubicBezTo>
                  <a:pt x="1219072" y="922811"/>
                  <a:pt x="1249905" y="937245"/>
                  <a:pt x="1282535" y="938151"/>
                </a:cubicBezTo>
                <a:lnTo>
                  <a:pt x="1710047" y="950026"/>
                </a:lnTo>
                <a:cubicBezTo>
                  <a:pt x="1757548" y="957943"/>
                  <a:pt x="1804633" y="968985"/>
                  <a:pt x="1852550" y="973777"/>
                </a:cubicBezTo>
                <a:cubicBezTo>
                  <a:pt x="1892135" y="977735"/>
                  <a:pt x="1931604" y="983091"/>
                  <a:pt x="1971304" y="985652"/>
                </a:cubicBezTo>
                <a:cubicBezTo>
                  <a:pt x="2218979" y="1001631"/>
                  <a:pt x="2488910" y="1003765"/>
                  <a:pt x="2731325" y="1009402"/>
                </a:cubicBezTo>
                <a:cubicBezTo>
                  <a:pt x="2794660" y="1017319"/>
                  <a:pt x="2857643" y="1028907"/>
                  <a:pt x="2921330" y="1033153"/>
                </a:cubicBezTo>
                <a:cubicBezTo>
                  <a:pt x="3248887" y="1054990"/>
                  <a:pt x="3403985" y="1041656"/>
                  <a:pt x="3752602" y="1033153"/>
                </a:cubicBezTo>
                <a:cubicBezTo>
                  <a:pt x="3776353" y="1017319"/>
                  <a:pt x="3800626" y="1002243"/>
                  <a:pt x="3823854" y="985652"/>
                </a:cubicBezTo>
                <a:cubicBezTo>
                  <a:pt x="3856065" y="962644"/>
                  <a:pt x="3885921" y="936358"/>
                  <a:pt x="3918857" y="914400"/>
                </a:cubicBezTo>
                <a:cubicBezTo>
                  <a:pt x="3930732" y="906483"/>
                  <a:pt x="3944391" y="900741"/>
                  <a:pt x="3954483" y="890649"/>
                </a:cubicBezTo>
                <a:cubicBezTo>
                  <a:pt x="3972405" y="872727"/>
                  <a:pt x="3982909" y="847963"/>
                  <a:pt x="4001984" y="831273"/>
                </a:cubicBezTo>
                <a:cubicBezTo>
                  <a:pt x="4023489" y="812456"/>
                  <a:pt x="4101122" y="790310"/>
                  <a:pt x="4120737" y="783771"/>
                </a:cubicBezTo>
                <a:cubicBezTo>
                  <a:pt x="4136571" y="767937"/>
                  <a:pt x="4151595" y="751250"/>
                  <a:pt x="4168239" y="736270"/>
                </a:cubicBezTo>
                <a:cubicBezTo>
                  <a:pt x="4191219" y="715588"/>
                  <a:pt x="4218951" y="700000"/>
                  <a:pt x="4239491" y="676893"/>
                </a:cubicBezTo>
                <a:cubicBezTo>
                  <a:pt x="4315493" y="591391"/>
                  <a:pt x="4203071" y="659477"/>
                  <a:pt x="4310743" y="605641"/>
                </a:cubicBezTo>
                <a:lnTo>
                  <a:pt x="4358244" y="534389"/>
                </a:lnTo>
                <a:cubicBezTo>
                  <a:pt x="4366161" y="522514"/>
                  <a:pt x="4371031" y="507901"/>
                  <a:pt x="4381995" y="498764"/>
                </a:cubicBezTo>
                <a:cubicBezTo>
                  <a:pt x="4405746" y="478972"/>
                  <a:pt x="4431386" y="461248"/>
                  <a:pt x="4453247" y="439387"/>
                </a:cubicBezTo>
                <a:cubicBezTo>
                  <a:pt x="4475108" y="417526"/>
                  <a:pt x="4491941" y="391115"/>
                  <a:pt x="4512623" y="368135"/>
                </a:cubicBezTo>
                <a:cubicBezTo>
                  <a:pt x="4527603" y="351491"/>
                  <a:pt x="4544291" y="336468"/>
                  <a:pt x="4560125" y="320634"/>
                </a:cubicBezTo>
                <a:cubicBezTo>
                  <a:pt x="4564083" y="308759"/>
                  <a:pt x="4567069" y="296514"/>
                  <a:pt x="4572000" y="285008"/>
                </a:cubicBezTo>
                <a:cubicBezTo>
                  <a:pt x="4590081" y="242817"/>
                  <a:pt x="4595646" y="237661"/>
                  <a:pt x="4619501" y="201880"/>
                </a:cubicBezTo>
                <a:cubicBezTo>
                  <a:pt x="4623459" y="190005"/>
                  <a:pt x="4625778" y="177450"/>
                  <a:pt x="4631376" y="166254"/>
                </a:cubicBezTo>
                <a:cubicBezTo>
                  <a:pt x="4666076" y="96854"/>
                  <a:pt x="4647101" y="164655"/>
                  <a:pt x="4667002" y="95002"/>
                </a:cubicBezTo>
                <a:cubicBezTo>
                  <a:pt x="4671486" y="79309"/>
                  <a:pt x="4674394" y="63194"/>
                  <a:pt x="4678878" y="47501"/>
                </a:cubicBezTo>
                <a:cubicBezTo>
                  <a:pt x="4682317" y="35465"/>
                  <a:pt x="4690753" y="11875"/>
                  <a:pt x="4690753" y="11875"/>
                </a:cubicBez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17" y="457200"/>
            <a:ext cx="9042883" cy="1371600"/>
          </a:xfrm>
        </p:spPr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 Coverage Optimization Problem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流程圖: 打孔紙帶 13"/>
          <p:cNvSpPr/>
          <p:nvPr/>
        </p:nvSpPr>
        <p:spPr bwMode="auto">
          <a:xfrm>
            <a:off x="217322" y="2218910"/>
            <a:ext cx="8351150" cy="3793873"/>
          </a:xfrm>
          <a:prstGeom prst="flowChartPunchedTape">
            <a:avLst/>
          </a:prstGeom>
          <a:solidFill>
            <a:schemeClr val="accent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2" y="3284658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71" y="3228623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2" y="481321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514208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73" y="2664179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7" y="3093157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13" y="3172178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20" y="481321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88" y="4730045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21" y="427698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8"/>
          <p:cNvGrpSpPr>
            <a:grpSpLocks/>
          </p:cNvGrpSpPr>
          <p:nvPr/>
        </p:nvGrpSpPr>
        <p:grpSpPr bwMode="auto">
          <a:xfrm>
            <a:off x="2782564" y="3979332"/>
            <a:ext cx="710602" cy="971434"/>
            <a:chOff x="4378" y="4223"/>
            <a:chExt cx="268" cy="491"/>
          </a:xfrm>
        </p:grpSpPr>
        <p:sp>
          <p:nvSpPr>
            <p:cNvPr id="16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5261220" y="3715205"/>
            <a:ext cx="710602" cy="971434"/>
            <a:chOff x="4378" y="4223"/>
            <a:chExt cx="268" cy="491"/>
          </a:xfrm>
        </p:grpSpPr>
        <p:sp>
          <p:nvSpPr>
            <p:cNvPr id="27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55" y="235938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18" y="4063418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470" name="群組 229469"/>
          <p:cNvGrpSpPr/>
          <p:nvPr/>
        </p:nvGrpSpPr>
        <p:grpSpPr>
          <a:xfrm>
            <a:off x="0" y="1452404"/>
            <a:ext cx="1162843" cy="1150937"/>
            <a:chOff x="7510463" y="333375"/>
            <a:chExt cx="1533525" cy="1844675"/>
          </a:xfrm>
        </p:grpSpPr>
        <p:sp>
          <p:nvSpPr>
            <p:cNvPr id="229377" name="AutoShape 7"/>
            <p:cNvSpPr>
              <a:spLocks noChangeAspect="1" noChangeArrowheads="1" noTextEdit="1"/>
            </p:cNvSpPr>
            <p:nvPr/>
          </p:nvSpPr>
          <p:spPr bwMode="auto">
            <a:xfrm>
              <a:off x="7510463" y="333375"/>
              <a:ext cx="1533525" cy="184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3" name="Freeform 10"/>
            <p:cNvSpPr>
              <a:spLocks/>
            </p:cNvSpPr>
            <p:nvPr/>
          </p:nvSpPr>
          <p:spPr bwMode="auto">
            <a:xfrm>
              <a:off x="8667751" y="506413"/>
              <a:ext cx="265113" cy="1106488"/>
            </a:xfrm>
            <a:custGeom>
              <a:avLst/>
              <a:gdLst>
                <a:gd name="T0" fmla="*/ 0 w 334"/>
                <a:gd name="T1" fmla="*/ 793 h 1392"/>
                <a:gd name="T2" fmla="*/ 0 w 334"/>
                <a:gd name="T3" fmla="*/ 1364 h 1392"/>
                <a:gd name="T4" fmla="*/ 42 w 334"/>
                <a:gd name="T5" fmla="*/ 1392 h 1392"/>
                <a:gd name="T6" fmla="*/ 107 w 334"/>
                <a:gd name="T7" fmla="*/ 1376 h 1392"/>
                <a:gd name="T8" fmla="*/ 192 w 334"/>
                <a:gd name="T9" fmla="*/ 1336 h 1392"/>
                <a:gd name="T10" fmla="*/ 199 w 334"/>
                <a:gd name="T11" fmla="*/ 1293 h 1392"/>
                <a:gd name="T12" fmla="*/ 233 w 334"/>
                <a:gd name="T13" fmla="*/ 1317 h 1392"/>
                <a:gd name="T14" fmla="*/ 275 w 334"/>
                <a:gd name="T15" fmla="*/ 1263 h 1392"/>
                <a:gd name="T16" fmla="*/ 286 w 334"/>
                <a:gd name="T17" fmla="*/ 1170 h 1392"/>
                <a:gd name="T18" fmla="*/ 322 w 334"/>
                <a:gd name="T19" fmla="*/ 1153 h 1392"/>
                <a:gd name="T20" fmla="*/ 334 w 334"/>
                <a:gd name="T21" fmla="*/ 1104 h 1392"/>
                <a:gd name="T22" fmla="*/ 283 w 334"/>
                <a:gd name="T23" fmla="*/ 1009 h 1392"/>
                <a:gd name="T24" fmla="*/ 266 w 334"/>
                <a:gd name="T25" fmla="*/ 927 h 1392"/>
                <a:gd name="T26" fmla="*/ 242 w 334"/>
                <a:gd name="T27" fmla="*/ 891 h 1392"/>
                <a:gd name="T28" fmla="*/ 162 w 334"/>
                <a:gd name="T29" fmla="*/ 865 h 1392"/>
                <a:gd name="T30" fmla="*/ 163 w 334"/>
                <a:gd name="T31" fmla="*/ 545 h 1392"/>
                <a:gd name="T32" fmla="*/ 313 w 334"/>
                <a:gd name="T33" fmla="*/ 384 h 1392"/>
                <a:gd name="T34" fmla="*/ 272 w 334"/>
                <a:gd name="T35" fmla="*/ 0 h 1392"/>
                <a:gd name="T36" fmla="*/ 207 w 334"/>
                <a:gd name="T37" fmla="*/ 1 h 1392"/>
                <a:gd name="T38" fmla="*/ 143 w 334"/>
                <a:gd name="T39" fmla="*/ 24 h 1392"/>
                <a:gd name="T40" fmla="*/ 71 w 334"/>
                <a:gd name="T41" fmla="*/ 77 h 1392"/>
                <a:gd name="T42" fmla="*/ 0 w 334"/>
                <a:gd name="T43" fmla="*/ 147 h 1392"/>
                <a:gd name="T44" fmla="*/ 0 w 334"/>
                <a:gd name="T45" fmla="*/ 708 h 1392"/>
                <a:gd name="T46" fmla="*/ 31 w 334"/>
                <a:gd name="T47" fmla="*/ 669 h 1392"/>
                <a:gd name="T48" fmla="*/ 29 w 334"/>
                <a:gd name="T49" fmla="*/ 695 h 1392"/>
                <a:gd name="T50" fmla="*/ 30 w 334"/>
                <a:gd name="T51" fmla="*/ 746 h 1392"/>
                <a:gd name="T52" fmla="*/ 33 w 334"/>
                <a:gd name="T53" fmla="*/ 796 h 1392"/>
                <a:gd name="T54" fmla="*/ 34 w 334"/>
                <a:gd name="T55" fmla="*/ 817 h 1392"/>
                <a:gd name="T56" fmla="*/ 8 w 334"/>
                <a:gd name="T57" fmla="*/ 805 h 1392"/>
                <a:gd name="T58" fmla="*/ 0 w 334"/>
                <a:gd name="T59" fmla="*/ 79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4" h="1392">
                  <a:moveTo>
                    <a:pt x="0" y="793"/>
                  </a:moveTo>
                  <a:lnTo>
                    <a:pt x="0" y="1364"/>
                  </a:lnTo>
                  <a:lnTo>
                    <a:pt x="42" y="1392"/>
                  </a:lnTo>
                  <a:lnTo>
                    <a:pt x="107" y="1376"/>
                  </a:lnTo>
                  <a:lnTo>
                    <a:pt x="192" y="1336"/>
                  </a:lnTo>
                  <a:lnTo>
                    <a:pt x="199" y="1293"/>
                  </a:lnTo>
                  <a:lnTo>
                    <a:pt x="233" y="1317"/>
                  </a:lnTo>
                  <a:lnTo>
                    <a:pt x="275" y="1263"/>
                  </a:lnTo>
                  <a:lnTo>
                    <a:pt x="286" y="1170"/>
                  </a:lnTo>
                  <a:lnTo>
                    <a:pt x="322" y="1153"/>
                  </a:lnTo>
                  <a:lnTo>
                    <a:pt x="334" y="1104"/>
                  </a:lnTo>
                  <a:lnTo>
                    <a:pt x="283" y="1009"/>
                  </a:lnTo>
                  <a:lnTo>
                    <a:pt x="266" y="927"/>
                  </a:lnTo>
                  <a:lnTo>
                    <a:pt x="242" y="891"/>
                  </a:lnTo>
                  <a:lnTo>
                    <a:pt x="162" y="865"/>
                  </a:lnTo>
                  <a:lnTo>
                    <a:pt x="163" y="545"/>
                  </a:lnTo>
                  <a:lnTo>
                    <a:pt x="313" y="384"/>
                  </a:lnTo>
                  <a:lnTo>
                    <a:pt x="272" y="0"/>
                  </a:lnTo>
                  <a:lnTo>
                    <a:pt x="207" y="1"/>
                  </a:lnTo>
                  <a:lnTo>
                    <a:pt x="143" y="24"/>
                  </a:lnTo>
                  <a:lnTo>
                    <a:pt x="71" y="77"/>
                  </a:lnTo>
                  <a:lnTo>
                    <a:pt x="0" y="147"/>
                  </a:lnTo>
                  <a:lnTo>
                    <a:pt x="0" y="708"/>
                  </a:lnTo>
                  <a:lnTo>
                    <a:pt x="31" y="669"/>
                  </a:lnTo>
                  <a:lnTo>
                    <a:pt x="29" y="695"/>
                  </a:lnTo>
                  <a:lnTo>
                    <a:pt x="30" y="746"/>
                  </a:lnTo>
                  <a:lnTo>
                    <a:pt x="33" y="796"/>
                  </a:lnTo>
                  <a:lnTo>
                    <a:pt x="34" y="817"/>
                  </a:lnTo>
                  <a:lnTo>
                    <a:pt x="8" y="805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4" name="Freeform 11"/>
            <p:cNvSpPr>
              <a:spLocks/>
            </p:cNvSpPr>
            <p:nvPr/>
          </p:nvSpPr>
          <p:spPr bwMode="auto">
            <a:xfrm>
              <a:off x="8345488" y="623888"/>
              <a:ext cx="322263" cy="1089025"/>
            </a:xfrm>
            <a:custGeom>
              <a:avLst/>
              <a:gdLst>
                <a:gd name="T0" fmla="*/ 404 w 404"/>
                <a:gd name="T1" fmla="*/ 561 h 1373"/>
                <a:gd name="T2" fmla="*/ 404 w 404"/>
                <a:gd name="T3" fmla="*/ 0 h 1373"/>
                <a:gd name="T4" fmla="*/ 104 w 404"/>
                <a:gd name="T5" fmla="*/ 294 h 1373"/>
                <a:gd name="T6" fmla="*/ 38 w 404"/>
                <a:gd name="T7" fmla="*/ 251 h 1373"/>
                <a:gd name="T8" fmla="*/ 0 w 404"/>
                <a:gd name="T9" fmla="*/ 252 h 1373"/>
                <a:gd name="T10" fmla="*/ 0 w 404"/>
                <a:gd name="T11" fmla="*/ 343 h 1373"/>
                <a:gd name="T12" fmla="*/ 15 w 404"/>
                <a:gd name="T13" fmla="*/ 357 h 1373"/>
                <a:gd name="T14" fmla="*/ 15 w 404"/>
                <a:gd name="T15" fmla="*/ 375 h 1373"/>
                <a:gd name="T16" fmla="*/ 0 w 404"/>
                <a:gd name="T17" fmla="*/ 386 h 1373"/>
                <a:gd name="T18" fmla="*/ 0 w 404"/>
                <a:gd name="T19" fmla="*/ 1019 h 1373"/>
                <a:gd name="T20" fmla="*/ 45 w 404"/>
                <a:gd name="T21" fmla="*/ 1036 h 1373"/>
                <a:gd name="T22" fmla="*/ 63 w 404"/>
                <a:gd name="T23" fmla="*/ 1049 h 1373"/>
                <a:gd name="T24" fmla="*/ 0 w 404"/>
                <a:gd name="T25" fmla="*/ 1059 h 1373"/>
                <a:gd name="T26" fmla="*/ 0 w 404"/>
                <a:gd name="T27" fmla="*/ 1160 h 1373"/>
                <a:gd name="T28" fmla="*/ 62 w 404"/>
                <a:gd name="T29" fmla="*/ 1146 h 1373"/>
                <a:gd name="T30" fmla="*/ 61 w 404"/>
                <a:gd name="T31" fmla="*/ 1161 h 1373"/>
                <a:gd name="T32" fmla="*/ 35 w 404"/>
                <a:gd name="T33" fmla="*/ 1226 h 1373"/>
                <a:gd name="T34" fmla="*/ 52 w 404"/>
                <a:gd name="T35" fmla="*/ 1313 h 1373"/>
                <a:gd name="T36" fmla="*/ 111 w 404"/>
                <a:gd name="T37" fmla="*/ 1373 h 1373"/>
                <a:gd name="T38" fmla="*/ 209 w 404"/>
                <a:gd name="T39" fmla="*/ 1372 h 1373"/>
                <a:gd name="T40" fmla="*/ 266 w 404"/>
                <a:gd name="T41" fmla="*/ 1314 h 1373"/>
                <a:gd name="T42" fmla="*/ 278 w 404"/>
                <a:gd name="T43" fmla="*/ 1272 h 1373"/>
                <a:gd name="T44" fmla="*/ 265 w 404"/>
                <a:gd name="T45" fmla="*/ 1214 h 1373"/>
                <a:gd name="T46" fmla="*/ 263 w 404"/>
                <a:gd name="T47" fmla="*/ 1173 h 1373"/>
                <a:gd name="T48" fmla="*/ 258 w 404"/>
                <a:gd name="T49" fmla="*/ 1153 h 1373"/>
                <a:gd name="T50" fmla="*/ 310 w 404"/>
                <a:gd name="T51" fmla="*/ 1145 h 1373"/>
                <a:gd name="T52" fmla="*/ 348 w 404"/>
                <a:gd name="T53" fmla="*/ 1147 h 1373"/>
                <a:gd name="T54" fmla="*/ 378 w 404"/>
                <a:gd name="T55" fmla="*/ 1200 h 1373"/>
                <a:gd name="T56" fmla="*/ 404 w 404"/>
                <a:gd name="T57" fmla="*/ 1217 h 1373"/>
                <a:gd name="T58" fmla="*/ 404 w 404"/>
                <a:gd name="T59" fmla="*/ 646 h 1373"/>
                <a:gd name="T60" fmla="*/ 370 w 404"/>
                <a:gd name="T61" fmla="*/ 604 h 1373"/>
                <a:gd name="T62" fmla="*/ 404 w 404"/>
                <a:gd name="T63" fmla="*/ 561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1373">
                  <a:moveTo>
                    <a:pt x="404" y="561"/>
                  </a:moveTo>
                  <a:lnTo>
                    <a:pt x="404" y="0"/>
                  </a:lnTo>
                  <a:lnTo>
                    <a:pt x="104" y="294"/>
                  </a:lnTo>
                  <a:lnTo>
                    <a:pt x="38" y="251"/>
                  </a:lnTo>
                  <a:lnTo>
                    <a:pt x="0" y="252"/>
                  </a:lnTo>
                  <a:lnTo>
                    <a:pt x="0" y="343"/>
                  </a:lnTo>
                  <a:lnTo>
                    <a:pt x="15" y="357"/>
                  </a:lnTo>
                  <a:lnTo>
                    <a:pt x="15" y="375"/>
                  </a:lnTo>
                  <a:lnTo>
                    <a:pt x="0" y="386"/>
                  </a:lnTo>
                  <a:lnTo>
                    <a:pt x="0" y="1019"/>
                  </a:lnTo>
                  <a:lnTo>
                    <a:pt x="45" y="1036"/>
                  </a:lnTo>
                  <a:lnTo>
                    <a:pt x="63" y="1049"/>
                  </a:lnTo>
                  <a:lnTo>
                    <a:pt x="0" y="1059"/>
                  </a:lnTo>
                  <a:lnTo>
                    <a:pt x="0" y="1160"/>
                  </a:lnTo>
                  <a:lnTo>
                    <a:pt x="62" y="1146"/>
                  </a:lnTo>
                  <a:lnTo>
                    <a:pt x="61" y="1161"/>
                  </a:lnTo>
                  <a:lnTo>
                    <a:pt x="35" y="1226"/>
                  </a:lnTo>
                  <a:lnTo>
                    <a:pt x="52" y="1313"/>
                  </a:lnTo>
                  <a:lnTo>
                    <a:pt x="111" y="1373"/>
                  </a:lnTo>
                  <a:lnTo>
                    <a:pt x="209" y="1372"/>
                  </a:lnTo>
                  <a:lnTo>
                    <a:pt x="266" y="1314"/>
                  </a:lnTo>
                  <a:lnTo>
                    <a:pt x="278" y="1272"/>
                  </a:lnTo>
                  <a:lnTo>
                    <a:pt x="265" y="1214"/>
                  </a:lnTo>
                  <a:lnTo>
                    <a:pt x="263" y="1173"/>
                  </a:lnTo>
                  <a:lnTo>
                    <a:pt x="258" y="1153"/>
                  </a:lnTo>
                  <a:lnTo>
                    <a:pt x="310" y="1145"/>
                  </a:lnTo>
                  <a:lnTo>
                    <a:pt x="348" y="1147"/>
                  </a:lnTo>
                  <a:lnTo>
                    <a:pt x="378" y="1200"/>
                  </a:lnTo>
                  <a:lnTo>
                    <a:pt x="404" y="1217"/>
                  </a:lnTo>
                  <a:lnTo>
                    <a:pt x="404" y="646"/>
                  </a:lnTo>
                  <a:lnTo>
                    <a:pt x="370" y="604"/>
                  </a:lnTo>
                  <a:lnTo>
                    <a:pt x="404" y="561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5" name="Freeform 12"/>
            <p:cNvSpPr>
              <a:spLocks/>
            </p:cNvSpPr>
            <p:nvPr/>
          </p:nvSpPr>
          <p:spPr bwMode="auto">
            <a:xfrm>
              <a:off x="8299451" y="823913"/>
              <a:ext cx="46038" cy="73025"/>
            </a:xfrm>
            <a:custGeom>
              <a:avLst/>
              <a:gdLst>
                <a:gd name="T0" fmla="*/ 60 w 60"/>
                <a:gd name="T1" fmla="*/ 91 h 91"/>
                <a:gd name="T2" fmla="*/ 60 w 60"/>
                <a:gd name="T3" fmla="*/ 0 h 91"/>
                <a:gd name="T4" fmla="*/ 0 w 60"/>
                <a:gd name="T5" fmla="*/ 4 h 91"/>
                <a:gd name="T6" fmla="*/ 22 w 60"/>
                <a:gd name="T7" fmla="*/ 56 h 91"/>
                <a:gd name="T8" fmla="*/ 60 w 60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60" y="91"/>
                  </a:moveTo>
                  <a:lnTo>
                    <a:pt x="60" y="0"/>
                  </a:lnTo>
                  <a:lnTo>
                    <a:pt x="0" y="4"/>
                  </a:lnTo>
                  <a:lnTo>
                    <a:pt x="22" y="56"/>
                  </a:lnTo>
                  <a:lnTo>
                    <a:pt x="60" y="91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6" name="Freeform 13"/>
            <p:cNvSpPr>
              <a:spLocks/>
            </p:cNvSpPr>
            <p:nvPr/>
          </p:nvSpPr>
          <p:spPr bwMode="auto">
            <a:xfrm>
              <a:off x="7675563" y="665163"/>
              <a:ext cx="669925" cy="1330325"/>
            </a:xfrm>
            <a:custGeom>
              <a:avLst/>
              <a:gdLst>
                <a:gd name="T0" fmla="*/ 846 w 846"/>
                <a:gd name="T1" fmla="*/ 967 h 1676"/>
                <a:gd name="T2" fmla="*/ 846 w 846"/>
                <a:gd name="T3" fmla="*/ 334 h 1676"/>
                <a:gd name="T4" fmla="*/ 749 w 846"/>
                <a:gd name="T5" fmla="*/ 411 h 1676"/>
                <a:gd name="T6" fmla="*/ 699 w 846"/>
                <a:gd name="T7" fmla="*/ 424 h 1676"/>
                <a:gd name="T8" fmla="*/ 430 w 846"/>
                <a:gd name="T9" fmla="*/ 332 h 1676"/>
                <a:gd name="T10" fmla="*/ 525 w 846"/>
                <a:gd name="T11" fmla="*/ 174 h 1676"/>
                <a:gd name="T12" fmla="*/ 525 w 846"/>
                <a:gd name="T13" fmla="*/ 126 h 1676"/>
                <a:gd name="T14" fmla="*/ 436 w 846"/>
                <a:gd name="T15" fmla="*/ 56 h 1676"/>
                <a:gd name="T16" fmla="*/ 370 w 846"/>
                <a:gd name="T17" fmla="*/ 33 h 1676"/>
                <a:gd name="T18" fmla="*/ 186 w 846"/>
                <a:gd name="T19" fmla="*/ 182 h 1676"/>
                <a:gd name="T20" fmla="*/ 86 w 846"/>
                <a:gd name="T21" fmla="*/ 0 h 1676"/>
                <a:gd name="T22" fmla="*/ 50 w 846"/>
                <a:gd name="T23" fmla="*/ 680 h 1676"/>
                <a:gd name="T24" fmla="*/ 170 w 846"/>
                <a:gd name="T25" fmla="*/ 585 h 1676"/>
                <a:gd name="T26" fmla="*/ 416 w 846"/>
                <a:gd name="T27" fmla="*/ 732 h 1676"/>
                <a:gd name="T28" fmla="*/ 22 w 846"/>
                <a:gd name="T29" fmla="*/ 1122 h 1676"/>
                <a:gd name="T30" fmla="*/ 0 w 846"/>
                <a:gd name="T31" fmla="*/ 1657 h 1676"/>
                <a:gd name="T32" fmla="*/ 84 w 846"/>
                <a:gd name="T33" fmla="*/ 1676 h 1676"/>
                <a:gd name="T34" fmla="*/ 178 w 846"/>
                <a:gd name="T35" fmla="*/ 1664 h 1676"/>
                <a:gd name="T36" fmla="*/ 269 w 846"/>
                <a:gd name="T37" fmla="*/ 1630 h 1676"/>
                <a:gd name="T38" fmla="*/ 695 w 846"/>
                <a:gd name="T39" fmla="*/ 1142 h 1676"/>
                <a:gd name="T40" fmla="*/ 846 w 846"/>
                <a:gd name="T41" fmla="*/ 1108 h 1676"/>
                <a:gd name="T42" fmla="*/ 846 w 846"/>
                <a:gd name="T43" fmla="*/ 1007 h 1676"/>
                <a:gd name="T44" fmla="*/ 781 w 846"/>
                <a:gd name="T45" fmla="*/ 1017 h 1676"/>
                <a:gd name="T46" fmla="*/ 836 w 846"/>
                <a:gd name="T47" fmla="*/ 964 h 1676"/>
                <a:gd name="T48" fmla="*/ 846 w 846"/>
                <a:gd name="T49" fmla="*/ 967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6" h="1676">
                  <a:moveTo>
                    <a:pt x="846" y="967"/>
                  </a:moveTo>
                  <a:lnTo>
                    <a:pt x="846" y="334"/>
                  </a:lnTo>
                  <a:lnTo>
                    <a:pt x="749" y="411"/>
                  </a:lnTo>
                  <a:lnTo>
                    <a:pt x="699" y="424"/>
                  </a:lnTo>
                  <a:lnTo>
                    <a:pt x="430" y="332"/>
                  </a:lnTo>
                  <a:lnTo>
                    <a:pt x="525" y="174"/>
                  </a:lnTo>
                  <a:lnTo>
                    <a:pt x="525" y="126"/>
                  </a:lnTo>
                  <a:lnTo>
                    <a:pt x="436" y="56"/>
                  </a:lnTo>
                  <a:lnTo>
                    <a:pt x="370" y="33"/>
                  </a:lnTo>
                  <a:lnTo>
                    <a:pt x="186" y="182"/>
                  </a:lnTo>
                  <a:lnTo>
                    <a:pt x="86" y="0"/>
                  </a:lnTo>
                  <a:lnTo>
                    <a:pt x="50" y="680"/>
                  </a:lnTo>
                  <a:lnTo>
                    <a:pt x="170" y="585"/>
                  </a:lnTo>
                  <a:lnTo>
                    <a:pt x="416" y="732"/>
                  </a:lnTo>
                  <a:lnTo>
                    <a:pt x="22" y="1122"/>
                  </a:lnTo>
                  <a:lnTo>
                    <a:pt x="0" y="1657"/>
                  </a:lnTo>
                  <a:lnTo>
                    <a:pt x="84" y="1676"/>
                  </a:lnTo>
                  <a:lnTo>
                    <a:pt x="178" y="1664"/>
                  </a:lnTo>
                  <a:lnTo>
                    <a:pt x="269" y="1630"/>
                  </a:lnTo>
                  <a:lnTo>
                    <a:pt x="695" y="1142"/>
                  </a:lnTo>
                  <a:lnTo>
                    <a:pt x="846" y="1108"/>
                  </a:lnTo>
                  <a:lnTo>
                    <a:pt x="846" y="1007"/>
                  </a:lnTo>
                  <a:lnTo>
                    <a:pt x="781" y="1017"/>
                  </a:lnTo>
                  <a:lnTo>
                    <a:pt x="836" y="964"/>
                  </a:lnTo>
                  <a:lnTo>
                    <a:pt x="846" y="967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7" name="Freeform 14"/>
            <p:cNvSpPr>
              <a:spLocks/>
            </p:cNvSpPr>
            <p:nvPr/>
          </p:nvSpPr>
          <p:spPr bwMode="auto">
            <a:xfrm>
              <a:off x="8666163" y="511175"/>
              <a:ext cx="261938" cy="1095375"/>
            </a:xfrm>
            <a:custGeom>
              <a:avLst/>
              <a:gdLst>
                <a:gd name="T0" fmla="*/ 6 w 330"/>
                <a:gd name="T1" fmla="*/ 1356 h 1379"/>
                <a:gd name="T2" fmla="*/ 22 w 330"/>
                <a:gd name="T3" fmla="*/ 1365 h 1379"/>
                <a:gd name="T4" fmla="*/ 37 w 330"/>
                <a:gd name="T5" fmla="*/ 1376 h 1379"/>
                <a:gd name="T6" fmla="*/ 59 w 330"/>
                <a:gd name="T7" fmla="*/ 1376 h 1379"/>
                <a:gd name="T8" fmla="*/ 84 w 330"/>
                <a:gd name="T9" fmla="*/ 1370 h 1379"/>
                <a:gd name="T10" fmla="*/ 108 w 330"/>
                <a:gd name="T11" fmla="*/ 1365 h 1379"/>
                <a:gd name="T12" fmla="*/ 137 w 330"/>
                <a:gd name="T13" fmla="*/ 1350 h 1379"/>
                <a:gd name="T14" fmla="*/ 167 w 330"/>
                <a:gd name="T15" fmla="*/ 1335 h 1379"/>
                <a:gd name="T16" fmla="*/ 188 w 330"/>
                <a:gd name="T17" fmla="*/ 1315 h 1379"/>
                <a:gd name="T18" fmla="*/ 193 w 330"/>
                <a:gd name="T19" fmla="*/ 1284 h 1379"/>
                <a:gd name="T20" fmla="*/ 206 w 330"/>
                <a:gd name="T21" fmla="*/ 1293 h 1379"/>
                <a:gd name="T22" fmla="*/ 219 w 330"/>
                <a:gd name="T23" fmla="*/ 1302 h 1379"/>
                <a:gd name="T24" fmla="*/ 234 w 330"/>
                <a:gd name="T25" fmla="*/ 1301 h 1379"/>
                <a:gd name="T26" fmla="*/ 249 w 330"/>
                <a:gd name="T27" fmla="*/ 1280 h 1379"/>
                <a:gd name="T28" fmla="*/ 265 w 330"/>
                <a:gd name="T29" fmla="*/ 1261 h 1379"/>
                <a:gd name="T30" fmla="*/ 277 w 330"/>
                <a:gd name="T31" fmla="*/ 1208 h 1379"/>
                <a:gd name="T32" fmla="*/ 287 w 330"/>
                <a:gd name="T33" fmla="*/ 1159 h 1379"/>
                <a:gd name="T34" fmla="*/ 301 w 330"/>
                <a:gd name="T35" fmla="*/ 1152 h 1379"/>
                <a:gd name="T36" fmla="*/ 314 w 330"/>
                <a:gd name="T37" fmla="*/ 1147 h 1379"/>
                <a:gd name="T38" fmla="*/ 324 w 330"/>
                <a:gd name="T39" fmla="*/ 1120 h 1379"/>
                <a:gd name="T40" fmla="*/ 324 w 330"/>
                <a:gd name="T41" fmla="*/ 1086 h 1379"/>
                <a:gd name="T42" fmla="*/ 305 w 330"/>
                <a:gd name="T43" fmla="*/ 1052 h 1379"/>
                <a:gd name="T44" fmla="*/ 287 w 330"/>
                <a:gd name="T45" fmla="*/ 1019 h 1379"/>
                <a:gd name="T46" fmla="*/ 274 w 330"/>
                <a:gd name="T47" fmla="*/ 967 h 1379"/>
                <a:gd name="T48" fmla="*/ 261 w 330"/>
                <a:gd name="T49" fmla="*/ 917 h 1379"/>
                <a:gd name="T50" fmla="*/ 242 w 330"/>
                <a:gd name="T51" fmla="*/ 891 h 1379"/>
                <a:gd name="T52" fmla="*/ 211 w 330"/>
                <a:gd name="T53" fmla="*/ 881 h 1379"/>
                <a:gd name="T54" fmla="*/ 180 w 330"/>
                <a:gd name="T55" fmla="*/ 870 h 1379"/>
                <a:gd name="T56" fmla="*/ 158 w 330"/>
                <a:gd name="T57" fmla="*/ 780 h 1379"/>
                <a:gd name="T58" fmla="*/ 159 w 330"/>
                <a:gd name="T59" fmla="*/ 536 h 1379"/>
                <a:gd name="T60" fmla="*/ 217 w 330"/>
                <a:gd name="T61" fmla="*/ 475 h 1379"/>
                <a:gd name="T62" fmla="*/ 274 w 330"/>
                <a:gd name="T63" fmla="*/ 414 h 1379"/>
                <a:gd name="T64" fmla="*/ 309 w 330"/>
                <a:gd name="T65" fmla="*/ 327 h 1379"/>
                <a:gd name="T66" fmla="*/ 294 w 330"/>
                <a:gd name="T67" fmla="*/ 187 h 1379"/>
                <a:gd name="T68" fmla="*/ 278 w 330"/>
                <a:gd name="T69" fmla="*/ 47 h 1379"/>
                <a:gd name="T70" fmla="*/ 257 w 330"/>
                <a:gd name="T71" fmla="*/ 1 h 1379"/>
                <a:gd name="T72" fmla="*/ 232 w 330"/>
                <a:gd name="T73" fmla="*/ 1 h 1379"/>
                <a:gd name="T74" fmla="*/ 208 w 330"/>
                <a:gd name="T75" fmla="*/ 1 h 1379"/>
                <a:gd name="T76" fmla="*/ 183 w 330"/>
                <a:gd name="T77" fmla="*/ 10 h 1379"/>
                <a:gd name="T78" fmla="*/ 160 w 330"/>
                <a:gd name="T79" fmla="*/ 17 h 1379"/>
                <a:gd name="T80" fmla="*/ 135 w 330"/>
                <a:gd name="T81" fmla="*/ 30 h 1379"/>
                <a:gd name="T82" fmla="*/ 108 w 330"/>
                <a:gd name="T83" fmla="*/ 50 h 1379"/>
                <a:gd name="T84" fmla="*/ 81 w 330"/>
                <a:gd name="T85" fmla="*/ 70 h 1379"/>
                <a:gd name="T86" fmla="*/ 53 w 330"/>
                <a:gd name="T87" fmla="*/ 95 h 1379"/>
                <a:gd name="T88" fmla="*/ 27 w 330"/>
                <a:gd name="T89" fmla="*/ 120 h 1379"/>
                <a:gd name="T90" fmla="*/ 0 w 330"/>
                <a:gd name="T91" fmla="*/ 147 h 1379"/>
                <a:gd name="T92" fmla="*/ 9 w 330"/>
                <a:gd name="T93" fmla="*/ 688 h 1379"/>
                <a:gd name="T94" fmla="*/ 22 w 330"/>
                <a:gd name="T95" fmla="*/ 672 h 1379"/>
                <a:gd name="T96" fmla="*/ 35 w 330"/>
                <a:gd name="T97" fmla="*/ 657 h 1379"/>
                <a:gd name="T98" fmla="*/ 36 w 330"/>
                <a:gd name="T99" fmla="*/ 792 h 1379"/>
                <a:gd name="T100" fmla="*/ 23 w 330"/>
                <a:gd name="T101" fmla="*/ 809 h 1379"/>
                <a:gd name="T102" fmla="*/ 6 w 330"/>
                <a:gd name="T103" fmla="*/ 801 h 1379"/>
                <a:gd name="T104" fmla="*/ 0 w 330"/>
                <a:gd name="T105" fmla="*/ 792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" h="1379">
                  <a:moveTo>
                    <a:pt x="0" y="792"/>
                  </a:moveTo>
                  <a:lnTo>
                    <a:pt x="0" y="1353"/>
                  </a:lnTo>
                  <a:lnTo>
                    <a:pt x="6" y="1356"/>
                  </a:lnTo>
                  <a:lnTo>
                    <a:pt x="11" y="1360"/>
                  </a:lnTo>
                  <a:lnTo>
                    <a:pt x="16" y="1363"/>
                  </a:lnTo>
                  <a:lnTo>
                    <a:pt x="22" y="1365"/>
                  </a:lnTo>
                  <a:lnTo>
                    <a:pt x="27" y="1369"/>
                  </a:lnTo>
                  <a:lnTo>
                    <a:pt x="32" y="1372"/>
                  </a:lnTo>
                  <a:lnTo>
                    <a:pt x="37" y="1376"/>
                  </a:lnTo>
                  <a:lnTo>
                    <a:pt x="43" y="1379"/>
                  </a:lnTo>
                  <a:lnTo>
                    <a:pt x="51" y="1377"/>
                  </a:lnTo>
                  <a:lnTo>
                    <a:pt x="59" y="1376"/>
                  </a:lnTo>
                  <a:lnTo>
                    <a:pt x="67" y="1373"/>
                  </a:lnTo>
                  <a:lnTo>
                    <a:pt x="76" y="1372"/>
                  </a:lnTo>
                  <a:lnTo>
                    <a:pt x="84" y="1370"/>
                  </a:lnTo>
                  <a:lnTo>
                    <a:pt x="92" y="1369"/>
                  </a:lnTo>
                  <a:lnTo>
                    <a:pt x="100" y="1367"/>
                  </a:lnTo>
                  <a:lnTo>
                    <a:pt x="108" y="1365"/>
                  </a:lnTo>
                  <a:lnTo>
                    <a:pt x="118" y="1361"/>
                  </a:lnTo>
                  <a:lnTo>
                    <a:pt x="128" y="1355"/>
                  </a:lnTo>
                  <a:lnTo>
                    <a:pt x="137" y="1350"/>
                  </a:lnTo>
                  <a:lnTo>
                    <a:pt x="148" y="1345"/>
                  </a:lnTo>
                  <a:lnTo>
                    <a:pt x="157" y="1340"/>
                  </a:lnTo>
                  <a:lnTo>
                    <a:pt x="167" y="1335"/>
                  </a:lnTo>
                  <a:lnTo>
                    <a:pt x="176" y="1330"/>
                  </a:lnTo>
                  <a:lnTo>
                    <a:pt x="187" y="1325"/>
                  </a:lnTo>
                  <a:lnTo>
                    <a:pt x="188" y="1315"/>
                  </a:lnTo>
                  <a:lnTo>
                    <a:pt x="190" y="1304"/>
                  </a:lnTo>
                  <a:lnTo>
                    <a:pt x="191" y="1294"/>
                  </a:lnTo>
                  <a:lnTo>
                    <a:pt x="193" y="1284"/>
                  </a:lnTo>
                  <a:lnTo>
                    <a:pt x="197" y="1287"/>
                  </a:lnTo>
                  <a:lnTo>
                    <a:pt x="202" y="1289"/>
                  </a:lnTo>
                  <a:lnTo>
                    <a:pt x="206" y="1293"/>
                  </a:lnTo>
                  <a:lnTo>
                    <a:pt x="211" y="1295"/>
                  </a:lnTo>
                  <a:lnTo>
                    <a:pt x="214" y="1299"/>
                  </a:lnTo>
                  <a:lnTo>
                    <a:pt x="219" y="1302"/>
                  </a:lnTo>
                  <a:lnTo>
                    <a:pt x="224" y="1304"/>
                  </a:lnTo>
                  <a:lnTo>
                    <a:pt x="228" y="1308"/>
                  </a:lnTo>
                  <a:lnTo>
                    <a:pt x="234" y="1301"/>
                  </a:lnTo>
                  <a:lnTo>
                    <a:pt x="239" y="1294"/>
                  </a:lnTo>
                  <a:lnTo>
                    <a:pt x="244" y="1287"/>
                  </a:lnTo>
                  <a:lnTo>
                    <a:pt x="249" y="1280"/>
                  </a:lnTo>
                  <a:lnTo>
                    <a:pt x="255" y="1274"/>
                  </a:lnTo>
                  <a:lnTo>
                    <a:pt x="259" y="1268"/>
                  </a:lnTo>
                  <a:lnTo>
                    <a:pt x="265" y="1261"/>
                  </a:lnTo>
                  <a:lnTo>
                    <a:pt x="271" y="1254"/>
                  </a:lnTo>
                  <a:lnTo>
                    <a:pt x="273" y="1231"/>
                  </a:lnTo>
                  <a:lnTo>
                    <a:pt x="277" y="1208"/>
                  </a:lnTo>
                  <a:lnTo>
                    <a:pt x="280" y="1185"/>
                  </a:lnTo>
                  <a:lnTo>
                    <a:pt x="282" y="1162"/>
                  </a:lnTo>
                  <a:lnTo>
                    <a:pt x="287" y="1159"/>
                  </a:lnTo>
                  <a:lnTo>
                    <a:pt x="292" y="1157"/>
                  </a:lnTo>
                  <a:lnTo>
                    <a:pt x="296" y="1155"/>
                  </a:lnTo>
                  <a:lnTo>
                    <a:pt x="301" y="1152"/>
                  </a:lnTo>
                  <a:lnTo>
                    <a:pt x="305" y="1151"/>
                  </a:lnTo>
                  <a:lnTo>
                    <a:pt x="309" y="1149"/>
                  </a:lnTo>
                  <a:lnTo>
                    <a:pt x="314" y="1147"/>
                  </a:lnTo>
                  <a:lnTo>
                    <a:pt x="318" y="1144"/>
                  </a:lnTo>
                  <a:lnTo>
                    <a:pt x="322" y="1133"/>
                  </a:lnTo>
                  <a:lnTo>
                    <a:pt x="324" y="1120"/>
                  </a:lnTo>
                  <a:lnTo>
                    <a:pt x="327" y="1109"/>
                  </a:lnTo>
                  <a:lnTo>
                    <a:pt x="330" y="1097"/>
                  </a:lnTo>
                  <a:lnTo>
                    <a:pt x="324" y="1086"/>
                  </a:lnTo>
                  <a:lnTo>
                    <a:pt x="318" y="1074"/>
                  </a:lnTo>
                  <a:lnTo>
                    <a:pt x="311" y="1064"/>
                  </a:lnTo>
                  <a:lnTo>
                    <a:pt x="305" y="1052"/>
                  </a:lnTo>
                  <a:lnTo>
                    <a:pt x="300" y="1041"/>
                  </a:lnTo>
                  <a:lnTo>
                    <a:pt x="294" y="1029"/>
                  </a:lnTo>
                  <a:lnTo>
                    <a:pt x="287" y="1019"/>
                  </a:lnTo>
                  <a:lnTo>
                    <a:pt x="281" y="1007"/>
                  </a:lnTo>
                  <a:lnTo>
                    <a:pt x="278" y="987"/>
                  </a:lnTo>
                  <a:lnTo>
                    <a:pt x="274" y="967"/>
                  </a:lnTo>
                  <a:lnTo>
                    <a:pt x="270" y="946"/>
                  </a:lnTo>
                  <a:lnTo>
                    <a:pt x="266" y="927"/>
                  </a:lnTo>
                  <a:lnTo>
                    <a:pt x="261" y="917"/>
                  </a:lnTo>
                  <a:lnTo>
                    <a:pt x="255" y="908"/>
                  </a:lnTo>
                  <a:lnTo>
                    <a:pt x="248" y="900"/>
                  </a:lnTo>
                  <a:lnTo>
                    <a:pt x="242" y="891"/>
                  </a:lnTo>
                  <a:lnTo>
                    <a:pt x="232" y="887"/>
                  </a:lnTo>
                  <a:lnTo>
                    <a:pt x="221" y="884"/>
                  </a:lnTo>
                  <a:lnTo>
                    <a:pt x="211" y="881"/>
                  </a:lnTo>
                  <a:lnTo>
                    <a:pt x="201" y="877"/>
                  </a:lnTo>
                  <a:lnTo>
                    <a:pt x="190" y="874"/>
                  </a:lnTo>
                  <a:lnTo>
                    <a:pt x="180" y="870"/>
                  </a:lnTo>
                  <a:lnTo>
                    <a:pt x="168" y="866"/>
                  </a:lnTo>
                  <a:lnTo>
                    <a:pt x="158" y="862"/>
                  </a:lnTo>
                  <a:lnTo>
                    <a:pt x="158" y="780"/>
                  </a:lnTo>
                  <a:lnTo>
                    <a:pt x="159" y="699"/>
                  </a:lnTo>
                  <a:lnTo>
                    <a:pt x="159" y="617"/>
                  </a:lnTo>
                  <a:lnTo>
                    <a:pt x="159" y="536"/>
                  </a:lnTo>
                  <a:lnTo>
                    <a:pt x="179" y="516"/>
                  </a:lnTo>
                  <a:lnTo>
                    <a:pt x="198" y="496"/>
                  </a:lnTo>
                  <a:lnTo>
                    <a:pt x="217" y="475"/>
                  </a:lnTo>
                  <a:lnTo>
                    <a:pt x="236" y="454"/>
                  </a:lnTo>
                  <a:lnTo>
                    <a:pt x="256" y="435"/>
                  </a:lnTo>
                  <a:lnTo>
                    <a:pt x="274" y="414"/>
                  </a:lnTo>
                  <a:lnTo>
                    <a:pt x="294" y="395"/>
                  </a:lnTo>
                  <a:lnTo>
                    <a:pt x="314" y="374"/>
                  </a:lnTo>
                  <a:lnTo>
                    <a:pt x="309" y="327"/>
                  </a:lnTo>
                  <a:lnTo>
                    <a:pt x="303" y="281"/>
                  </a:lnTo>
                  <a:lnTo>
                    <a:pt x="299" y="233"/>
                  </a:lnTo>
                  <a:lnTo>
                    <a:pt x="294" y="187"/>
                  </a:lnTo>
                  <a:lnTo>
                    <a:pt x="288" y="140"/>
                  </a:lnTo>
                  <a:lnTo>
                    <a:pt x="284" y="94"/>
                  </a:lnTo>
                  <a:lnTo>
                    <a:pt x="278" y="47"/>
                  </a:lnTo>
                  <a:lnTo>
                    <a:pt x="273" y="0"/>
                  </a:lnTo>
                  <a:lnTo>
                    <a:pt x="265" y="0"/>
                  </a:lnTo>
                  <a:lnTo>
                    <a:pt x="257" y="1"/>
                  </a:lnTo>
                  <a:lnTo>
                    <a:pt x="249" y="1"/>
                  </a:lnTo>
                  <a:lnTo>
                    <a:pt x="241" y="1"/>
                  </a:lnTo>
                  <a:lnTo>
                    <a:pt x="232" y="1"/>
                  </a:lnTo>
                  <a:lnTo>
                    <a:pt x="224" y="1"/>
                  </a:lnTo>
                  <a:lnTo>
                    <a:pt x="216" y="1"/>
                  </a:lnTo>
                  <a:lnTo>
                    <a:pt x="208" y="1"/>
                  </a:lnTo>
                  <a:lnTo>
                    <a:pt x="200" y="4"/>
                  </a:lnTo>
                  <a:lnTo>
                    <a:pt x="191" y="6"/>
                  </a:lnTo>
                  <a:lnTo>
                    <a:pt x="183" y="10"/>
                  </a:lnTo>
                  <a:lnTo>
                    <a:pt x="176" y="12"/>
                  </a:lnTo>
                  <a:lnTo>
                    <a:pt x="168" y="15"/>
                  </a:lnTo>
                  <a:lnTo>
                    <a:pt x="160" y="17"/>
                  </a:lnTo>
                  <a:lnTo>
                    <a:pt x="152" y="20"/>
                  </a:lnTo>
                  <a:lnTo>
                    <a:pt x="144" y="23"/>
                  </a:lnTo>
                  <a:lnTo>
                    <a:pt x="135" y="30"/>
                  </a:lnTo>
                  <a:lnTo>
                    <a:pt x="126" y="36"/>
                  </a:lnTo>
                  <a:lnTo>
                    <a:pt x="117" y="43"/>
                  </a:lnTo>
                  <a:lnTo>
                    <a:pt x="108" y="50"/>
                  </a:lnTo>
                  <a:lnTo>
                    <a:pt x="99" y="57"/>
                  </a:lnTo>
                  <a:lnTo>
                    <a:pt x="90" y="64"/>
                  </a:lnTo>
                  <a:lnTo>
                    <a:pt x="81" y="70"/>
                  </a:lnTo>
                  <a:lnTo>
                    <a:pt x="72" y="77"/>
                  </a:lnTo>
                  <a:lnTo>
                    <a:pt x="62" y="86"/>
                  </a:lnTo>
                  <a:lnTo>
                    <a:pt x="53" y="95"/>
                  </a:lnTo>
                  <a:lnTo>
                    <a:pt x="44" y="103"/>
                  </a:lnTo>
                  <a:lnTo>
                    <a:pt x="36" y="112"/>
                  </a:lnTo>
                  <a:lnTo>
                    <a:pt x="27" y="120"/>
                  </a:lnTo>
                  <a:lnTo>
                    <a:pt x="17" y="130"/>
                  </a:lnTo>
                  <a:lnTo>
                    <a:pt x="9" y="138"/>
                  </a:lnTo>
                  <a:lnTo>
                    <a:pt x="0" y="147"/>
                  </a:lnTo>
                  <a:lnTo>
                    <a:pt x="0" y="699"/>
                  </a:lnTo>
                  <a:lnTo>
                    <a:pt x="5" y="693"/>
                  </a:lnTo>
                  <a:lnTo>
                    <a:pt x="9" y="688"/>
                  </a:lnTo>
                  <a:lnTo>
                    <a:pt x="13" y="682"/>
                  </a:lnTo>
                  <a:lnTo>
                    <a:pt x="17" y="678"/>
                  </a:lnTo>
                  <a:lnTo>
                    <a:pt x="22" y="672"/>
                  </a:lnTo>
                  <a:lnTo>
                    <a:pt x="27" y="668"/>
                  </a:lnTo>
                  <a:lnTo>
                    <a:pt x="30" y="662"/>
                  </a:lnTo>
                  <a:lnTo>
                    <a:pt x="35" y="657"/>
                  </a:lnTo>
                  <a:lnTo>
                    <a:pt x="32" y="685"/>
                  </a:lnTo>
                  <a:lnTo>
                    <a:pt x="34" y="739"/>
                  </a:lnTo>
                  <a:lnTo>
                    <a:pt x="36" y="792"/>
                  </a:lnTo>
                  <a:lnTo>
                    <a:pt x="37" y="816"/>
                  </a:lnTo>
                  <a:lnTo>
                    <a:pt x="30" y="813"/>
                  </a:lnTo>
                  <a:lnTo>
                    <a:pt x="23" y="809"/>
                  </a:lnTo>
                  <a:lnTo>
                    <a:pt x="16" y="807"/>
                  </a:lnTo>
                  <a:lnTo>
                    <a:pt x="8" y="803"/>
                  </a:lnTo>
                  <a:lnTo>
                    <a:pt x="6" y="801"/>
                  </a:lnTo>
                  <a:lnTo>
                    <a:pt x="5" y="798"/>
                  </a:lnTo>
                  <a:lnTo>
                    <a:pt x="3" y="794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96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8" name="Freeform 15"/>
            <p:cNvSpPr>
              <a:spLocks/>
            </p:cNvSpPr>
            <p:nvPr/>
          </p:nvSpPr>
          <p:spPr bwMode="auto">
            <a:xfrm>
              <a:off x="8347076" y="628650"/>
              <a:ext cx="319088" cy="1082675"/>
            </a:xfrm>
            <a:custGeom>
              <a:avLst/>
              <a:gdLst>
                <a:gd name="T0" fmla="*/ 384 w 402"/>
                <a:gd name="T1" fmla="*/ 18 h 1364"/>
                <a:gd name="T2" fmla="*/ 327 w 402"/>
                <a:gd name="T3" fmla="*/ 74 h 1364"/>
                <a:gd name="T4" fmla="*/ 271 w 402"/>
                <a:gd name="T5" fmla="*/ 128 h 1364"/>
                <a:gd name="T6" fmla="*/ 216 w 402"/>
                <a:gd name="T7" fmla="*/ 183 h 1364"/>
                <a:gd name="T8" fmla="*/ 159 w 402"/>
                <a:gd name="T9" fmla="*/ 237 h 1364"/>
                <a:gd name="T10" fmla="*/ 104 w 402"/>
                <a:gd name="T11" fmla="*/ 292 h 1364"/>
                <a:gd name="T12" fmla="*/ 78 w 402"/>
                <a:gd name="T13" fmla="*/ 276 h 1364"/>
                <a:gd name="T14" fmla="*/ 53 w 402"/>
                <a:gd name="T15" fmla="*/ 260 h 1364"/>
                <a:gd name="T16" fmla="*/ 32 w 402"/>
                <a:gd name="T17" fmla="*/ 249 h 1364"/>
                <a:gd name="T18" fmla="*/ 19 w 402"/>
                <a:gd name="T19" fmla="*/ 250 h 1364"/>
                <a:gd name="T20" fmla="*/ 5 w 402"/>
                <a:gd name="T21" fmla="*/ 250 h 1364"/>
                <a:gd name="T22" fmla="*/ 5 w 402"/>
                <a:gd name="T23" fmla="*/ 340 h 1364"/>
                <a:gd name="T24" fmla="*/ 17 w 402"/>
                <a:gd name="T25" fmla="*/ 352 h 1364"/>
                <a:gd name="T26" fmla="*/ 17 w 402"/>
                <a:gd name="T27" fmla="*/ 365 h 1364"/>
                <a:gd name="T28" fmla="*/ 9 w 402"/>
                <a:gd name="T29" fmla="*/ 377 h 1364"/>
                <a:gd name="T30" fmla="*/ 0 w 402"/>
                <a:gd name="T31" fmla="*/ 1011 h 1364"/>
                <a:gd name="T32" fmla="*/ 17 w 402"/>
                <a:gd name="T33" fmla="*/ 1018 h 1364"/>
                <a:gd name="T34" fmla="*/ 35 w 402"/>
                <a:gd name="T35" fmla="*/ 1025 h 1364"/>
                <a:gd name="T36" fmla="*/ 52 w 402"/>
                <a:gd name="T37" fmla="*/ 1033 h 1364"/>
                <a:gd name="T38" fmla="*/ 70 w 402"/>
                <a:gd name="T39" fmla="*/ 1045 h 1364"/>
                <a:gd name="T40" fmla="*/ 44 w 402"/>
                <a:gd name="T41" fmla="*/ 1048 h 1364"/>
                <a:gd name="T42" fmla="*/ 17 w 402"/>
                <a:gd name="T43" fmla="*/ 1053 h 1364"/>
                <a:gd name="T44" fmla="*/ 0 w 402"/>
                <a:gd name="T45" fmla="*/ 1152 h 1364"/>
                <a:gd name="T46" fmla="*/ 25 w 402"/>
                <a:gd name="T47" fmla="*/ 1146 h 1364"/>
                <a:gd name="T48" fmla="*/ 51 w 402"/>
                <a:gd name="T49" fmla="*/ 1140 h 1364"/>
                <a:gd name="T50" fmla="*/ 68 w 402"/>
                <a:gd name="T51" fmla="*/ 1141 h 1364"/>
                <a:gd name="T52" fmla="*/ 67 w 402"/>
                <a:gd name="T53" fmla="*/ 1155 h 1364"/>
                <a:gd name="T54" fmla="*/ 45 w 402"/>
                <a:gd name="T55" fmla="*/ 1201 h 1364"/>
                <a:gd name="T56" fmla="*/ 45 w 402"/>
                <a:gd name="T57" fmla="*/ 1260 h 1364"/>
                <a:gd name="T58" fmla="*/ 60 w 402"/>
                <a:gd name="T59" fmla="*/ 1311 h 1364"/>
                <a:gd name="T60" fmla="*/ 83 w 402"/>
                <a:gd name="T61" fmla="*/ 1334 h 1364"/>
                <a:gd name="T62" fmla="*/ 106 w 402"/>
                <a:gd name="T63" fmla="*/ 1357 h 1364"/>
                <a:gd name="T64" fmla="*/ 136 w 402"/>
                <a:gd name="T65" fmla="*/ 1362 h 1364"/>
                <a:gd name="T66" fmla="*/ 172 w 402"/>
                <a:gd name="T67" fmla="*/ 1362 h 1364"/>
                <a:gd name="T68" fmla="*/ 208 w 402"/>
                <a:gd name="T69" fmla="*/ 1361 h 1364"/>
                <a:gd name="T70" fmla="*/ 228 w 402"/>
                <a:gd name="T71" fmla="*/ 1340 h 1364"/>
                <a:gd name="T72" fmla="*/ 250 w 402"/>
                <a:gd name="T73" fmla="*/ 1319 h 1364"/>
                <a:gd name="T74" fmla="*/ 266 w 402"/>
                <a:gd name="T75" fmla="*/ 1294 h 1364"/>
                <a:gd name="T76" fmla="*/ 273 w 402"/>
                <a:gd name="T77" fmla="*/ 1262 h 1364"/>
                <a:gd name="T78" fmla="*/ 264 w 402"/>
                <a:gd name="T79" fmla="*/ 1221 h 1364"/>
                <a:gd name="T80" fmla="*/ 259 w 402"/>
                <a:gd name="T81" fmla="*/ 1186 h 1364"/>
                <a:gd name="T82" fmla="*/ 256 w 402"/>
                <a:gd name="T83" fmla="*/ 1161 h 1364"/>
                <a:gd name="T84" fmla="*/ 252 w 402"/>
                <a:gd name="T85" fmla="*/ 1142 h 1364"/>
                <a:gd name="T86" fmla="*/ 273 w 402"/>
                <a:gd name="T87" fmla="*/ 1140 h 1364"/>
                <a:gd name="T88" fmla="*/ 294 w 402"/>
                <a:gd name="T89" fmla="*/ 1137 h 1364"/>
                <a:gd name="T90" fmla="*/ 315 w 402"/>
                <a:gd name="T91" fmla="*/ 1134 h 1364"/>
                <a:gd name="T92" fmla="*/ 330 w 402"/>
                <a:gd name="T93" fmla="*/ 1135 h 1364"/>
                <a:gd name="T94" fmla="*/ 346 w 402"/>
                <a:gd name="T95" fmla="*/ 1138 h 1364"/>
                <a:gd name="T96" fmla="*/ 365 w 402"/>
                <a:gd name="T97" fmla="*/ 1164 h 1364"/>
                <a:gd name="T98" fmla="*/ 385 w 402"/>
                <a:gd name="T99" fmla="*/ 1195 h 1364"/>
                <a:gd name="T100" fmla="*/ 402 w 402"/>
                <a:gd name="T101" fmla="*/ 1206 h 1364"/>
                <a:gd name="T102" fmla="*/ 393 w 402"/>
                <a:gd name="T103" fmla="*/ 632 h 1364"/>
                <a:gd name="T104" fmla="*/ 379 w 402"/>
                <a:gd name="T105" fmla="*/ 615 h 1364"/>
                <a:gd name="T106" fmla="*/ 365 w 402"/>
                <a:gd name="T107" fmla="*/ 595 h 1364"/>
                <a:gd name="T108" fmla="*/ 379 w 402"/>
                <a:gd name="T109" fmla="*/ 579 h 1364"/>
                <a:gd name="T110" fmla="*/ 393 w 402"/>
                <a:gd name="T111" fmla="*/ 563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2" h="1364">
                  <a:moveTo>
                    <a:pt x="402" y="552"/>
                  </a:moveTo>
                  <a:lnTo>
                    <a:pt x="402" y="0"/>
                  </a:lnTo>
                  <a:lnTo>
                    <a:pt x="384" y="18"/>
                  </a:lnTo>
                  <a:lnTo>
                    <a:pt x="364" y="37"/>
                  </a:lnTo>
                  <a:lnTo>
                    <a:pt x="346" y="55"/>
                  </a:lnTo>
                  <a:lnTo>
                    <a:pt x="327" y="74"/>
                  </a:lnTo>
                  <a:lnTo>
                    <a:pt x="309" y="91"/>
                  </a:lnTo>
                  <a:lnTo>
                    <a:pt x="289" y="109"/>
                  </a:lnTo>
                  <a:lnTo>
                    <a:pt x="271" y="128"/>
                  </a:lnTo>
                  <a:lnTo>
                    <a:pt x="252" y="146"/>
                  </a:lnTo>
                  <a:lnTo>
                    <a:pt x="234" y="165"/>
                  </a:lnTo>
                  <a:lnTo>
                    <a:pt x="216" y="183"/>
                  </a:lnTo>
                  <a:lnTo>
                    <a:pt x="197" y="202"/>
                  </a:lnTo>
                  <a:lnTo>
                    <a:pt x="179" y="219"/>
                  </a:lnTo>
                  <a:lnTo>
                    <a:pt x="159" y="237"/>
                  </a:lnTo>
                  <a:lnTo>
                    <a:pt x="141" y="256"/>
                  </a:lnTo>
                  <a:lnTo>
                    <a:pt x="122" y="274"/>
                  </a:lnTo>
                  <a:lnTo>
                    <a:pt x="104" y="292"/>
                  </a:lnTo>
                  <a:lnTo>
                    <a:pt x="96" y="287"/>
                  </a:lnTo>
                  <a:lnTo>
                    <a:pt x="88" y="281"/>
                  </a:lnTo>
                  <a:lnTo>
                    <a:pt x="78" y="276"/>
                  </a:lnTo>
                  <a:lnTo>
                    <a:pt x="70" y="271"/>
                  </a:lnTo>
                  <a:lnTo>
                    <a:pt x="62" y="265"/>
                  </a:lnTo>
                  <a:lnTo>
                    <a:pt x="53" y="260"/>
                  </a:lnTo>
                  <a:lnTo>
                    <a:pt x="45" y="254"/>
                  </a:lnTo>
                  <a:lnTo>
                    <a:pt x="37" y="249"/>
                  </a:lnTo>
                  <a:lnTo>
                    <a:pt x="32" y="249"/>
                  </a:lnTo>
                  <a:lnTo>
                    <a:pt x="28" y="250"/>
                  </a:lnTo>
                  <a:lnTo>
                    <a:pt x="23" y="250"/>
                  </a:lnTo>
                  <a:lnTo>
                    <a:pt x="19" y="250"/>
                  </a:lnTo>
                  <a:lnTo>
                    <a:pt x="14" y="250"/>
                  </a:lnTo>
                  <a:lnTo>
                    <a:pt x="9" y="250"/>
                  </a:lnTo>
                  <a:lnTo>
                    <a:pt x="5" y="250"/>
                  </a:lnTo>
                  <a:lnTo>
                    <a:pt x="0" y="250"/>
                  </a:lnTo>
                  <a:lnTo>
                    <a:pt x="0" y="335"/>
                  </a:lnTo>
                  <a:lnTo>
                    <a:pt x="5" y="340"/>
                  </a:lnTo>
                  <a:lnTo>
                    <a:pt x="9" y="343"/>
                  </a:lnTo>
                  <a:lnTo>
                    <a:pt x="13" y="348"/>
                  </a:lnTo>
                  <a:lnTo>
                    <a:pt x="17" y="352"/>
                  </a:lnTo>
                  <a:lnTo>
                    <a:pt x="17" y="357"/>
                  </a:lnTo>
                  <a:lnTo>
                    <a:pt x="17" y="360"/>
                  </a:lnTo>
                  <a:lnTo>
                    <a:pt x="17" y="365"/>
                  </a:lnTo>
                  <a:lnTo>
                    <a:pt x="17" y="369"/>
                  </a:lnTo>
                  <a:lnTo>
                    <a:pt x="13" y="373"/>
                  </a:lnTo>
                  <a:lnTo>
                    <a:pt x="9" y="377"/>
                  </a:lnTo>
                  <a:lnTo>
                    <a:pt x="5" y="380"/>
                  </a:lnTo>
                  <a:lnTo>
                    <a:pt x="0" y="383"/>
                  </a:lnTo>
                  <a:lnTo>
                    <a:pt x="0" y="1011"/>
                  </a:lnTo>
                  <a:lnTo>
                    <a:pt x="6" y="1013"/>
                  </a:lnTo>
                  <a:lnTo>
                    <a:pt x="12" y="1016"/>
                  </a:lnTo>
                  <a:lnTo>
                    <a:pt x="17" y="1018"/>
                  </a:lnTo>
                  <a:lnTo>
                    <a:pt x="23" y="1020"/>
                  </a:lnTo>
                  <a:lnTo>
                    <a:pt x="29" y="1023"/>
                  </a:lnTo>
                  <a:lnTo>
                    <a:pt x="35" y="1025"/>
                  </a:lnTo>
                  <a:lnTo>
                    <a:pt x="40" y="1027"/>
                  </a:lnTo>
                  <a:lnTo>
                    <a:pt x="46" y="1030"/>
                  </a:lnTo>
                  <a:lnTo>
                    <a:pt x="52" y="1033"/>
                  </a:lnTo>
                  <a:lnTo>
                    <a:pt x="59" y="1036"/>
                  </a:lnTo>
                  <a:lnTo>
                    <a:pt x="65" y="1041"/>
                  </a:lnTo>
                  <a:lnTo>
                    <a:pt x="70" y="1045"/>
                  </a:lnTo>
                  <a:lnTo>
                    <a:pt x="61" y="1046"/>
                  </a:lnTo>
                  <a:lnTo>
                    <a:pt x="53" y="1047"/>
                  </a:lnTo>
                  <a:lnTo>
                    <a:pt x="44" y="1048"/>
                  </a:lnTo>
                  <a:lnTo>
                    <a:pt x="36" y="1049"/>
                  </a:lnTo>
                  <a:lnTo>
                    <a:pt x="27" y="1051"/>
                  </a:lnTo>
                  <a:lnTo>
                    <a:pt x="17" y="1053"/>
                  </a:lnTo>
                  <a:lnTo>
                    <a:pt x="9" y="1054"/>
                  </a:lnTo>
                  <a:lnTo>
                    <a:pt x="0" y="1055"/>
                  </a:lnTo>
                  <a:lnTo>
                    <a:pt x="0" y="1152"/>
                  </a:lnTo>
                  <a:lnTo>
                    <a:pt x="8" y="1149"/>
                  </a:lnTo>
                  <a:lnTo>
                    <a:pt x="17" y="1148"/>
                  </a:lnTo>
                  <a:lnTo>
                    <a:pt x="25" y="1146"/>
                  </a:lnTo>
                  <a:lnTo>
                    <a:pt x="35" y="1144"/>
                  </a:lnTo>
                  <a:lnTo>
                    <a:pt x="43" y="1142"/>
                  </a:lnTo>
                  <a:lnTo>
                    <a:pt x="51" y="1140"/>
                  </a:lnTo>
                  <a:lnTo>
                    <a:pt x="60" y="1139"/>
                  </a:lnTo>
                  <a:lnTo>
                    <a:pt x="68" y="1137"/>
                  </a:lnTo>
                  <a:lnTo>
                    <a:pt x="68" y="1141"/>
                  </a:lnTo>
                  <a:lnTo>
                    <a:pt x="68" y="1146"/>
                  </a:lnTo>
                  <a:lnTo>
                    <a:pt x="68" y="1150"/>
                  </a:lnTo>
                  <a:lnTo>
                    <a:pt x="67" y="1155"/>
                  </a:lnTo>
                  <a:lnTo>
                    <a:pt x="60" y="1170"/>
                  </a:lnTo>
                  <a:lnTo>
                    <a:pt x="52" y="1186"/>
                  </a:lnTo>
                  <a:lnTo>
                    <a:pt x="45" y="1201"/>
                  </a:lnTo>
                  <a:lnTo>
                    <a:pt x="37" y="1216"/>
                  </a:lnTo>
                  <a:lnTo>
                    <a:pt x="42" y="1238"/>
                  </a:lnTo>
                  <a:lnTo>
                    <a:pt x="45" y="1260"/>
                  </a:lnTo>
                  <a:lnTo>
                    <a:pt x="49" y="1282"/>
                  </a:lnTo>
                  <a:lnTo>
                    <a:pt x="53" y="1304"/>
                  </a:lnTo>
                  <a:lnTo>
                    <a:pt x="60" y="1311"/>
                  </a:lnTo>
                  <a:lnTo>
                    <a:pt x="68" y="1319"/>
                  </a:lnTo>
                  <a:lnTo>
                    <a:pt x="75" y="1326"/>
                  </a:lnTo>
                  <a:lnTo>
                    <a:pt x="83" y="1334"/>
                  </a:lnTo>
                  <a:lnTo>
                    <a:pt x="91" y="1342"/>
                  </a:lnTo>
                  <a:lnTo>
                    <a:pt x="98" y="1349"/>
                  </a:lnTo>
                  <a:lnTo>
                    <a:pt x="106" y="1357"/>
                  </a:lnTo>
                  <a:lnTo>
                    <a:pt x="113" y="1364"/>
                  </a:lnTo>
                  <a:lnTo>
                    <a:pt x="125" y="1364"/>
                  </a:lnTo>
                  <a:lnTo>
                    <a:pt x="136" y="1362"/>
                  </a:lnTo>
                  <a:lnTo>
                    <a:pt x="149" y="1362"/>
                  </a:lnTo>
                  <a:lnTo>
                    <a:pt x="160" y="1362"/>
                  </a:lnTo>
                  <a:lnTo>
                    <a:pt x="172" y="1362"/>
                  </a:lnTo>
                  <a:lnTo>
                    <a:pt x="184" y="1362"/>
                  </a:lnTo>
                  <a:lnTo>
                    <a:pt x="196" y="1361"/>
                  </a:lnTo>
                  <a:lnTo>
                    <a:pt x="208" y="1361"/>
                  </a:lnTo>
                  <a:lnTo>
                    <a:pt x="214" y="1354"/>
                  </a:lnTo>
                  <a:lnTo>
                    <a:pt x="221" y="1347"/>
                  </a:lnTo>
                  <a:lnTo>
                    <a:pt x="228" y="1340"/>
                  </a:lnTo>
                  <a:lnTo>
                    <a:pt x="236" y="1332"/>
                  </a:lnTo>
                  <a:lnTo>
                    <a:pt x="243" y="1326"/>
                  </a:lnTo>
                  <a:lnTo>
                    <a:pt x="250" y="1319"/>
                  </a:lnTo>
                  <a:lnTo>
                    <a:pt x="257" y="1312"/>
                  </a:lnTo>
                  <a:lnTo>
                    <a:pt x="264" y="1305"/>
                  </a:lnTo>
                  <a:lnTo>
                    <a:pt x="266" y="1294"/>
                  </a:lnTo>
                  <a:lnTo>
                    <a:pt x="269" y="1284"/>
                  </a:lnTo>
                  <a:lnTo>
                    <a:pt x="271" y="1274"/>
                  </a:lnTo>
                  <a:lnTo>
                    <a:pt x="273" y="1262"/>
                  </a:lnTo>
                  <a:lnTo>
                    <a:pt x="271" y="1248"/>
                  </a:lnTo>
                  <a:lnTo>
                    <a:pt x="267" y="1235"/>
                  </a:lnTo>
                  <a:lnTo>
                    <a:pt x="264" y="1221"/>
                  </a:lnTo>
                  <a:lnTo>
                    <a:pt x="262" y="1206"/>
                  </a:lnTo>
                  <a:lnTo>
                    <a:pt x="260" y="1197"/>
                  </a:lnTo>
                  <a:lnTo>
                    <a:pt x="259" y="1186"/>
                  </a:lnTo>
                  <a:lnTo>
                    <a:pt x="258" y="1176"/>
                  </a:lnTo>
                  <a:lnTo>
                    <a:pt x="257" y="1167"/>
                  </a:lnTo>
                  <a:lnTo>
                    <a:pt x="256" y="1161"/>
                  </a:lnTo>
                  <a:lnTo>
                    <a:pt x="255" y="1154"/>
                  </a:lnTo>
                  <a:lnTo>
                    <a:pt x="254" y="1148"/>
                  </a:lnTo>
                  <a:lnTo>
                    <a:pt x="252" y="1142"/>
                  </a:lnTo>
                  <a:lnTo>
                    <a:pt x="259" y="1141"/>
                  </a:lnTo>
                  <a:lnTo>
                    <a:pt x="266" y="1140"/>
                  </a:lnTo>
                  <a:lnTo>
                    <a:pt x="273" y="1140"/>
                  </a:lnTo>
                  <a:lnTo>
                    <a:pt x="280" y="1139"/>
                  </a:lnTo>
                  <a:lnTo>
                    <a:pt x="287" y="1138"/>
                  </a:lnTo>
                  <a:lnTo>
                    <a:pt x="294" y="1137"/>
                  </a:lnTo>
                  <a:lnTo>
                    <a:pt x="302" y="1135"/>
                  </a:lnTo>
                  <a:lnTo>
                    <a:pt x="309" y="1134"/>
                  </a:lnTo>
                  <a:lnTo>
                    <a:pt x="315" y="1134"/>
                  </a:lnTo>
                  <a:lnTo>
                    <a:pt x="319" y="1135"/>
                  </a:lnTo>
                  <a:lnTo>
                    <a:pt x="325" y="1135"/>
                  </a:lnTo>
                  <a:lnTo>
                    <a:pt x="330" y="1135"/>
                  </a:lnTo>
                  <a:lnTo>
                    <a:pt x="335" y="1137"/>
                  </a:lnTo>
                  <a:lnTo>
                    <a:pt x="340" y="1137"/>
                  </a:lnTo>
                  <a:lnTo>
                    <a:pt x="346" y="1138"/>
                  </a:lnTo>
                  <a:lnTo>
                    <a:pt x="352" y="1138"/>
                  </a:lnTo>
                  <a:lnTo>
                    <a:pt x="358" y="1152"/>
                  </a:lnTo>
                  <a:lnTo>
                    <a:pt x="365" y="1164"/>
                  </a:lnTo>
                  <a:lnTo>
                    <a:pt x="372" y="1178"/>
                  </a:lnTo>
                  <a:lnTo>
                    <a:pt x="379" y="1192"/>
                  </a:lnTo>
                  <a:lnTo>
                    <a:pt x="385" y="1195"/>
                  </a:lnTo>
                  <a:lnTo>
                    <a:pt x="391" y="1199"/>
                  </a:lnTo>
                  <a:lnTo>
                    <a:pt x="396" y="1202"/>
                  </a:lnTo>
                  <a:lnTo>
                    <a:pt x="402" y="1206"/>
                  </a:lnTo>
                  <a:lnTo>
                    <a:pt x="402" y="645"/>
                  </a:lnTo>
                  <a:lnTo>
                    <a:pt x="398" y="639"/>
                  </a:lnTo>
                  <a:lnTo>
                    <a:pt x="393" y="632"/>
                  </a:lnTo>
                  <a:lnTo>
                    <a:pt x="388" y="626"/>
                  </a:lnTo>
                  <a:lnTo>
                    <a:pt x="384" y="621"/>
                  </a:lnTo>
                  <a:lnTo>
                    <a:pt x="379" y="615"/>
                  </a:lnTo>
                  <a:lnTo>
                    <a:pt x="375" y="608"/>
                  </a:lnTo>
                  <a:lnTo>
                    <a:pt x="370" y="602"/>
                  </a:lnTo>
                  <a:lnTo>
                    <a:pt x="365" y="595"/>
                  </a:lnTo>
                  <a:lnTo>
                    <a:pt x="370" y="590"/>
                  </a:lnTo>
                  <a:lnTo>
                    <a:pt x="375" y="585"/>
                  </a:lnTo>
                  <a:lnTo>
                    <a:pt x="379" y="579"/>
                  </a:lnTo>
                  <a:lnTo>
                    <a:pt x="384" y="573"/>
                  </a:lnTo>
                  <a:lnTo>
                    <a:pt x="388" y="569"/>
                  </a:lnTo>
                  <a:lnTo>
                    <a:pt x="393" y="563"/>
                  </a:lnTo>
                  <a:lnTo>
                    <a:pt x="398" y="557"/>
                  </a:lnTo>
                  <a:lnTo>
                    <a:pt x="402" y="552"/>
                  </a:lnTo>
                  <a:close/>
                </a:path>
              </a:pathLst>
            </a:custGeom>
            <a:solidFill>
              <a:srgbClr val="96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89" name="Freeform 16"/>
            <p:cNvSpPr>
              <a:spLocks/>
            </p:cNvSpPr>
            <p:nvPr/>
          </p:nvSpPr>
          <p:spPr bwMode="auto">
            <a:xfrm>
              <a:off x="8301038" y="827088"/>
              <a:ext cx="46038" cy="68263"/>
            </a:xfrm>
            <a:custGeom>
              <a:avLst/>
              <a:gdLst>
                <a:gd name="T0" fmla="*/ 57 w 57"/>
                <a:gd name="T1" fmla="*/ 85 h 85"/>
                <a:gd name="T2" fmla="*/ 57 w 57"/>
                <a:gd name="T3" fmla="*/ 0 h 85"/>
                <a:gd name="T4" fmla="*/ 50 w 57"/>
                <a:gd name="T5" fmla="*/ 0 h 85"/>
                <a:gd name="T6" fmla="*/ 42 w 57"/>
                <a:gd name="T7" fmla="*/ 1 h 85"/>
                <a:gd name="T8" fmla="*/ 35 w 57"/>
                <a:gd name="T9" fmla="*/ 1 h 85"/>
                <a:gd name="T10" fmla="*/ 28 w 57"/>
                <a:gd name="T11" fmla="*/ 1 h 85"/>
                <a:gd name="T12" fmla="*/ 20 w 57"/>
                <a:gd name="T13" fmla="*/ 2 h 85"/>
                <a:gd name="T14" fmla="*/ 13 w 57"/>
                <a:gd name="T15" fmla="*/ 2 h 85"/>
                <a:gd name="T16" fmla="*/ 6 w 57"/>
                <a:gd name="T17" fmla="*/ 3 h 85"/>
                <a:gd name="T18" fmla="*/ 0 w 57"/>
                <a:gd name="T19" fmla="*/ 3 h 85"/>
                <a:gd name="T20" fmla="*/ 5 w 57"/>
                <a:gd name="T21" fmla="*/ 16 h 85"/>
                <a:gd name="T22" fmla="*/ 11 w 57"/>
                <a:gd name="T23" fmla="*/ 28 h 85"/>
                <a:gd name="T24" fmla="*/ 16 w 57"/>
                <a:gd name="T25" fmla="*/ 40 h 85"/>
                <a:gd name="T26" fmla="*/ 21 w 57"/>
                <a:gd name="T27" fmla="*/ 53 h 85"/>
                <a:gd name="T28" fmla="*/ 26 w 57"/>
                <a:gd name="T29" fmla="*/ 56 h 85"/>
                <a:gd name="T30" fmla="*/ 31 w 57"/>
                <a:gd name="T31" fmla="*/ 61 h 85"/>
                <a:gd name="T32" fmla="*/ 35 w 57"/>
                <a:gd name="T33" fmla="*/ 64 h 85"/>
                <a:gd name="T34" fmla="*/ 40 w 57"/>
                <a:gd name="T35" fmla="*/ 69 h 85"/>
                <a:gd name="T36" fmla="*/ 43 w 57"/>
                <a:gd name="T37" fmla="*/ 74 h 85"/>
                <a:gd name="T38" fmla="*/ 48 w 57"/>
                <a:gd name="T39" fmla="*/ 77 h 85"/>
                <a:gd name="T40" fmla="*/ 53 w 57"/>
                <a:gd name="T41" fmla="*/ 82 h 85"/>
                <a:gd name="T42" fmla="*/ 57 w 57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5">
                  <a:moveTo>
                    <a:pt x="57" y="85"/>
                  </a:moveTo>
                  <a:lnTo>
                    <a:pt x="57" y="0"/>
                  </a:lnTo>
                  <a:lnTo>
                    <a:pt x="50" y="0"/>
                  </a:lnTo>
                  <a:lnTo>
                    <a:pt x="42" y="1"/>
                  </a:lnTo>
                  <a:lnTo>
                    <a:pt x="35" y="1"/>
                  </a:lnTo>
                  <a:lnTo>
                    <a:pt x="28" y="1"/>
                  </a:lnTo>
                  <a:lnTo>
                    <a:pt x="20" y="2"/>
                  </a:lnTo>
                  <a:lnTo>
                    <a:pt x="13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5" y="16"/>
                  </a:lnTo>
                  <a:lnTo>
                    <a:pt x="11" y="28"/>
                  </a:lnTo>
                  <a:lnTo>
                    <a:pt x="16" y="40"/>
                  </a:lnTo>
                  <a:lnTo>
                    <a:pt x="21" y="53"/>
                  </a:lnTo>
                  <a:lnTo>
                    <a:pt x="26" y="56"/>
                  </a:lnTo>
                  <a:lnTo>
                    <a:pt x="31" y="61"/>
                  </a:lnTo>
                  <a:lnTo>
                    <a:pt x="35" y="64"/>
                  </a:lnTo>
                  <a:lnTo>
                    <a:pt x="40" y="69"/>
                  </a:lnTo>
                  <a:lnTo>
                    <a:pt x="43" y="74"/>
                  </a:lnTo>
                  <a:lnTo>
                    <a:pt x="48" y="77"/>
                  </a:lnTo>
                  <a:lnTo>
                    <a:pt x="53" y="82"/>
                  </a:lnTo>
                  <a:lnTo>
                    <a:pt x="57" y="85"/>
                  </a:lnTo>
                  <a:close/>
                </a:path>
              </a:pathLst>
            </a:custGeom>
            <a:solidFill>
              <a:srgbClr val="96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0" name="Freeform 17"/>
            <p:cNvSpPr>
              <a:spLocks/>
            </p:cNvSpPr>
            <p:nvPr/>
          </p:nvSpPr>
          <p:spPr bwMode="auto">
            <a:xfrm>
              <a:off x="7675563" y="671513"/>
              <a:ext cx="671513" cy="1317625"/>
            </a:xfrm>
            <a:custGeom>
              <a:avLst/>
              <a:gdLst>
                <a:gd name="T0" fmla="*/ 823 w 847"/>
                <a:gd name="T1" fmla="*/ 349 h 1660"/>
                <a:gd name="T2" fmla="*/ 775 w 847"/>
                <a:gd name="T3" fmla="*/ 389 h 1660"/>
                <a:gd name="T4" fmla="*/ 738 w 847"/>
                <a:gd name="T5" fmla="*/ 412 h 1660"/>
                <a:gd name="T6" fmla="*/ 712 w 847"/>
                <a:gd name="T7" fmla="*/ 418 h 1660"/>
                <a:gd name="T8" fmla="*/ 665 w 847"/>
                <a:gd name="T9" fmla="*/ 410 h 1660"/>
                <a:gd name="T10" fmla="*/ 596 w 847"/>
                <a:gd name="T11" fmla="*/ 386 h 1660"/>
                <a:gd name="T12" fmla="*/ 528 w 847"/>
                <a:gd name="T13" fmla="*/ 362 h 1660"/>
                <a:gd name="T14" fmla="*/ 460 w 847"/>
                <a:gd name="T15" fmla="*/ 338 h 1660"/>
                <a:gd name="T16" fmla="*/ 449 w 847"/>
                <a:gd name="T17" fmla="*/ 286 h 1660"/>
                <a:gd name="T18" fmla="*/ 497 w 847"/>
                <a:gd name="T19" fmla="*/ 206 h 1660"/>
                <a:gd name="T20" fmla="*/ 520 w 847"/>
                <a:gd name="T21" fmla="*/ 144 h 1660"/>
                <a:gd name="T22" fmla="*/ 498 w 847"/>
                <a:gd name="T23" fmla="*/ 104 h 1660"/>
                <a:gd name="T24" fmla="*/ 457 w 847"/>
                <a:gd name="T25" fmla="*/ 70 h 1660"/>
                <a:gd name="T26" fmla="*/ 419 w 847"/>
                <a:gd name="T27" fmla="*/ 48 h 1660"/>
                <a:gd name="T28" fmla="*/ 386 w 847"/>
                <a:gd name="T29" fmla="*/ 36 h 1660"/>
                <a:gd name="T30" fmla="*/ 347 w 847"/>
                <a:gd name="T31" fmla="*/ 48 h 1660"/>
                <a:gd name="T32" fmla="*/ 301 w 847"/>
                <a:gd name="T33" fmla="*/ 86 h 1660"/>
                <a:gd name="T34" fmla="*/ 255 w 847"/>
                <a:gd name="T35" fmla="*/ 124 h 1660"/>
                <a:gd name="T36" fmla="*/ 209 w 847"/>
                <a:gd name="T37" fmla="*/ 161 h 1660"/>
                <a:gd name="T38" fmla="*/ 161 w 847"/>
                <a:gd name="T39" fmla="*/ 135 h 1660"/>
                <a:gd name="T40" fmla="*/ 111 w 847"/>
                <a:gd name="T41" fmla="*/ 45 h 1660"/>
                <a:gd name="T42" fmla="*/ 76 w 847"/>
                <a:gd name="T43" fmla="*/ 166 h 1660"/>
                <a:gd name="T44" fmla="*/ 59 w 847"/>
                <a:gd name="T45" fmla="*/ 498 h 1660"/>
                <a:gd name="T46" fmla="*/ 80 w 847"/>
                <a:gd name="T47" fmla="*/ 640 h 1660"/>
                <a:gd name="T48" fmla="*/ 139 w 847"/>
                <a:gd name="T49" fmla="*/ 594 h 1660"/>
                <a:gd name="T50" fmla="*/ 201 w 847"/>
                <a:gd name="T51" fmla="*/ 590 h 1660"/>
                <a:gd name="T52" fmla="*/ 264 w 847"/>
                <a:gd name="T53" fmla="*/ 628 h 1660"/>
                <a:gd name="T54" fmla="*/ 329 w 847"/>
                <a:gd name="T55" fmla="*/ 666 h 1660"/>
                <a:gd name="T56" fmla="*/ 392 w 847"/>
                <a:gd name="T57" fmla="*/ 704 h 1660"/>
                <a:gd name="T58" fmla="*/ 374 w 847"/>
                <a:gd name="T59" fmla="*/ 773 h 1660"/>
                <a:gd name="T60" fmla="*/ 273 w 847"/>
                <a:gd name="T61" fmla="*/ 873 h 1660"/>
                <a:gd name="T62" fmla="*/ 173 w 847"/>
                <a:gd name="T63" fmla="*/ 973 h 1660"/>
                <a:gd name="T64" fmla="*/ 72 w 847"/>
                <a:gd name="T65" fmla="*/ 1073 h 1660"/>
                <a:gd name="T66" fmla="*/ 11 w 847"/>
                <a:gd name="T67" fmla="*/ 1382 h 1660"/>
                <a:gd name="T68" fmla="*/ 22 w 847"/>
                <a:gd name="T69" fmla="*/ 1647 h 1660"/>
                <a:gd name="T70" fmla="*/ 65 w 847"/>
                <a:gd name="T71" fmla="*/ 1655 h 1660"/>
                <a:gd name="T72" fmla="*/ 110 w 847"/>
                <a:gd name="T73" fmla="*/ 1657 h 1660"/>
                <a:gd name="T74" fmla="*/ 156 w 847"/>
                <a:gd name="T75" fmla="*/ 1653 h 1660"/>
                <a:gd name="T76" fmla="*/ 200 w 847"/>
                <a:gd name="T77" fmla="*/ 1642 h 1660"/>
                <a:gd name="T78" fmla="*/ 242 w 847"/>
                <a:gd name="T79" fmla="*/ 1625 h 1660"/>
                <a:gd name="T80" fmla="*/ 317 w 847"/>
                <a:gd name="T81" fmla="*/ 1556 h 1660"/>
                <a:gd name="T82" fmla="*/ 424 w 847"/>
                <a:gd name="T83" fmla="*/ 1434 h 1660"/>
                <a:gd name="T84" fmla="*/ 531 w 847"/>
                <a:gd name="T85" fmla="*/ 1313 h 1660"/>
                <a:gd name="T86" fmla="*/ 639 w 847"/>
                <a:gd name="T87" fmla="*/ 1192 h 1660"/>
                <a:gd name="T88" fmla="*/ 731 w 847"/>
                <a:gd name="T89" fmla="*/ 1123 h 1660"/>
                <a:gd name="T90" fmla="*/ 808 w 847"/>
                <a:gd name="T91" fmla="*/ 1106 h 1660"/>
                <a:gd name="T92" fmla="*/ 838 w 847"/>
                <a:gd name="T93" fmla="*/ 1002 h 1660"/>
                <a:gd name="T94" fmla="*/ 802 w 847"/>
                <a:gd name="T95" fmla="*/ 1008 h 1660"/>
                <a:gd name="T96" fmla="*/ 783 w 847"/>
                <a:gd name="T97" fmla="*/ 1004 h 1660"/>
                <a:gd name="T98" fmla="*/ 813 w 847"/>
                <a:gd name="T99" fmla="*/ 974 h 1660"/>
                <a:gd name="T100" fmla="*/ 838 w 847"/>
                <a:gd name="T101" fmla="*/ 954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7" h="1660">
                  <a:moveTo>
                    <a:pt x="847" y="957"/>
                  </a:moveTo>
                  <a:lnTo>
                    <a:pt x="847" y="329"/>
                  </a:lnTo>
                  <a:lnTo>
                    <a:pt x="836" y="340"/>
                  </a:lnTo>
                  <a:lnTo>
                    <a:pt x="823" y="349"/>
                  </a:lnTo>
                  <a:lnTo>
                    <a:pt x="811" y="359"/>
                  </a:lnTo>
                  <a:lnTo>
                    <a:pt x="799" y="369"/>
                  </a:lnTo>
                  <a:lnTo>
                    <a:pt x="787" y="379"/>
                  </a:lnTo>
                  <a:lnTo>
                    <a:pt x="775" y="389"/>
                  </a:lnTo>
                  <a:lnTo>
                    <a:pt x="763" y="399"/>
                  </a:lnTo>
                  <a:lnTo>
                    <a:pt x="750" y="409"/>
                  </a:lnTo>
                  <a:lnTo>
                    <a:pt x="743" y="410"/>
                  </a:lnTo>
                  <a:lnTo>
                    <a:pt x="738" y="412"/>
                  </a:lnTo>
                  <a:lnTo>
                    <a:pt x="731" y="414"/>
                  </a:lnTo>
                  <a:lnTo>
                    <a:pt x="725" y="415"/>
                  </a:lnTo>
                  <a:lnTo>
                    <a:pt x="718" y="417"/>
                  </a:lnTo>
                  <a:lnTo>
                    <a:pt x="712" y="418"/>
                  </a:lnTo>
                  <a:lnTo>
                    <a:pt x="705" y="420"/>
                  </a:lnTo>
                  <a:lnTo>
                    <a:pt x="700" y="422"/>
                  </a:lnTo>
                  <a:lnTo>
                    <a:pt x="682" y="416"/>
                  </a:lnTo>
                  <a:lnTo>
                    <a:pt x="665" y="410"/>
                  </a:lnTo>
                  <a:lnTo>
                    <a:pt x="648" y="403"/>
                  </a:lnTo>
                  <a:lnTo>
                    <a:pt x="631" y="397"/>
                  </a:lnTo>
                  <a:lnTo>
                    <a:pt x="613" y="392"/>
                  </a:lnTo>
                  <a:lnTo>
                    <a:pt x="596" y="386"/>
                  </a:lnTo>
                  <a:lnTo>
                    <a:pt x="579" y="380"/>
                  </a:lnTo>
                  <a:lnTo>
                    <a:pt x="563" y="373"/>
                  </a:lnTo>
                  <a:lnTo>
                    <a:pt x="545" y="367"/>
                  </a:lnTo>
                  <a:lnTo>
                    <a:pt x="528" y="362"/>
                  </a:lnTo>
                  <a:lnTo>
                    <a:pt x="511" y="356"/>
                  </a:lnTo>
                  <a:lnTo>
                    <a:pt x="493" y="350"/>
                  </a:lnTo>
                  <a:lnTo>
                    <a:pt x="476" y="344"/>
                  </a:lnTo>
                  <a:lnTo>
                    <a:pt x="460" y="338"/>
                  </a:lnTo>
                  <a:lnTo>
                    <a:pt x="443" y="332"/>
                  </a:lnTo>
                  <a:lnTo>
                    <a:pt x="425" y="326"/>
                  </a:lnTo>
                  <a:lnTo>
                    <a:pt x="437" y="306"/>
                  </a:lnTo>
                  <a:lnTo>
                    <a:pt x="449" y="286"/>
                  </a:lnTo>
                  <a:lnTo>
                    <a:pt x="461" y="266"/>
                  </a:lnTo>
                  <a:lnTo>
                    <a:pt x="473" y="247"/>
                  </a:lnTo>
                  <a:lnTo>
                    <a:pt x="484" y="227"/>
                  </a:lnTo>
                  <a:lnTo>
                    <a:pt x="497" y="206"/>
                  </a:lnTo>
                  <a:lnTo>
                    <a:pt x="508" y="187"/>
                  </a:lnTo>
                  <a:lnTo>
                    <a:pt x="520" y="167"/>
                  </a:lnTo>
                  <a:lnTo>
                    <a:pt x="520" y="156"/>
                  </a:lnTo>
                  <a:lnTo>
                    <a:pt x="520" y="144"/>
                  </a:lnTo>
                  <a:lnTo>
                    <a:pt x="520" y="131"/>
                  </a:lnTo>
                  <a:lnTo>
                    <a:pt x="520" y="120"/>
                  </a:lnTo>
                  <a:lnTo>
                    <a:pt x="510" y="112"/>
                  </a:lnTo>
                  <a:lnTo>
                    <a:pt x="498" y="104"/>
                  </a:lnTo>
                  <a:lnTo>
                    <a:pt x="488" y="96"/>
                  </a:lnTo>
                  <a:lnTo>
                    <a:pt x="477" y="86"/>
                  </a:lnTo>
                  <a:lnTo>
                    <a:pt x="467" y="78"/>
                  </a:lnTo>
                  <a:lnTo>
                    <a:pt x="457" y="70"/>
                  </a:lnTo>
                  <a:lnTo>
                    <a:pt x="445" y="62"/>
                  </a:lnTo>
                  <a:lnTo>
                    <a:pt x="435" y="54"/>
                  </a:lnTo>
                  <a:lnTo>
                    <a:pt x="427" y="51"/>
                  </a:lnTo>
                  <a:lnTo>
                    <a:pt x="419" y="48"/>
                  </a:lnTo>
                  <a:lnTo>
                    <a:pt x="411" y="45"/>
                  </a:lnTo>
                  <a:lnTo>
                    <a:pt x="402" y="42"/>
                  </a:lnTo>
                  <a:lnTo>
                    <a:pt x="394" y="39"/>
                  </a:lnTo>
                  <a:lnTo>
                    <a:pt x="386" y="36"/>
                  </a:lnTo>
                  <a:lnTo>
                    <a:pt x="378" y="34"/>
                  </a:lnTo>
                  <a:lnTo>
                    <a:pt x="370" y="30"/>
                  </a:lnTo>
                  <a:lnTo>
                    <a:pt x="359" y="39"/>
                  </a:lnTo>
                  <a:lnTo>
                    <a:pt x="347" y="48"/>
                  </a:lnTo>
                  <a:lnTo>
                    <a:pt x="336" y="59"/>
                  </a:lnTo>
                  <a:lnTo>
                    <a:pt x="324" y="68"/>
                  </a:lnTo>
                  <a:lnTo>
                    <a:pt x="313" y="77"/>
                  </a:lnTo>
                  <a:lnTo>
                    <a:pt x="301" y="86"/>
                  </a:lnTo>
                  <a:lnTo>
                    <a:pt x="290" y="96"/>
                  </a:lnTo>
                  <a:lnTo>
                    <a:pt x="278" y="105"/>
                  </a:lnTo>
                  <a:lnTo>
                    <a:pt x="266" y="114"/>
                  </a:lnTo>
                  <a:lnTo>
                    <a:pt x="255" y="124"/>
                  </a:lnTo>
                  <a:lnTo>
                    <a:pt x="243" y="134"/>
                  </a:lnTo>
                  <a:lnTo>
                    <a:pt x="232" y="143"/>
                  </a:lnTo>
                  <a:lnTo>
                    <a:pt x="220" y="152"/>
                  </a:lnTo>
                  <a:lnTo>
                    <a:pt x="209" y="161"/>
                  </a:lnTo>
                  <a:lnTo>
                    <a:pt x="197" y="171"/>
                  </a:lnTo>
                  <a:lnTo>
                    <a:pt x="186" y="180"/>
                  </a:lnTo>
                  <a:lnTo>
                    <a:pt x="173" y="157"/>
                  </a:lnTo>
                  <a:lnTo>
                    <a:pt x="161" y="135"/>
                  </a:lnTo>
                  <a:lnTo>
                    <a:pt x="148" y="112"/>
                  </a:lnTo>
                  <a:lnTo>
                    <a:pt x="136" y="90"/>
                  </a:lnTo>
                  <a:lnTo>
                    <a:pt x="124" y="67"/>
                  </a:lnTo>
                  <a:lnTo>
                    <a:pt x="111" y="45"/>
                  </a:lnTo>
                  <a:lnTo>
                    <a:pt x="98" y="22"/>
                  </a:lnTo>
                  <a:lnTo>
                    <a:pt x="86" y="0"/>
                  </a:lnTo>
                  <a:lnTo>
                    <a:pt x="81" y="83"/>
                  </a:lnTo>
                  <a:lnTo>
                    <a:pt x="76" y="166"/>
                  </a:lnTo>
                  <a:lnTo>
                    <a:pt x="73" y="249"/>
                  </a:lnTo>
                  <a:lnTo>
                    <a:pt x="68" y="332"/>
                  </a:lnTo>
                  <a:lnTo>
                    <a:pt x="64" y="415"/>
                  </a:lnTo>
                  <a:lnTo>
                    <a:pt x="59" y="498"/>
                  </a:lnTo>
                  <a:lnTo>
                    <a:pt x="55" y="582"/>
                  </a:lnTo>
                  <a:lnTo>
                    <a:pt x="50" y="665"/>
                  </a:lnTo>
                  <a:lnTo>
                    <a:pt x="65" y="653"/>
                  </a:lnTo>
                  <a:lnTo>
                    <a:pt x="80" y="640"/>
                  </a:lnTo>
                  <a:lnTo>
                    <a:pt x="94" y="629"/>
                  </a:lnTo>
                  <a:lnTo>
                    <a:pt x="109" y="617"/>
                  </a:lnTo>
                  <a:lnTo>
                    <a:pt x="124" y="606"/>
                  </a:lnTo>
                  <a:lnTo>
                    <a:pt x="139" y="594"/>
                  </a:lnTo>
                  <a:lnTo>
                    <a:pt x="154" y="582"/>
                  </a:lnTo>
                  <a:lnTo>
                    <a:pt x="169" y="570"/>
                  </a:lnTo>
                  <a:lnTo>
                    <a:pt x="185" y="579"/>
                  </a:lnTo>
                  <a:lnTo>
                    <a:pt x="201" y="590"/>
                  </a:lnTo>
                  <a:lnTo>
                    <a:pt x="217" y="599"/>
                  </a:lnTo>
                  <a:lnTo>
                    <a:pt x="233" y="609"/>
                  </a:lnTo>
                  <a:lnTo>
                    <a:pt x="248" y="619"/>
                  </a:lnTo>
                  <a:lnTo>
                    <a:pt x="264" y="628"/>
                  </a:lnTo>
                  <a:lnTo>
                    <a:pt x="280" y="638"/>
                  </a:lnTo>
                  <a:lnTo>
                    <a:pt x="296" y="647"/>
                  </a:lnTo>
                  <a:lnTo>
                    <a:pt x="313" y="657"/>
                  </a:lnTo>
                  <a:lnTo>
                    <a:pt x="329" y="666"/>
                  </a:lnTo>
                  <a:lnTo>
                    <a:pt x="345" y="676"/>
                  </a:lnTo>
                  <a:lnTo>
                    <a:pt x="361" y="685"/>
                  </a:lnTo>
                  <a:lnTo>
                    <a:pt x="376" y="695"/>
                  </a:lnTo>
                  <a:lnTo>
                    <a:pt x="392" y="704"/>
                  </a:lnTo>
                  <a:lnTo>
                    <a:pt x="408" y="714"/>
                  </a:lnTo>
                  <a:lnTo>
                    <a:pt x="424" y="723"/>
                  </a:lnTo>
                  <a:lnTo>
                    <a:pt x="399" y="749"/>
                  </a:lnTo>
                  <a:lnTo>
                    <a:pt x="374" y="773"/>
                  </a:lnTo>
                  <a:lnTo>
                    <a:pt x="349" y="798"/>
                  </a:lnTo>
                  <a:lnTo>
                    <a:pt x="324" y="824"/>
                  </a:lnTo>
                  <a:lnTo>
                    <a:pt x="299" y="849"/>
                  </a:lnTo>
                  <a:lnTo>
                    <a:pt x="273" y="873"/>
                  </a:lnTo>
                  <a:lnTo>
                    <a:pt x="248" y="898"/>
                  </a:lnTo>
                  <a:lnTo>
                    <a:pt x="223" y="924"/>
                  </a:lnTo>
                  <a:lnTo>
                    <a:pt x="197" y="949"/>
                  </a:lnTo>
                  <a:lnTo>
                    <a:pt x="173" y="973"/>
                  </a:lnTo>
                  <a:lnTo>
                    <a:pt x="148" y="999"/>
                  </a:lnTo>
                  <a:lnTo>
                    <a:pt x="122" y="1024"/>
                  </a:lnTo>
                  <a:lnTo>
                    <a:pt x="97" y="1048"/>
                  </a:lnTo>
                  <a:lnTo>
                    <a:pt x="72" y="1073"/>
                  </a:lnTo>
                  <a:lnTo>
                    <a:pt x="46" y="1098"/>
                  </a:lnTo>
                  <a:lnTo>
                    <a:pt x="21" y="1123"/>
                  </a:lnTo>
                  <a:lnTo>
                    <a:pt x="16" y="1253"/>
                  </a:lnTo>
                  <a:lnTo>
                    <a:pt x="11" y="1382"/>
                  </a:lnTo>
                  <a:lnTo>
                    <a:pt x="6" y="1512"/>
                  </a:lnTo>
                  <a:lnTo>
                    <a:pt x="0" y="1642"/>
                  </a:lnTo>
                  <a:lnTo>
                    <a:pt x="11" y="1645"/>
                  </a:lnTo>
                  <a:lnTo>
                    <a:pt x="22" y="1647"/>
                  </a:lnTo>
                  <a:lnTo>
                    <a:pt x="33" y="1649"/>
                  </a:lnTo>
                  <a:lnTo>
                    <a:pt x="44" y="1650"/>
                  </a:lnTo>
                  <a:lnTo>
                    <a:pt x="55" y="1653"/>
                  </a:lnTo>
                  <a:lnTo>
                    <a:pt x="65" y="1655"/>
                  </a:lnTo>
                  <a:lnTo>
                    <a:pt x="76" y="1657"/>
                  </a:lnTo>
                  <a:lnTo>
                    <a:pt x="87" y="1660"/>
                  </a:lnTo>
                  <a:lnTo>
                    <a:pt x="98" y="1658"/>
                  </a:lnTo>
                  <a:lnTo>
                    <a:pt x="110" y="1657"/>
                  </a:lnTo>
                  <a:lnTo>
                    <a:pt x="121" y="1656"/>
                  </a:lnTo>
                  <a:lnTo>
                    <a:pt x="133" y="1655"/>
                  </a:lnTo>
                  <a:lnTo>
                    <a:pt x="144" y="1654"/>
                  </a:lnTo>
                  <a:lnTo>
                    <a:pt x="156" y="1653"/>
                  </a:lnTo>
                  <a:lnTo>
                    <a:pt x="167" y="1652"/>
                  </a:lnTo>
                  <a:lnTo>
                    <a:pt x="179" y="1650"/>
                  </a:lnTo>
                  <a:lnTo>
                    <a:pt x="189" y="1646"/>
                  </a:lnTo>
                  <a:lnTo>
                    <a:pt x="200" y="1642"/>
                  </a:lnTo>
                  <a:lnTo>
                    <a:pt x="210" y="1638"/>
                  </a:lnTo>
                  <a:lnTo>
                    <a:pt x="222" y="1633"/>
                  </a:lnTo>
                  <a:lnTo>
                    <a:pt x="232" y="1630"/>
                  </a:lnTo>
                  <a:lnTo>
                    <a:pt x="242" y="1625"/>
                  </a:lnTo>
                  <a:lnTo>
                    <a:pt x="254" y="1622"/>
                  </a:lnTo>
                  <a:lnTo>
                    <a:pt x="264" y="1617"/>
                  </a:lnTo>
                  <a:lnTo>
                    <a:pt x="291" y="1587"/>
                  </a:lnTo>
                  <a:lnTo>
                    <a:pt x="317" y="1556"/>
                  </a:lnTo>
                  <a:lnTo>
                    <a:pt x="345" y="1526"/>
                  </a:lnTo>
                  <a:lnTo>
                    <a:pt x="371" y="1495"/>
                  </a:lnTo>
                  <a:lnTo>
                    <a:pt x="398" y="1465"/>
                  </a:lnTo>
                  <a:lnTo>
                    <a:pt x="424" y="1434"/>
                  </a:lnTo>
                  <a:lnTo>
                    <a:pt x="451" y="1404"/>
                  </a:lnTo>
                  <a:lnTo>
                    <a:pt x="478" y="1374"/>
                  </a:lnTo>
                  <a:lnTo>
                    <a:pt x="505" y="1343"/>
                  </a:lnTo>
                  <a:lnTo>
                    <a:pt x="531" y="1313"/>
                  </a:lnTo>
                  <a:lnTo>
                    <a:pt x="558" y="1283"/>
                  </a:lnTo>
                  <a:lnTo>
                    <a:pt x="584" y="1252"/>
                  </a:lnTo>
                  <a:lnTo>
                    <a:pt x="611" y="1222"/>
                  </a:lnTo>
                  <a:lnTo>
                    <a:pt x="639" y="1192"/>
                  </a:lnTo>
                  <a:lnTo>
                    <a:pt x="665" y="1161"/>
                  </a:lnTo>
                  <a:lnTo>
                    <a:pt x="692" y="1131"/>
                  </a:lnTo>
                  <a:lnTo>
                    <a:pt x="711" y="1126"/>
                  </a:lnTo>
                  <a:lnTo>
                    <a:pt x="731" y="1123"/>
                  </a:lnTo>
                  <a:lnTo>
                    <a:pt x="750" y="1118"/>
                  </a:lnTo>
                  <a:lnTo>
                    <a:pt x="770" y="1114"/>
                  </a:lnTo>
                  <a:lnTo>
                    <a:pt x="788" y="1109"/>
                  </a:lnTo>
                  <a:lnTo>
                    <a:pt x="808" y="1106"/>
                  </a:lnTo>
                  <a:lnTo>
                    <a:pt x="828" y="1101"/>
                  </a:lnTo>
                  <a:lnTo>
                    <a:pt x="847" y="1098"/>
                  </a:lnTo>
                  <a:lnTo>
                    <a:pt x="847" y="1001"/>
                  </a:lnTo>
                  <a:lnTo>
                    <a:pt x="838" y="1002"/>
                  </a:lnTo>
                  <a:lnTo>
                    <a:pt x="829" y="1003"/>
                  </a:lnTo>
                  <a:lnTo>
                    <a:pt x="819" y="1004"/>
                  </a:lnTo>
                  <a:lnTo>
                    <a:pt x="811" y="1005"/>
                  </a:lnTo>
                  <a:lnTo>
                    <a:pt x="802" y="1008"/>
                  </a:lnTo>
                  <a:lnTo>
                    <a:pt x="793" y="1009"/>
                  </a:lnTo>
                  <a:lnTo>
                    <a:pt x="785" y="1010"/>
                  </a:lnTo>
                  <a:lnTo>
                    <a:pt x="776" y="1011"/>
                  </a:lnTo>
                  <a:lnTo>
                    <a:pt x="783" y="1004"/>
                  </a:lnTo>
                  <a:lnTo>
                    <a:pt x="791" y="996"/>
                  </a:lnTo>
                  <a:lnTo>
                    <a:pt x="798" y="989"/>
                  </a:lnTo>
                  <a:lnTo>
                    <a:pt x="806" y="981"/>
                  </a:lnTo>
                  <a:lnTo>
                    <a:pt x="813" y="974"/>
                  </a:lnTo>
                  <a:lnTo>
                    <a:pt x="821" y="967"/>
                  </a:lnTo>
                  <a:lnTo>
                    <a:pt x="828" y="959"/>
                  </a:lnTo>
                  <a:lnTo>
                    <a:pt x="836" y="953"/>
                  </a:lnTo>
                  <a:lnTo>
                    <a:pt x="838" y="954"/>
                  </a:lnTo>
                  <a:lnTo>
                    <a:pt x="841" y="955"/>
                  </a:lnTo>
                  <a:lnTo>
                    <a:pt x="844" y="956"/>
                  </a:lnTo>
                  <a:lnTo>
                    <a:pt x="847" y="957"/>
                  </a:lnTo>
                  <a:close/>
                </a:path>
              </a:pathLst>
            </a:custGeom>
            <a:solidFill>
              <a:srgbClr val="96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1" name="Freeform 18"/>
            <p:cNvSpPr>
              <a:spLocks/>
            </p:cNvSpPr>
            <p:nvPr/>
          </p:nvSpPr>
          <p:spPr bwMode="auto">
            <a:xfrm>
              <a:off x="8666163" y="517525"/>
              <a:ext cx="258763" cy="1084263"/>
            </a:xfrm>
            <a:custGeom>
              <a:avLst/>
              <a:gdLst>
                <a:gd name="T0" fmla="*/ 6 w 326"/>
                <a:gd name="T1" fmla="*/ 1344 h 1366"/>
                <a:gd name="T2" fmla="*/ 22 w 326"/>
                <a:gd name="T3" fmla="*/ 1354 h 1366"/>
                <a:gd name="T4" fmla="*/ 38 w 326"/>
                <a:gd name="T5" fmla="*/ 1363 h 1366"/>
                <a:gd name="T6" fmla="*/ 60 w 326"/>
                <a:gd name="T7" fmla="*/ 1363 h 1366"/>
                <a:gd name="T8" fmla="*/ 85 w 326"/>
                <a:gd name="T9" fmla="*/ 1358 h 1366"/>
                <a:gd name="T10" fmla="*/ 109 w 326"/>
                <a:gd name="T11" fmla="*/ 1354 h 1366"/>
                <a:gd name="T12" fmla="*/ 137 w 326"/>
                <a:gd name="T13" fmla="*/ 1340 h 1366"/>
                <a:gd name="T14" fmla="*/ 164 w 326"/>
                <a:gd name="T15" fmla="*/ 1325 h 1366"/>
                <a:gd name="T16" fmla="*/ 183 w 326"/>
                <a:gd name="T17" fmla="*/ 1305 h 1366"/>
                <a:gd name="T18" fmla="*/ 188 w 326"/>
                <a:gd name="T19" fmla="*/ 1274 h 1366"/>
                <a:gd name="T20" fmla="*/ 202 w 326"/>
                <a:gd name="T21" fmla="*/ 1283 h 1366"/>
                <a:gd name="T22" fmla="*/ 215 w 326"/>
                <a:gd name="T23" fmla="*/ 1293 h 1366"/>
                <a:gd name="T24" fmla="*/ 229 w 326"/>
                <a:gd name="T25" fmla="*/ 1291 h 1366"/>
                <a:gd name="T26" fmla="*/ 244 w 326"/>
                <a:gd name="T27" fmla="*/ 1271 h 1366"/>
                <a:gd name="T28" fmla="*/ 260 w 326"/>
                <a:gd name="T29" fmla="*/ 1251 h 1366"/>
                <a:gd name="T30" fmla="*/ 272 w 326"/>
                <a:gd name="T31" fmla="*/ 1199 h 1366"/>
                <a:gd name="T32" fmla="*/ 283 w 326"/>
                <a:gd name="T33" fmla="*/ 1152 h 1366"/>
                <a:gd name="T34" fmla="*/ 297 w 326"/>
                <a:gd name="T35" fmla="*/ 1145 h 1366"/>
                <a:gd name="T36" fmla="*/ 310 w 326"/>
                <a:gd name="T37" fmla="*/ 1138 h 1366"/>
                <a:gd name="T38" fmla="*/ 320 w 326"/>
                <a:gd name="T39" fmla="*/ 1113 h 1366"/>
                <a:gd name="T40" fmla="*/ 320 w 326"/>
                <a:gd name="T41" fmla="*/ 1078 h 1366"/>
                <a:gd name="T42" fmla="*/ 303 w 326"/>
                <a:gd name="T43" fmla="*/ 1046 h 1366"/>
                <a:gd name="T44" fmla="*/ 286 w 326"/>
                <a:gd name="T45" fmla="*/ 1015 h 1366"/>
                <a:gd name="T46" fmla="*/ 273 w 326"/>
                <a:gd name="T47" fmla="*/ 966 h 1366"/>
                <a:gd name="T48" fmla="*/ 260 w 326"/>
                <a:gd name="T49" fmla="*/ 917 h 1366"/>
                <a:gd name="T50" fmla="*/ 242 w 326"/>
                <a:gd name="T51" fmla="*/ 891 h 1366"/>
                <a:gd name="T52" fmla="*/ 210 w 326"/>
                <a:gd name="T53" fmla="*/ 878 h 1366"/>
                <a:gd name="T54" fmla="*/ 176 w 326"/>
                <a:gd name="T55" fmla="*/ 868 h 1366"/>
                <a:gd name="T56" fmla="*/ 156 w 326"/>
                <a:gd name="T57" fmla="*/ 777 h 1366"/>
                <a:gd name="T58" fmla="*/ 156 w 326"/>
                <a:gd name="T59" fmla="*/ 527 h 1366"/>
                <a:gd name="T60" fmla="*/ 215 w 326"/>
                <a:gd name="T61" fmla="*/ 465 h 1366"/>
                <a:gd name="T62" fmla="*/ 274 w 326"/>
                <a:gd name="T63" fmla="*/ 404 h 1366"/>
                <a:gd name="T64" fmla="*/ 309 w 326"/>
                <a:gd name="T65" fmla="*/ 317 h 1366"/>
                <a:gd name="T66" fmla="*/ 294 w 326"/>
                <a:gd name="T67" fmla="*/ 181 h 1366"/>
                <a:gd name="T68" fmla="*/ 279 w 326"/>
                <a:gd name="T69" fmla="*/ 45 h 1366"/>
                <a:gd name="T70" fmla="*/ 258 w 326"/>
                <a:gd name="T71" fmla="*/ 0 h 1366"/>
                <a:gd name="T72" fmla="*/ 233 w 326"/>
                <a:gd name="T73" fmla="*/ 0 h 1366"/>
                <a:gd name="T74" fmla="*/ 209 w 326"/>
                <a:gd name="T75" fmla="*/ 0 h 1366"/>
                <a:gd name="T76" fmla="*/ 184 w 326"/>
                <a:gd name="T77" fmla="*/ 9 h 1366"/>
                <a:gd name="T78" fmla="*/ 161 w 326"/>
                <a:gd name="T79" fmla="*/ 18 h 1366"/>
                <a:gd name="T80" fmla="*/ 136 w 326"/>
                <a:gd name="T81" fmla="*/ 30 h 1366"/>
                <a:gd name="T82" fmla="*/ 109 w 326"/>
                <a:gd name="T83" fmla="*/ 50 h 1366"/>
                <a:gd name="T84" fmla="*/ 82 w 326"/>
                <a:gd name="T85" fmla="*/ 70 h 1366"/>
                <a:gd name="T86" fmla="*/ 54 w 326"/>
                <a:gd name="T87" fmla="*/ 95 h 1366"/>
                <a:gd name="T88" fmla="*/ 28 w 326"/>
                <a:gd name="T89" fmla="*/ 121 h 1366"/>
                <a:gd name="T90" fmla="*/ 0 w 326"/>
                <a:gd name="T91" fmla="*/ 148 h 1366"/>
                <a:gd name="T92" fmla="*/ 9 w 326"/>
                <a:gd name="T93" fmla="*/ 678 h 1366"/>
                <a:gd name="T94" fmla="*/ 23 w 326"/>
                <a:gd name="T95" fmla="*/ 662 h 1366"/>
                <a:gd name="T96" fmla="*/ 37 w 326"/>
                <a:gd name="T97" fmla="*/ 644 h 1366"/>
                <a:gd name="T98" fmla="*/ 38 w 326"/>
                <a:gd name="T99" fmla="*/ 789 h 1366"/>
                <a:gd name="T100" fmla="*/ 24 w 326"/>
                <a:gd name="T101" fmla="*/ 808 h 1366"/>
                <a:gd name="T102" fmla="*/ 7 w 326"/>
                <a:gd name="T103" fmla="*/ 799 h 1366"/>
                <a:gd name="T104" fmla="*/ 0 w 326"/>
                <a:gd name="T105" fmla="*/ 789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" h="1366">
                  <a:moveTo>
                    <a:pt x="0" y="789"/>
                  </a:moveTo>
                  <a:lnTo>
                    <a:pt x="0" y="1341"/>
                  </a:lnTo>
                  <a:lnTo>
                    <a:pt x="6" y="1344"/>
                  </a:lnTo>
                  <a:lnTo>
                    <a:pt x="12" y="1347"/>
                  </a:lnTo>
                  <a:lnTo>
                    <a:pt x="16" y="1350"/>
                  </a:lnTo>
                  <a:lnTo>
                    <a:pt x="22" y="1354"/>
                  </a:lnTo>
                  <a:lnTo>
                    <a:pt x="28" y="1356"/>
                  </a:lnTo>
                  <a:lnTo>
                    <a:pt x="32" y="1359"/>
                  </a:lnTo>
                  <a:lnTo>
                    <a:pt x="38" y="1363"/>
                  </a:lnTo>
                  <a:lnTo>
                    <a:pt x="44" y="1366"/>
                  </a:lnTo>
                  <a:lnTo>
                    <a:pt x="52" y="1365"/>
                  </a:lnTo>
                  <a:lnTo>
                    <a:pt x="60" y="1363"/>
                  </a:lnTo>
                  <a:lnTo>
                    <a:pt x="68" y="1362"/>
                  </a:lnTo>
                  <a:lnTo>
                    <a:pt x="77" y="1359"/>
                  </a:lnTo>
                  <a:lnTo>
                    <a:pt x="85" y="1358"/>
                  </a:lnTo>
                  <a:lnTo>
                    <a:pt x="93" y="1357"/>
                  </a:lnTo>
                  <a:lnTo>
                    <a:pt x="101" y="1355"/>
                  </a:lnTo>
                  <a:lnTo>
                    <a:pt x="109" y="1354"/>
                  </a:lnTo>
                  <a:lnTo>
                    <a:pt x="119" y="1349"/>
                  </a:lnTo>
                  <a:lnTo>
                    <a:pt x="128" y="1344"/>
                  </a:lnTo>
                  <a:lnTo>
                    <a:pt x="137" y="1340"/>
                  </a:lnTo>
                  <a:lnTo>
                    <a:pt x="146" y="1334"/>
                  </a:lnTo>
                  <a:lnTo>
                    <a:pt x="154" y="1329"/>
                  </a:lnTo>
                  <a:lnTo>
                    <a:pt x="164" y="1325"/>
                  </a:lnTo>
                  <a:lnTo>
                    <a:pt x="173" y="1320"/>
                  </a:lnTo>
                  <a:lnTo>
                    <a:pt x="182" y="1316"/>
                  </a:lnTo>
                  <a:lnTo>
                    <a:pt x="183" y="1305"/>
                  </a:lnTo>
                  <a:lnTo>
                    <a:pt x="186" y="1295"/>
                  </a:lnTo>
                  <a:lnTo>
                    <a:pt x="187" y="1285"/>
                  </a:lnTo>
                  <a:lnTo>
                    <a:pt x="188" y="1274"/>
                  </a:lnTo>
                  <a:lnTo>
                    <a:pt x="192" y="1278"/>
                  </a:lnTo>
                  <a:lnTo>
                    <a:pt x="198" y="1280"/>
                  </a:lnTo>
                  <a:lnTo>
                    <a:pt x="202" y="1283"/>
                  </a:lnTo>
                  <a:lnTo>
                    <a:pt x="206" y="1286"/>
                  </a:lnTo>
                  <a:lnTo>
                    <a:pt x="211" y="1289"/>
                  </a:lnTo>
                  <a:lnTo>
                    <a:pt x="215" y="1293"/>
                  </a:lnTo>
                  <a:lnTo>
                    <a:pt x="220" y="1295"/>
                  </a:lnTo>
                  <a:lnTo>
                    <a:pt x="225" y="1298"/>
                  </a:lnTo>
                  <a:lnTo>
                    <a:pt x="229" y="1291"/>
                  </a:lnTo>
                  <a:lnTo>
                    <a:pt x="234" y="1285"/>
                  </a:lnTo>
                  <a:lnTo>
                    <a:pt x="240" y="1278"/>
                  </a:lnTo>
                  <a:lnTo>
                    <a:pt x="244" y="1271"/>
                  </a:lnTo>
                  <a:lnTo>
                    <a:pt x="250" y="1264"/>
                  </a:lnTo>
                  <a:lnTo>
                    <a:pt x="255" y="1257"/>
                  </a:lnTo>
                  <a:lnTo>
                    <a:pt x="260" y="1251"/>
                  </a:lnTo>
                  <a:lnTo>
                    <a:pt x="265" y="1244"/>
                  </a:lnTo>
                  <a:lnTo>
                    <a:pt x="268" y="1221"/>
                  </a:lnTo>
                  <a:lnTo>
                    <a:pt x="272" y="1199"/>
                  </a:lnTo>
                  <a:lnTo>
                    <a:pt x="275" y="1176"/>
                  </a:lnTo>
                  <a:lnTo>
                    <a:pt x="279" y="1154"/>
                  </a:lnTo>
                  <a:lnTo>
                    <a:pt x="283" y="1152"/>
                  </a:lnTo>
                  <a:lnTo>
                    <a:pt x="288" y="1150"/>
                  </a:lnTo>
                  <a:lnTo>
                    <a:pt x="293" y="1148"/>
                  </a:lnTo>
                  <a:lnTo>
                    <a:pt x="297" y="1145"/>
                  </a:lnTo>
                  <a:lnTo>
                    <a:pt x="301" y="1143"/>
                  </a:lnTo>
                  <a:lnTo>
                    <a:pt x="305" y="1141"/>
                  </a:lnTo>
                  <a:lnTo>
                    <a:pt x="310" y="1138"/>
                  </a:lnTo>
                  <a:lnTo>
                    <a:pt x="315" y="1136"/>
                  </a:lnTo>
                  <a:lnTo>
                    <a:pt x="317" y="1124"/>
                  </a:lnTo>
                  <a:lnTo>
                    <a:pt x="320" y="1113"/>
                  </a:lnTo>
                  <a:lnTo>
                    <a:pt x="324" y="1100"/>
                  </a:lnTo>
                  <a:lnTo>
                    <a:pt x="326" y="1089"/>
                  </a:lnTo>
                  <a:lnTo>
                    <a:pt x="320" y="1078"/>
                  </a:lnTo>
                  <a:lnTo>
                    <a:pt x="315" y="1068"/>
                  </a:lnTo>
                  <a:lnTo>
                    <a:pt x="309" y="1058"/>
                  </a:lnTo>
                  <a:lnTo>
                    <a:pt x="303" y="1046"/>
                  </a:lnTo>
                  <a:lnTo>
                    <a:pt x="297" y="1036"/>
                  </a:lnTo>
                  <a:lnTo>
                    <a:pt x="292" y="1025"/>
                  </a:lnTo>
                  <a:lnTo>
                    <a:pt x="286" y="1015"/>
                  </a:lnTo>
                  <a:lnTo>
                    <a:pt x="280" y="1005"/>
                  </a:lnTo>
                  <a:lnTo>
                    <a:pt x="277" y="985"/>
                  </a:lnTo>
                  <a:lnTo>
                    <a:pt x="273" y="966"/>
                  </a:lnTo>
                  <a:lnTo>
                    <a:pt x="270" y="946"/>
                  </a:lnTo>
                  <a:lnTo>
                    <a:pt x="266" y="925"/>
                  </a:lnTo>
                  <a:lnTo>
                    <a:pt x="260" y="917"/>
                  </a:lnTo>
                  <a:lnTo>
                    <a:pt x="255" y="909"/>
                  </a:lnTo>
                  <a:lnTo>
                    <a:pt x="248" y="900"/>
                  </a:lnTo>
                  <a:lnTo>
                    <a:pt x="242" y="891"/>
                  </a:lnTo>
                  <a:lnTo>
                    <a:pt x="232" y="886"/>
                  </a:lnTo>
                  <a:lnTo>
                    <a:pt x="220" y="883"/>
                  </a:lnTo>
                  <a:lnTo>
                    <a:pt x="210" y="878"/>
                  </a:lnTo>
                  <a:lnTo>
                    <a:pt x="198" y="875"/>
                  </a:lnTo>
                  <a:lnTo>
                    <a:pt x="187" y="871"/>
                  </a:lnTo>
                  <a:lnTo>
                    <a:pt x="176" y="868"/>
                  </a:lnTo>
                  <a:lnTo>
                    <a:pt x="165" y="863"/>
                  </a:lnTo>
                  <a:lnTo>
                    <a:pt x="154" y="860"/>
                  </a:lnTo>
                  <a:lnTo>
                    <a:pt x="156" y="777"/>
                  </a:lnTo>
                  <a:lnTo>
                    <a:pt x="156" y="693"/>
                  </a:lnTo>
                  <a:lnTo>
                    <a:pt x="156" y="610"/>
                  </a:lnTo>
                  <a:lnTo>
                    <a:pt x="156" y="527"/>
                  </a:lnTo>
                  <a:lnTo>
                    <a:pt x="175" y="506"/>
                  </a:lnTo>
                  <a:lnTo>
                    <a:pt x="195" y="485"/>
                  </a:lnTo>
                  <a:lnTo>
                    <a:pt x="215" y="465"/>
                  </a:lnTo>
                  <a:lnTo>
                    <a:pt x="235" y="444"/>
                  </a:lnTo>
                  <a:lnTo>
                    <a:pt x="255" y="424"/>
                  </a:lnTo>
                  <a:lnTo>
                    <a:pt x="274" y="404"/>
                  </a:lnTo>
                  <a:lnTo>
                    <a:pt x="294" y="383"/>
                  </a:lnTo>
                  <a:lnTo>
                    <a:pt x="313" y="362"/>
                  </a:lnTo>
                  <a:lnTo>
                    <a:pt x="309" y="317"/>
                  </a:lnTo>
                  <a:lnTo>
                    <a:pt x="304" y="271"/>
                  </a:lnTo>
                  <a:lnTo>
                    <a:pt x="300" y="226"/>
                  </a:lnTo>
                  <a:lnTo>
                    <a:pt x="294" y="181"/>
                  </a:lnTo>
                  <a:lnTo>
                    <a:pt x="289" y="135"/>
                  </a:lnTo>
                  <a:lnTo>
                    <a:pt x="285" y="90"/>
                  </a:lnTo>
                  <a:lnTo>
                    <a:pt x="279" y="45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42" y="0"/>
                  </a:lnTo>
                  <a:lnTo>
                    <a:pt x="233" y="0"/>
                  </a:lnTo>
                  <a:lnTo>
                    <a:pt x="225" y="0"/>
                  </a:lnTo>
                  <a:lnTo>
                    <a:pt x="217" y="0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2" y="6"/>
                  </a:lnTo>
                  <a:lnTo>
                    <a:pt x="184" y="9"/>
                  </a:lnTo>
                  <a:lnTo>
                    <a:pt x="177" y="12"/>
                  </a:lnTo>
                  <a:lnTo>
                    <a:pt x="169" y="14"/>
                  </a:lnTo>
                  <a:lnTo>
                    <a:pt x="161" y="18"/>
                  </a:lnTo>
                  <a:lnTo>
                    <a:pt x="153" y="20"/>
                  </a:lnTo>
                  <a:lnTo>
                    <a:pt x="145" y="24"/>
                  </a:lnTo>
                  <a:lnTo>
                    <a:pt x="136" y="30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09" y="50"/>
                  </a:lnTo>
                  <a:lnTo>
                    <a:pt x="100" y="57"/>
                  </a:lnTo>
                  <a:lnTo>
                    <a:pt x="91" y="64"/>
                  </a:lnTo>
                  <a:lnTo>
                    <a:pt x="82" y="70"/>
                  </a:lnTo>
                  <a:lnTo>
                    <a:pt x="73" y="76"/>
                  </a:lnTo>
                  <a:lnTo>
                    <a:pt x="63" y="86"/>
                  </a:lnTo>
                  <a:lnTo>
                    <a:pt x="54" y="95"/>
                  </a:lnTo>
                  <a:lnTo>
                    <a:pt x="45" y="103"/>
                  </a:lnTo>
                  <a:lnTo>
                    <a:pt x="37" y="112"/>
                  </a:lnTo>
                  <a:lnTo>
                    <a:pt x="28" y="121"/>
                  </a:lnTo>
                  <a:lnTo>
                    <a:pt x="18" y="129"/>
                  </a:lnTo>
                  <a:lnTo>
                    <a:pt x="9" y="139"/>
                  </a:lnTo>
                  <a:lnTo>
                    <a:pt x="0" y="148"/>
                  </a:lnTo>
                  <a:lnTo>
                    <a:pt x="0" y="689"/>
                  </a:lnTo>
                  <a:lnTo>
                    <a:pt x="5" y="683"/>
                  </a:lnTo>
                  <a:lnTo>
                    <a:pt x="9" y="678"/>
                  </a:lnTo>
                  <a:lnTo>
                    <a:pt x="14" y="672"/>
                  </a:lnTo>
                  <a:lnTo>
                    <a:pt x="18" y="666"/>
                  </a:lnTo>
                  <a:lnTo>
                    <a:pt x="23" y="662"/>
                  </a:lnTo>
                  <a:lnTo>
                    <a:pt x="28" y="656"/>
                  </a:lnTo>
                  <a:lnTo>
                    <a:pt x="32" y="650"/>
                  </a:lnTo>
                  <a:lnTo>
                    <a:pt x="37" y="644"/>
                  </a:lnTo>
                  <a:lnTo>
                    <a:pt x="35" y="673"/>
                  </a:lnTo>
                  <a:lnTo>
                    <a:pt x="36" y="732"/>
                  </a:lnTo>
                  <a:lnTo>
                    <a:pt x="38" y="789"/>
                  </a:lnTo>
                  <a:lnTo>
                    <a:pt x="39" y="815"/>
                  </a:lnTo>
                  <a:lnTo>
                    <a:pt x="31" y="811"/>
                  </a:lnTo>
                  <a:lnTo>
                    <a:pt x="24" y="808"/>
                  </a:lnTo>
                  <a:lnTo>
                    <a:pt x="16" y="805"/>
                  </a:lnTo>
                  <a:lnTo>
                    <a:pt x="9" y="802"/>
                  </a:lnTo>
                  <a:lnTo>
                    <a:pt x="7" y="799"/>
                  </a:lnTo>
                  <a:lnTo>
                    <a:pt x="5" y="795"/>
                  </a:lnTo>
                  <a:lnTo>
                    <a:pt x="2" y="793"/>
                  </a:lnTo>
                  <a:lnTo>
                    <a:pt x="0" y="789"/>
                  </a:lnTo>
                  <a:close/>
                </a:path>
              </a:pathLst>
            </a:custGeom>
            <a:solidFill>
              <a:srgbClr val="A3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2" name="Freeform 19"/>
            <p:cNvSpPr>
              <a:spLocks/>
            </p:cNvSpPr>
            <p:nvPr/>
          </p:nvSpPr>
          <p:spPr bwMode="auto">
            <a:xfrm>
              <a:off x="8348663" y="633413"/>
              <a:ext cx="317500" cy="1074738"/>
            </a:xfrm>
            <a:custGeom>
              <a:avLst/>
              <a:gdLst>
                <a:gd name="T0" fmla="*/ 382 w 400"/>
                <a:gd name="T1" fmla="*/ 18 h 1353"/>
                <a:gd name="T2" fmla="*/ 326 w 400"/>
                <a:gd name="T3" fmla="*/ 71 h 1353"/>
                <a:gd name="T4" fmla="*/ 270 w 400"/>
                <a:gd name="T5" fmla="*/ 125 h 1353"/>
                <a:gd name="T6" fmla="*/ 215 w 400"/>
                <a:gd name="T7" fmla="*/ 181 h 1353"/>
                <a:gd name="T8" fmla="*/ 158 w 400"/>
                <a:gd name="T9" fmla="*/ 235 h 1353"/>
                <a:gd name="T10" fmla="*/ 103 w 400"/>
                <a:gd name="T11" fmla="*/ 289 h 1353"/>
                <a:gd name="T12" fmla="*/ 79 w 400"/>
                <a:gd name="T13" fmla="*/ 273 h 1353"/>
                <a:gd name="T14" fmla="*/ 53 w 400"/>
                <a:gd name="T15" fmla="*/ 257 h 1353"/>
                <a:gd name="T16" fmla="*/ 33 w 400"/>
                <a:gd name="T17" fmla="*/ 246 h 1353"/>
                <a:gd name="T18" fmla="*/ 19 w 400"/>
                <a:gd name="T19" fmla="*/ 246 h 1353"/>
                <a:gd name="T20" fmla="*/ 5 w 400"/>
                <a:gd name="T21" fmla="*/ 247 h 1353"/>
                <a:gd name="T22" fmla="*/ 6 w 400"/>
                <a:gd name="T23" fmla="*/ 330 h 1353"/>
                <a:gd name="T24" fmla="*/ 21 w 400"/>
                <a:gd name="T25" fmla="*/ 345 h 1353"/>
                <a:gd name="T26" fmla="*/ 21 w 400"/>
                <a:gd name="T27" fmla="*/ 358 h 1353"/>
                <a:gd name="T28" fmla="*/ 11 w 400"/>
                <a:gd name="T29" fmla="*/ 372 h 1353"/>
                <a:gd name="T30" fmla="*/ 0 w 400"/>
                <a:gd name="T31" fmla="*/ 1002 h 1353"/>
                <a:gd name="T32" fmla="*/ 18 w 400"/>
                <a:gd name="T33" fmla="*/ 1010 h 1353"/>
                <a:gd name="T34" fmla="*/ 36 w 400"/>
                <a:gd name="T35" fmla="*/ 1017 h 1353"/>
                <a:gd name="T36" fmla="*/ 56 w 400"/>
                <a:gd name="T37" fmla="*/ 1025 h 1353"/>
                <a:gd name="T38" fmla="*/ 79 w 400"/>
                <a:gd name="T39" fmla="*/ 1039 h 1353"/>
                <a:gd name="T40" fmla="*/ 49 w 400"/>
                <a:gd name="T41" fmla="*/ 1042 h 1353"/>
                <a:gd name="T42" fmla="*/ 20 w 400"/>
                <a:gd name="T43" fmla="*/ 1047 h 1353"/>
                <a:gd name="T44" fmla="*/ 0 w 400"/>
                <a:gd name="T45" fmla="*/ 1141 h 1353"/>
                <a:gd name="T46" fmla="*/ 28 w 400"/>
                <a:gd name="T47" fmla="*/ 1135 h 1353"/>
                <a:gd name="T48" fmla="*/ 57 w 400"/>
                <a:gd name="T49" fmla="*/ 1130 h 1353"/>
                <a:gd name="T50" fmla="*/ 75 w 400"/>
                <a:gd name="T51" fmla="*/ 1131 h 1353"/>
                <a:gd name="T52" fmla="*/ 74 w 400"/>
                <a:gd name="T53" fmla="*/ 1147 h 1353"/>
                <a:gd name="T54" fmla="*/ 61 w 400"/>
                <a:gd name="T55" fmla="*/ 1169 h 1353"/>
                <a:gd name="T56" fmla="*/ 49 w 400"/>
                <a:gd name="T57" fmla="*/ 1192 h 1353"/>
                <a:gd name="T58" fmla="*/ 44 w 400"/>
                <a:gd name="T59" fmla="*/ 1228 h 1353"/>
                <a:gd name="T60" fmla="*/ 56 w 400"/>
                <a:gd name="T61" fmla="*/ 1293 h 1353"/>
                <a:gd name="T62" fmla="*/ 77 w 400"/>
                <a:gd name="T63" fmla="*/ 1315 h 1353"/>
                <a:gd name="T64" fmla="*/ 99 w 400"/>
                <a:gd name="T65" fmla="*/ 1338 h 1353"/>
                <a:gd name="T66" fmla="*/ 126 w 400"/>
                <a:gd name="T67" fmla="*/ 1353 h 1353"/>
                <a:gd name="T68" fmla="*/ 160 w 400"/>
                <a:gd name="T69" fmla="*/ 1351 h 1353"/>
                <a:gd name="T70" fmla="*/ 195 w 400"/>
                <a:gd name="T71" fmla="*/ 1350 h 1353"/>
                <a:gd name="T72" fmla="*/ 220 w 400"/>
                <a:gd name="T73" fmla="*/ 1336 h 1353"/>
                <a:gd name="T74" fmla="*/ 241 w 400"/>
                <a:gd name="T75" fmla="*/ 1315 h 1353"/>
                <a:gd name="T76" fmla="*/ 261 w 400"/>
                <a:gd name="T77" fmla="*/ 1295 h 1353"/>
                <a:gd name="T78" fmla="*/ 266 w 400"/>
                <a:gd name="T79" fmla="*/ 1263 h 1353"/>
                <a:gd name="T80" fmla="*/ 263 w 400"/>
                <a:gd name="T81" fmla="*/ 1225 h 1353"/>
                <a:gd name="T82" fmla="*/ 256 w 400"/>
                <a:gd name="T83" fmla="*/ 1188 h 1353"/>
                <a:gd name="T84" fmla="*/ 250 w 400"/>
                <a:gd name="T85" fmla="*/ 1157 h 1353"/>
                <a:gd name="T86" fmla="*/ 247 w 400"/>
                <a:gd name="T87" fmla="*/ 1139 h 1353"/>
                <a:gd name="T88" fmla="*/ 262 w 400"/>
                <a:gd name="T89" fmla="*/ 1130 h 1353"/>
                <a:gd name="T90" fmla="*/ 285 w 400"/>
                <a:gd name="T91" fmla="*/ 1126 h 1353"/>
                <a:gd name="T92" fmla="*/ 308 w 400"/>
                <a:gd name="T93" fmla="*/ 1123 h 1353"/>
                <a:gd name="T94" fmla="*/ 325 w 400"/>
                <a:gd name="T95" fmla="*/ 1125 h 1353"/>
                <a:gd name="T96" fmla="*/ 342 w 400"/>
                <a:gd name="T97" fmla="*/ 1127 h 1353"/>
                <a:gd name="T98" fmla="*/ 361 w 400"/>
                <a:gd name="T99" fmla="*/ 1141 h 1353"/>
                <a:gd name="T100" fmla="*/ 382 w 400"/>
                <a:gd name="T101" fmla="*/ 1181 h 1353"/>
                <a:gd name="T102" fmla="*/ 395 w 400"/>
                <a:gd name="T103" fmla="*/ 1191 h 1353"/>
                <a:gd name="T104" fmla="*/ 395 w 400"/>
                <a:gd name="T105" fmla="*/ 634 h 1353"/>
                <a:gd name="T106" fmla="*/ 380 w 400"/>
                <a:gd name="T107" fmla="*/ 615 h 1353"/>
                <a:gd name="T108" fmla="*/ 365 w 400"/>
                <a:gd name="T109" fmla="*/ 594 h 1353"/>
                <a:gd name="T110" fmla="*/ 370 w 400"/>
                <a:gd name="T111" fmla="*/ 577 h 1353"/>
                <a:gd name="T112" fmla="*/ 385 w 400"/>
                <a:gd name="T113" fmla="*/ 560 h 1353"/>
                <a:gd name="T114" fmla="*/ 400 w 400"/>
                <a:gd name="T115" fmla="*/ 541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353">
                  <a:moveTo>
                    <a:pt x="400" y="541"/>
                  </a:moveTo>
                  <a:lnTo>
                    <a:pt x="400" y="0"/>
                  </a:lnTo>
                  <a:lnTo>
                    <a:pt x="382" y="18"/>
                  </a:lnTo>
                  <a:lnTo>
                    <a:pt x="363" y="36"/>
                  </a:lnTo>
                  <a:lnTo>
                    <a:pt x="345" y="54"/>
                  </a:lnTo>
                  <a:lnTo>
                    <a:pt x="326" y="71"/>
                  </a:lnTo>
                  <a:lnTo>
                    <a:pt x="307" y="90"/>
                  </a:lnTo>
                  <a:lnTo>
                    <a:pt x="288" y="108"/>
                  </a:lnTo>
                  <a:lnTo>
                    <a:pt x="270" y="125"/>
                  </a:lnTo>
                  <a:lnTo>
                    <a:pt x="251" y="144"/>
                  </a:lnTo>
                  <a:lnTo>
                    <a:pt x="233" y="162"/>
                  </a:lnTo>
                  <a:lnTo>
                    <a:pt x="215" y="181"/>
                  </a:lnTo>
                  <a:lnTo>
                    <a:pt x="196" y="198"/>
                  </a:lnTo>
                  <a:lnTo>
                    <a:pt x="178" y="216"/>
                  </a:lnTo>
                  <a:lnTo>
                    <a:pt x="158" y="235"/>
                  </a:lnTo>
                  <a:lnTo>
                    <a:pt x="140" y="253"/>
                  </a:lnTo>
                  <a:lnTo>
                    <a:pt x="121" y="271"/>
                  </a:lnTo>
                  <a:lnTo>
                    <a:pt x="103" y="289"/>
                  </a:lnTo>
                  <a:lnTo>
                    <a:pt x="95" y="283"/>
                  </a:lnTo>
                  <a:lnTo>
                    <a:pt x="87" y="279"/>
                  </a:lnTo>
                  <a:lnTo>
                    <a:pt x="79" y="273"/>
                  </a:lnTo>
                  <a:lnTo>
                    <a:pt x="71" y="267"/>
                  </a:lnTo>
                  <a:lnTo>
                    <a:pt x="61" y="262"/>
                  </a:lnTo>
                  <a:lnTo>
                    <a:pt x="53" y="257"/>
                  </a:lnTo>
                  <a:lnTo>
                    <a:pt x="45" y="252"/>
                  </a:lnTo>
                  <a:lnTo>
                    <a:pt x="37" y="246"/>
                  </a:lnTo>
                  <a:lnTo>
                    <a:pt x="33" y="246"/>
                  </a:lnTo>
                  <a:lnTo>
                    <a:pt x="28" y="246"/>
                  </a:lnTo>
                  <a:lnTo>
                    <a:pt x="23" y="246"/>
                  </a:lnTo>
                  <a:lnTo>
                    <a:pt x="19" y="246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0" y="326"/>
                  </a:lnTo>
                  <a:lnTo>
                    <a:pt x="6" y="330"/>
                  </a:lnTo>
                  <a:lnTo>
                    <a:pt x="11" y="336"/>
                  </a:lnTo>
                  <a:lnTo>
                    <a:pt x="16" y="341"/>
                  </a:lnTo>
                  <a:lnTo>
                    <a:pt x="21" y="345"/>
                  </a:lnTo>
                  <a:lnTo>
                    <a:pt x="21" y="350"/>
                  </a:lnTo>
                  <a:lnTo>
                    <a:pt x="21" y="353"/>
                  </a:lnTo>
                  <a:lnTo>
                    <a:pt x="21" y="358"/>
                  </a:lnTo>
                  <a:lnTo>
                    <a:pt x="21" y="363"/>
                  </a:lnTo>
                  <a:lnTo>
                    <a:pt x="16" y="367"/>
                  </a:lnTo>
                  <a:lnTo>
                    <a:pt x="11" y="372"/>
                  </a:lnTo>
                  <a:lnTo>
                    <a:pt x="6" y="376"/>
                  </a:lnTo>
                  <a:lnTo>
                    <a:pt x="0" y="381"/>
                  </a:lnTo>
                  <a:lnTo>
                    <a:pt x="0" y="1002"/>
                  </a:lnTo>
                  <a:lnTo>
                    <a:pt x="6" y="1004"/>
                  </a:lnTo>
                  <a:lnTo>
                    <a:pt x="12" y="1006"/>
                  </a:lnTo>
                  <a:lnTo>
                    <a:pt x="18" y="1010"/>
                  </a:lnTo>
                  <a:lnTo>
                    <a:pt x="23" y="1012"/>
                  </a:lnTo>
                  <a:lnTo>
                    <a:pt x="29" y="1014"/>
                  </a:lnTo>
                  <a:lnTo>
                    <a:pt x="36" y="1017"/>
                  </a:lnTo>
                  <a:lnTo>
                    <a:pt x="42" y="1018"/>
                  </a:lnTo>
                  <a:lnTo>
                    <a:pt x="48" y="1020"/>
                  </a:lnTo>
                  <a:lnTo>
                    <a:pt x="56" y="1025"/>
                  </a:lnTo>
                  <a:lnTo>
                    <a:pt x="64" y="1029"/>
                  </a:lnTo>
                  <a:lnTo>
                    <a:pt x="71" y="1034"/>
                  </a:lnTo>
                  <a:lnTo>
                    <a:pt x="79" y="1039"/>
                  </a:lnTo>
                  <a:lnTo>
                    <a:pt x="68" y="1040"/>
                  </a:lnTo>
                  <a:lnTo>
                    <a:pt x="59" y="1041"/>
                  </a:lnTo>
                  <a:lnTo>
                    <a:pt x="49" y="1042"/>
                  </a:lnTo>
                  <a:lnTo>
                    <a:pt x="39" y="1044"/>
                  </a:lnTo>
                  <a:lnTo>
                    <a:pt x="29" y="1046"/>
                  </a:lnTo>
                  <a:lnTo>
                    <a:pt x="20" y="1047"/>
                  </a:lnTo>
                  <a:lnTo>
                    <a:pt x="10" y="1049"/>
                  </a:lnTo>
                  <a:lnTo>
                    <a:pt x="0" y="1050"/>
                  </a:lnTo>
                  <a:lnTo>
                    <a:pt x="0" y="1141"/>
                  </a:lnTo>
                  <a:lnTo>
                    <a:pt x="10" y="1139"/>
                  </a:lnTo>
                  <a:lnTo>
                    <a:pt x="19" y="1138"/>
                  </a:lnTo>
                  <a:lnTo>
                    <a:pt x="28" y="1135"/>
                  </a:lnTo>
                  <a:lnTo>
                    <a:pt x="37" y="1133"/>
                  </a:lnTo>
                  <a:lnTo>
                    <a:pt x="46" y="1132"/>
                  </a:lnTo>
                  <a:lnTo>
                    <a:pt x="57" y="1130"/>
                  </a:lnTo>
                  <a:lnTo>
                    <a:pt x="66" y="1128"/>
                  </a:lnTo>
                  <a:lnTo>
                    <a:pt x="75" y="1126"/>
                  </a:lnTo>
                  <a:lnTo>
                    <a:pt x="75" y="1131"/>
                  </a:lnTo>
                  <a:lnTo>
                    <a:pt x="75" y="1137"/>
                  </a:lnTo>
                  <a:lnTo>
                    <a:pt x="74" y="1141"/>
                  </a:lnTo>
                  <a:lnTo>
                    <a:pt x="74" y="1147"/>
                  </a:lnTo>
                  <a:lnTo>
                    <a:pt x="69" y="1154"/>
                  </a:lnTo>
                  <a:lnTo>
                    <a:pt x="66" y="1162"/>
                  </a:lnTo>
                  <a:lnTo>
                    <a:pt x="61" y="1169"/>
                  </a:lnTo>
                  <a:lnTo>
                    <a:pt x="57" y="1177"/>
                  </a:lnTo>
                  <a:lnTo>
                    <a:pt x="52" y="1184"/>
                  </a:lnTo>
                  <a:lnTo>
                    <a:pt x="49" y="1192"/>
                  </a:lnTo>
                  <a:lnTo>
                    <a:pt x="44" y="1199"/>
                  </a:lnTo>
                  <a:lnTo>
                    <a:pt x="39" y="1206"/>
                  </a:lnTo>
                  <a:lnTo>
                    <a:pt x="44" y="1228"/>
                  </a:lnTo>
                  <a:lnTo>
                    <a:pt x="48" y="1249"/>
                  </a:lnTo>
                  <a:lnTo>
                    <a:pt x="51" y="1271"/>
                  </a:lnTo>
                  <a:lnTo>
                    <a:pt x="56" y="1293"/>
                  </a:lnTo>
                  <a:lnTo>
                    <a:pt x="62" y="1300"/>
                  </a:lnTo>
                  <a:lnTo>
                    <a:pt x="71" y="1308"/>
                  </a:lnTo>
                  <a:lnTo>
                    <a:pt x="77" y="1315"/>
                  </a:lnTo>
                  <a:lnTo>
                    <a:pt x="86" y="1323"/>
                  </a:lnTo>
                  <a:lnTo>
                    <a:pt x="92" y="1331"/>
                  </a:lnTo>
                  <a:lnTo>
                    <a:pt x="99" y="1338"/>
                  </a:lnTo>
                  <a:lnTo>
                    <a:pt x="107" y="1346"/>
                  </a:lnTo>
                  <a:lnTo>
                    <a:pt x="114" y="1353"/>
                  </a:lnTo>
                  <a:lnTo>
                    <a:pt x="126" y="1353"/>
                  </a:lnTo>
                  <a:lnTo>
                    <a:pt x="137" y="1352"/>
                  </a:lnTo>
                  <a:lnTo>
                    <a:pt x="149" y="1352"/>
                  </a:lnTo>
                  <a:lnTo>
                    <a:pt x="160" y="1351"/>
                  </a:lnTo>
                  <a:lnTo>
                    <a:pt x="172" y="1351"/>
                  </a:lnTo>
                  <a:lnTo>
                    <a:pt x="183" y="1351"/>
                  </a:lnTo>
                  <a:lnTo>
                    <a:pt x="195" y="1350"/>
                  </a:lnTo>
                  <a:lnTo>
                    <a:pt x="207" y="1350"/>
                  </a:lnTo>
                  <a:lnTo>
                    <a:pt x="213" y="1343"/>
                  </a:lnTo>
                  <a:lnTo>
                    <a:pt x="220" y="1336"/>
                  </a:lnTo>
                  <a:lnTo>
                    <a:pt x="227" y="1329"/>
                  </a:lnTo>
                  <a:lnTo>
                    <a:pt x="234" y="1322"/>
                  </a:lnTo>
                  <a:lnTo>
                    <a:pt x="241" y="1315"/>
                  </a:lnTo>
                  <a:lnTo>
                    <a:pt x="248" y="1308"/>
                  </a:lnTo>
                  <a:lnTo>
                    <a:pt x="254" y="1302"/>
                  </a:lnTo>
                  <a:lnTo>
                    <a:pt x="261" y="1295"/>
                  </a:lnTo>
                  <a:lnTo>
                    <a:pt x="263" y="1284"/>
                  </a:lnTo>
                  <a:lnTo>
                    <a:pt x="265" y="1274"/>
                  </a:lnTo>
                  <a:lnTo>
                    <a:pt x="266" y="1263"/>
                  </a:lnTo>
                  <a:lnTo>
                    <a:pt x="269" y="1253"/>
                  </a:lnTo>
                  <a:lnTo>
                    <a:pt x="266" y="1239"/>
                  </a:lnTo>
                  <a:lnTo>
                    <a:pt x="263" y="1225"/>
                  </a:lnTo>
                  <a:lnTo>
                    <a:pt x="261" y="1211"/>
                  </a:lnTo>
                  <a:lnTo>
                    <a:pt x="257" y="1198"/>
                  </a:lnTo>
                  <a:lnTo>
                    <a:pt x="256" y="1188"/>
                  </a:lnTo>
                  <a:lnTo>
                    <a:pt x="254" y="1178"/>
                  </a:lnTo>
                  <a:lnTo>
                    <a:pt x="253" y="1168"/>
                  </a:lnTo>
                  <a:lnTo>
                    <a:pt x="250" y="1157"/>
                  </a:lnTo>
                  <a:lnTo>
                    <a:pt x="249" y="1152"/>
                  </a:lnTo>
                  <a:lnTo>
                    <a:pt x="248" y="1146"/>
                  </a:lnTo>
                  <a:lnTo>
                    <a:pt x="247" y="1139"/>
                  </a:lnTo>
                  <a:lnTo>
                    <a:pt x="246" y="1132"/>
                  </a:lnTo>
                  <a:lnTo>
                    <a:pt x="254" y="1131"/>
                  </a:lnTo>
                  <a:lnTo>
                    <a:pt x="262" y="1130"/>
                  </a:lnTo>
                  <a:lnTo>
                    <a:pt x="269" y="1128"/>
                  </a:lnTo>
                  <a:lnTo>
                    <a:pt x="277" y="1127"/>
                  </a:lnTo>
                  <a:lnTo>
                    <a:pt x="285" y="1126"/>
                  </a:lnTo>
                  <a:lnTo>
                    <a:pt x="293" y="1125"/>
                  </a:lnTo>
                  <a:lnTo>
                    <a:pt x="300" y="1124"/>
                  </a:lnTo>
                  <a:lnTo>
                    <a:pt x="308" y="1123"/>
                  </a:lnTo>
                  <a:lnTo>
                    <a:pt x="314" y="1124"/>
                  </a:lnTo>
                  <a:lnTo>
                    <a:pt x="319" y="1124"/>
                  </a:lnTo>
                  <a:lnTo>
                    <a:pt x="325" y="1125"/>
                  </a:lnTo>
                  <a:lnTo>
                    <a:pt x="331" y="1125"/>
                  </a:lnTo>
                  <a:lnTo>
                    <a:pt x="337" y="1126"/>
                  </a:lnTo>
                  <a:lnTo>
                    <a:pt x="342" y="1127"/>
                  </a:lnTo>
                  <a:lnTo>
                    <a:pt x="348" y="1127"/>
                  </a:lnTo>
                  <a:lnTo>
                    <a:pt x="354" y="1128"/>
                  </a:lnTo>
                  <a:lnTo>
                    <a:pt x="361" y="1141"/>
                  </a:lnTo>
                  <a:lnTo>
                    <a:pt x="368" y="1155"/>
                  </a:lnTo>
                  <a:lnTo>
                    <a:pt x="375" y="1168"/>
                  </a:lnTo>
                  <a:lnTo>
                    <a:pt x="382" y="1181"/>
                  </a:lnTo>
                  <a:lnTo>
                    <a:pt x="386" y="1184"/>
                  </a:lnTo>
                  <a:lnTo>
                    <a:pt x="391" y="1187"/>
                  </a:lnTo>
                  <a:lnTo>
                    <a:pt x="395" y="1191"/>
                  </a:lnTo>
                  <a:lnTo>
                    <a:pt x="400" y="1193"/>
                  </a:lnTo>
                  <a:lnTo>
                    <a:pt x="400" y="641"/>
                  </a:lnTo>
                  <a:lnTo>
                    <a:pt x="395" y="634"/>
                  </a:lnTo>
                  <a:lnTo>
                    <a:pt x="391" y="629"/>
                  </a:lnTo>
                  <a:lnTo>
                    <a:pt x="385" y="622"/>
                  </a:lnTo>
                  <a:lnTo>
                    <a:pt x="380" y="615"/>
                  </a:lnTo>
                  <a:lnTo>
                    <a:pt x="376" y="608"/>
                  </a:lnTo>
                  <a:lnTo>
                    <a:pt x="370" y="601"/>
                  </a:lnTo>
                  <a:lnTo>
                    <a:pt x="365" y="594"/>
                  </a:lnTo>
                  <a:lnTo>
                    <a:pt x="361" y="587"/>
                  </a:lnTo>
                  <a:lnTo>
                    <a:pt x="365" y="581"/>
                  </a:lnTo>
                  <a:lnTo>
                    <a:pt x="370" y="577"/>
                  </a:lnTo>
                  <a:lnTo>
                    <a:pt x="376" y="571"/>
                  </a:lnTo>
                  <a:lnTo>
                    <a:pt x="380" y="565"/>
                  </a:lnTo>
                  <a:lnTo>
                    <a:pt x="385" y="560"/>
                  </a:lnTo>
                  <a:lnTo>
                    <a:pt x="391" y="553"/>
                  </a:lnTo>
                  <a:lnTo>
                    <a:pt x="395" y="547"/>
                  </a:lnTo>
                  <a:lnTo>
                    <a:pt x="400" y="541"/>
                  </a:lnTo>
                  <a:close/>
                </a:path>
              </a:pathLst>
            </a:custGeom>
            <a:solidFill>
              <a:srgbClr val="A3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3" name="Freeform 20"/>
            <p:cNvSpPr>
              <a:spLocks/>
            </p:cNvSpPr>
            <p:nvPr/>
          </p:nvSpPr>
          <p:spPr bwMode="auto">
            <a:xfrm>
              <a:off x="8302626" y="830263"/>
              <a:ext cx="46038" cy="61913"/>
            </a:xfrm>
            <a:custGeom>
              <a:avLst/>
              <a:gdLst>
                <a:gd name="T0" fmla="*/ 56 w 56"/>
                <a:gd name="T1" fmla="*/ 79 h 79"/>
                <a:gd name="T2" fmla="*/ 56 w 56"/>
                <a:gd name="T3" fmla="*/ 0 h 79"/>
                <a:gd name="T4" fmla="*/ 49 w 56"/>
                <a:gd name="T5" fmla="*/ 0 h 79"/>
                <a:gd name="T6" fmla="*/ 42 w 56"/>
                <a:gd name="T7" fmla="*/ 0 h 79"/>
                <a:gd name="T8" fmla="*/ 36 w 56"/>
                <a:gd name="T9" fmla="*/ 0 h 79"/>
                <a:gd name="T10" fmla="*/ 29 w 56"/>
                <a:gd name="T11" fmla="*/ 0 h 79"/>
                <a:gd name="T12" fmla="*/ 22 w 56"/>
                <a:gd name="T13" fmla="*/ 0 h 79"/>
                <a:gd name="T14" fmla="*/ 15 w 56"/>
                <a:gd name="T15" fmla="*/ 0 h 79"/>
                <a:gd name="T16" fmla="*/ 7 w 56"/>
                <a:gd name="T17" fmla="*/ 0 h 79"/>
                <a:gd name="T18" fmla="*/ 0 w 56"/>
                <a:gd name="T19" fmla="*/ 0 h 79"/>
                <a:gd name="T20" fmla="*/ 6 w 56"/>
                <a:gd name="T21" fmla="*/ 13 h 79"/>
                <a:gd name="T22" fmla="*/ 13 w 56"/>
                <a:gd name="T23" fmla="*/ 25 h 79"/>
                <a:gd name="T24" fmla="*/ 18 w 56"/>
                <a:gd name="T25" fmla="*/ 37 h 79"/>
                <a:gd name="T26" fmla="*/ 24 w 56"/>
                <a:gd name="T27" fmla="*/ 49 h 79"/>
                <a:gd name="T28" fmla="*/ 32 w 56"/>
                <a:gd name="T29" fmla="*/ 57 h 79"/>
                <a:gd name="T30" fmla="*/ 40 w 56"/>
                <a:gd name="T31" fmla="*/ 64 h 79"/>
                <a:gd name="T32" fmla="*/ 48 w 56"/>
                <a:gd name="T33" fmla="*/ 71 h 79"/>
                <a:gd name="T34" fmla="*/ 56 w 56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79">
                  <a:moveTo>
                    <a:pt x="56" y="79"/>
                  </a:move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6" y="13"/>
                  </a:lnTo>
                  <a:lnTo>
                    <a:pt x="13" y="25"/>
                  </a:lnTo>
                  <a:lnTo>
                    <a:pt x="18" y="37"/>
                  </a:lnTo>
                  <a:lnTo>
                    <a:pt x="24" y="49"/>
                  </a:lnTo>
                  <a:lnTo>
                    <a:pt x="32" y="57"/>
                  </a:lnTo>
                  <a:lnTo>
                    <a:pt x="40" y="64"/>
                  </a:lnTo>
                  <a:lnTo>
                    <a:pt x="48" y="71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A3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4" name="Freeform 21"/>
            <p:cNvSpPr>
              <a:spLocks/>
            </p:cNvSpPr>
            <p:nvPr/>
          </p:nvSpPr>
          <p:spPr bwMode="auto">
            <a:xfrm>
              <a:off x="7675563" y="677863"/>
              <a:ext cx="673100" cy="1304925"/>
            </a:xfrm>
            <a:custGeom>
              <a:avLst/>
              <a:gdLst>
                <a:gd name="T0" fmla="*/ 822 w 846"/>
                <a:gd name="T1" fmla="*/ 346 h 1645"/>
                <a:gd name="T2" fmla="*/ 773 w 846"/>
                <a:gd name="T3" fmla="*/ 387 h 1645"/>
                <a:gd name="T4" fmla="*/ 736 w 846"/>
                <a:gd name="T5" fmla="*/ 410 h 1645"/>
                <a:gd name="T6" fmla="*/ 711 w 846"/>
                <a:gd name="T7" fmla="*/ 416 h 1645"/>
                <a:gd name="T8" fmla="*/ 664 w 846"/>
                <a:gd name="T9" fmla="*/ 407 h 1645"/>
                <a:gd name="T10" fmla="*/ 594 w 846"/>
                <a:gd name="T11" fmla="*/ 381 h 1645"/>
                <a:gd name="T12" fmla="*/ 523 w 846"/>
                <a:gd name="T13" fmla="*/ 357 h 1645"/>
                <a:gd name="T14" fmla="*/ 452 w 846"/>
                <a:gd name="T15" fmla="*/ 333 h 1645"/>
                <a:gd name="T16" fmla="*/ 442 w 846"/>
                <a:gd name="T17" fmla="*/ 281 h 1645"/>
                <a:gd name="T18" fmla="*/ 489 w 846"/>
                <a:gd name="T19" fmla="*/ 202 h 1645"/>
                <a:gd name="T20" fmla="*/ 513 w 846"/>
                <a:gd name="T21" fmla="*/ 137 h 1645"/>
                <a:gd name="T22" fmla="*/ 493 w 846"/>
                <a:gd name="T23" fmla="*/ 98 h 1645"/>
                <a:gd name="T24" fmla="*/ 452 w 846"/>
                <a:gd name="T25" fmla="*/ 67 h 1645"/>
                <a:gd name="T26" fmla="*/ 417 w 846"/>
                <a:gd name="T27" fmla="*/ 45 h 1645"/>
                <a:gd name="T28" fmla="*/ 383 w 846"/>
                <a:gd name="T29" fmla="*/ 34 h 1645"/>
                <a:gd name="T30" fmla="*/ 344 w 846"/>
                <a:gd name="T31" fmla="*/ 46 h 1645"/>
                <a:gd name="T32" fmla="*/ 298 w 846"/>
                <a:gd name="T33" fmla="*/ 84 h 1645"/>
                <a:gd name="T34" fmla="*/ 252 w 846"/>
                <a:gd name="T35" fmla="*/ 122 h 1645"/>
                <a:gd name="T36" fmla="*/ 206 w 846"/>
                <a:gd name="T37" fmla="*/ 159 h 1645"/>
                <a:gd name="T38" fmla="*/ 157 w 846"/>
                <a:gd name="T39" fmla="*/ 133 h 1645"/>
                <a:gd name="T40" fmla="*/ 109 w 846"/>
                <a:gd name="T41" fmla="*/ 44 h 1645"/>
                <a:gd name="T42" fmla="*/ 76 w 846"/>
                <a:gd name="T43" fmla="*/ 163 h 1645"/>
                <a:gd name="T44" fmla="*/ 58 w 846"/>
                <a:gd name="T45" fmla="*/ 487 h 1645"/>
                <a:gd name="T46" fmla="*/ 78 w 846"/>
                <a:gd name="T47" fmla="*/ 627 h 1645"/>
                <a:gd name="T48" fmla="*/ 135 w 846"/>
                <a:gd name="T49" fmla="*/ 579 h 1645"/>
                <a:gd name="T50" fmla="*/ 198 w 846"/>
                <a:gd name="T51" fmla="*/ 575 h 1645"/>
                <a:gd name="T52" fmla="*/ 264 w 846"/>
                <a:gd name="T53" fmla="*/ 615 h 1645"/>
                <a:gd name="T54" fmla="*/ 331 w 846"/>
                <a:gd name="T55" fmla="*/ 654 h 1645"/>
                <a:gd name="T56" fmla="*/ 398 w 846"/>
                <a:gd name="T57" fmla="*/ 695 h 1645"/>
                <a:gd name="T58" fmla="*/ 380 w 846"/>
                <a:gd name="T59" fmla="*/ 766 h 1645"/>
                <a:gd name="T60" fmla="*/ 276 w 846"/>
                <a:gd name="T61" fmla="*/ 868 h 1645"/>
                <a:gd name="T62" fmla="*/ 173 w 846"/>
                <a:gd name="T63" fmla="*/ 970 h 1645"/>
                <a:gd name="T64" fmla="*/ 70 w 846"/>
                <a:gd name="T65" fmla="*/ 1072 h 1645"/>
                <a:gd name="T66" fmla="*/ 9 w 846"/>
                <a:gd name="T67" fmla="*/ 1375 h 1645"/>
                <a:gd name="T68" fmla="*/ 21 w 846"/>
                <a:gd name="T69" fmla="*/ 1632 h 1645"/>
                <a:gd name="T70" fmla="*/ 65 w 846"/>
                <a:gd name="T71" fmla="*/ 1640 h 1645"/>
                <a:gd name="T72" fmla="*/ 110 w 846"/>
                <a:gd name="T73" fmla="*/ 1642 h 1645"/>
                <a:gd name="T74" fmla="*/ 155 w 846"/>
                <a:gd name="T75" fmla="*/ 1639 h 1645"/>
                <a:gd name="T76" fmla="*/ 198 w 846"/>
                <a:gd name="T77" fmla="*/ 1629 h 1645"/>
                <a:gd name="T78" fmla="*/ 238 w 846"/>
                <a:gd name="T79" fmla="*/ 1612 h 1645"/>
                <a:gd name="T80" fmla="*/ 311 w 846"/>
                <a:gd name="T81" fmla="*/ 1543 h 1645"/>
                <a:gd name="T82" fmla="*/ 418 w 846"/>
                <a:gd name="T83" fmla="*/ 1422 h 1645"/>
                <a:gd name="T84" fmla="*/ 525 w 846"/>
                <a:gd name="T85" fmla="*/ 1300 h 1645"/>
                <a:gd name="T86" fmla="*/ 632 w 846"/>
                <a:gd name="T87" fmla="*/ 1179 h 1645"/>
                <a:gd name="T88" fmla="*/ 725 w 846"/>
                <a:gd name="T89" fmla="*/ 1110 h 1645"/>
                <a:gd name="T90" fmla="*/ 806 w 846"/>
                <a:gd name="T91" fmla="*/ 1094 h 1645"/>
                <a:gd name="T92" fmla="*/ 836 w 846"/>
                <a:gd name="T93" fmla="*/ 996 h 1645"/>
                <a:gd name="T94" fmla="*/ 797 w 846"/>
                <a:gd name="T95" fmla="*/ 1002 h 1645"/>
                <a:gd name="T96" fmla="*/ 775 w 846"/>
                <a:gd name="T97" fmla="*/ 997 h 1645"/>
                <a:gd name="T98" fmla="*/ 808 w 846"/>
                <a:gd name="T99" fmla="*/ 965 h 1645"/>
                <a:gd name="T100" fmla="*/ 836 w 846"/>
                <a:gd name="T101" fmla="*/ 94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6" h="1645">
                  <a:moveTo>
                    <a:pt x="846" y="947"/>
                  </a:moveTo>
                  <a:lnTo>
                    <a:pt x="846" y="326"/>
                  </a:lnTo>
                  <a:lnTo>
                    <a:pt x="834" y="336"/>
                  </a:lnTo>
                  <a:lnTo>
                    <a:pt x="822" y="346"/>
                  </a:lnTo>
                  <a:lnTo>
                    <a:pt x="809" y="356"/>
                  </a:lnTo>
                  <a:lnTo>
                    <a:pt x="798" y="366"/>
                  </a:lnTo>
                  <a:lnTo>
                    <a:pt x="785" y="377"/>
                  </a:lnTo>
                  <a:lnTo>
                    <a:pt x="773" y="387"/>
                  </a:lnTo>
                  <a:lnTo>
                    <a:pt x="761" y="396"/>
                  </a:lnTo>
                  <a:lnTo>
                    <a:pt x="748" y="407"/>
                  </a:lnTo>
                  <a:lnTo>
                    <a:pt x="743" y="408"/>
                  </a:lnTo>
                  <a:lnTo>
                    <a:pt x="736" y="410"/>
                  </a:lnTo>
                  <a:lnTo>
                    <a:pt x="730" y="411"/>
                  </a:lnTo>
                  <a:lnTo>
                    <a:pt x="724" y="412"/>
                  </a:lnTo>
                  <a:lnTo>
                    <a:pt x="717" y="415"/>
                  </a:lnTo>
                  <a:lnTo>
                    <a:pt x="711" y="416"/>
                  </a:lnTo>
                  <a:lnTo>
                    <a:pt x="705" y="418"/>
                  </a:lnTo>
                  <a:lnTo>
                    <a:pt x="699" y="419"/>
                  </a:lnTo>
                  <a:lnTo>
                    <a:pt x="682" y="412"/>
                  </a:lnTo>
                  <a:lnTo>
                    <a:pt x="664" y="407"/>
                  </a:lnTo>
                  <a:lnTo>
                    <a:pt x="646" y="400"/>
                  </a:lnTo>
                  <a:lnTo>
                    <a:pt x="629" y="394"/>
                  </a:lnTo>
                  <a:lnTo>
                    <a:pt x="611" y="388"/>
                  </a:lnTo>
                  <a:lnTo>
                    <a:pt x="594" y="381"/>
                  </a:lnTo>
                  <a:lnTo>
                    <a:pt x="576" y="376"/>
                  </a:lnTo>
                  <a:lnTo>
                    <a:pt x="558" y="370"/>
                  </a:lnTo>
                  <a:lnTo>
                    <a:pt x="541" y="364"/>
                  </a:lnTo>
                  <a:lnTo>
                    <a:pt x="523" y="357"/>
                  </a:lnTo>
                  <a:lnTo>
                    <a:pt x="505" y="351"/>
                  </a:lnTo>
                  <a:lnTo>
                    <a:pt x="488" y="346"/>
                  </a:lnTo>
                  <a:lnTo>
                    <a:pt x="471" y="340"/>
                  </a:lnTo>
                  <a:lnTo>
                    <a:pt x="452" y="333"/>
                  </a:lnTo>
                  <a:lnTo>
                    <a:pt x="435" y="327"/>
                  </a:lnTo>
                  <a:lnTo>
                    <a:pt x="418" y="321"/>
                  </a:lnTo>
                  <a:lnTo>
                    <a:pt x="429" y="302"/>
                  </a:lnTo>
                  <a:lnTo>
                    <a:pt x="442" y="281"/>
                  </a:lnTo>
                  <a:lnTo>
                    <a:pt x="453" y="262"/>
                  </a:lnTo>
                  <a:lnTo>
                    <a:pt x="466" y="241"/>
                  </a:lnTo>
                  <a:lnTo>
                    <a:pt x="478" y="221"/>
                  </a:lnTo>
                  <a:lnTo>
                    <a:pt x="489" y="202"/>
                  </a:lnTo>
                  <a:lnTo>
                    <a:pt x="502" y="181"/>
                  </a:lnTo>
                  <a:lnTo>
                    <a:pt x="513" y="161"/>
                  </a:lnTo>
                  <a:lnTo>
                    <a:pt x="513" y="150"/>
                  </a:lnTo>
                  <a:lnTo>
                    <a:pt x="513" y="137"/>
                  </a:lnTo>
                  <a:lnTo>
                    <a:pt x="513" y="126"/>
                  </a:lnTo>
                  <a:lnTo>
                    <a:pt x="513" y="114"/>
                  </a:lnTo>
                  <a:lnTo>
                    <a:pt x="503" y="106"/>
                  </a:lnTo>
                  <a:lnTo>
                    <a:pt x="493" y="98"/>
                  </a:lnTo>
                  <a:lnTo>
                    <a:pt x="482" y="91"/>
                  </a:lnTo>
                  <a:lnTo>
                    <a:pt x="473" y="83"/>
                  </a:lnTo>
                  <a:lnTo>
                    <a:pt x="463" y="75"/>
                  </a:lnTo>
                  <a:lnTo>
                    <a:pt x="452" y="67"/>
                  </a:lnTo>
                  <a:lnTo>
                    <a:pt x="443" y="59"/>
                  </a:lnTo>
                  <a:lnTo>
                    <a:pt x="433" y="51"/>
                  </a:lnTo>
                  <a:lnTo>
                    <a:pt x="425" y="49"/>
                  </a:lnTo>
                  <a:lnTo>
                    <a:pt x="417" y="45"/>
                  </a:lnTo>
                  <a:lnTo>
                    <a:pt x="409" y="43"/>
                  </a:lnTo>
                  <a:lnTo>
                    <a:pt x="400" y="39"/>
                  </a:lnTo>
                  <a:lnTo>
                    <a:pt x="391" y="37"/>
                  </a:lnTo>
                  <a:lnTo>
                    <a:pt x="383" y="34"/>
                  </a:lnTo>
                  <a:lnTo>
                    <a:pt x="375" y="31"/>
                  </a:lnTo>
                  <a:lnTo>
                    <a:pt x="367" y="28"/>
                  </a:lnTo>
                  <a:lnTo>
                    <a:pt x="356" y="37"/>
                  </a:lnTo>
                  <a:lnTo>
                    <a:pt x="344" y="46"/>
                  </a:lnTo>
                  <a:lnTo>
                    <a:pt x="332" y="57"/>
                  </a:lnTo>
                  <a:lnTo>
                    <a:pt x="321" y="66"/>
                  </a:lnTo>
                  <a:lnTo>
                    <a:pt x="309" y="75"/>
                  </a:lnTo>
                  <a:lnTo>
                    <a:pt x="298" y="84"/>
                  </a:lnTo>
                  <a:lnTo>
                    <a:pt x="286" y="93"/>
                  </a:lnTo>
                  <a:lnTo>
                    <a:pt x="275" y="103"/>
                  </a:lnTo>
                  <a:lnTo>
                    <a:pt x="263" y="112"/>
                  </a:lnTo>
                  <a:lnTo>
                    <a:pt x="252" y="122"/>
                  </a:lnTo>
                  <a:lnTo>
                    <a:pt x="240" y="131"/>
                  </a:lnTo>
                  <a:lnTo>
                    <a:pt x="229" y="141"/>
                  </a:lnTo>
                  <a:lnTo>
                    <a:pt x="217" y="150"/>
                  </a:lnTo>
                  <a:lnTo>
                    <a:pt x="206" y="159"/>
                  </a:lnTo>
                  <a:lnTo>
                    <a:pt x="194" y="168"/>
                  </a:lnTo>
                  <a:lnTo>
                    <a:pt x="183" y="178"/>
                  </a:lnTo>
                  <a:lnTo>
                    <a:pt x="170" y="156"/>
                  </a:lnTo>
                  <a:lnTo>
                    <a:pt x="157" y="133"/>
                  </a:lnTo>
                  <a:lnTo>
                    <a:pt x="146" y="111"/>
                  </a:lnTo>
                  <a:lnTo>
                    <a:pt x="133" y="89"/>
                  </a:lnTo>
                  <a:lnTo>
                    <a:pt x="120" y="66"/>
                  </a:lnTo>
                  <a:lnTo>
                    <a:pt x="109" y="44"/>
                  </a:lnTo>
                  <a:lnTo>
                    <a:pt x="96" y="22"/>
                  </a:lnTo>
                  <a:lnTo>
                    <a:pt x="84" y="0"/>
                  </a:lnTo>
                  <a:lnTo>
                    <a:pt x="79" y="81"/>
                  </a:lnTo>
                  <a:lnTo>
                    <a:pt x="76" y="163"/>
                  </a:lnTo>
                  <a:lnTo>
                    <a:pt x="71" y="243"/>
                  </a:lnTo>
                  <a:lnTo>
                    <a:pt x="66" y="325"/>
                  </a:lnTo>
                  <a:lnTo>
                    <a:pt x="62" y="406"/>
                  </a:lnTo>
                  <a:lnTo>
                    <a:pt x="58" y="487"/>
                  </a:lnTo>
                  <a:lnTo>
                    <a:pt x="54" y="568"/>
                  </a:lnTo>
                  <a:lnTo>
                    <a:pt x="49" y="650"/>
                  </a:lnTo>
                  <a:lnTo>
                    <a:pt x="63" y="638"/>
                  </a:lnTo>
                  <a:lnTo>
                    <a:pt x="78" y="627"/>
                  </a:lnTo>
                  <a:lnTo>
                    <a:pt x="92" y="615"/>
                  </a:lnTo>
                  <a:lnTo>
                    <a:pt x="107" y="602"/>
                  </a:lnTo>
                  <a:lnTo>
                    <a:pt x="122" y="591"/>
                  </a:lnTo>
                  <a:lnTo>
                    <a:pt x="135" y="579"/>
                  </a:lnTo>
                  <a:lnTo>
                    <a:pt x="150" y="567"/>
                  </a:lnTo>
                  <a:lnTo>
                    <a:pt x="164" y="555"/>
                  </a:lnTo>
                  <a:lnTo>
                    <a:pt x="180" y="566"/>
                  </a:lnTo>
                  <a:lnTo>
                    <a:pt x="198" y="575"/>
                  </a:lnTo>
                  <a:lnTo>
                    <a:pt x="214" y="585"/>
                  </a:lnTo>
                  <a:lnTo>
                    <a:pt x="231" y="594"/>
                  </a:lnTo>
                  <a:lnTo>
                    <a:pt x="247" y="605"/>
                  </a:lnTo>
                  <a:lnTo>
                    <a:pt x="264" y="615"/>
                  </a:lnTo>
                  <a:lnTo>
                    <a:pt x="281" y="624"/>
                  </a:lnTo>
                  <a:lnTo>
                    <a:pt x="298" y="635"/>
                  </a:lnTo>
                  <a:lnTo>
                    <a:pt x="314" y="645"/>
                  </a:lnTo>
                  <a:lnTo>
                    <a:pt x="331" y="654"/>
                  </a:lnTo>
                  <a:lnTo>
                    <a:pt x="347" y="665"/>
                  </a:lnTo>
                  <a:lnTo>
                    <a:pt x="365" y="674"/>
                  </a:lnTo>
                  <a:lnTo>
                    <a:pt x="381" y="684"/>
                  </a:lnTo>
                  <a:lnTo>
                    <a:pt x="398" y="695"/>
                  </a:lnTo>
                  <a:lnTo>
                    <a:pt x="414" y="704"/>
                  </a:lnTo>
                  <a:lnTo>
                    <a:pt x="432" y="714"/>
                  </a:lnTo>
                  <a:lnTo>
                    <a:pt x="406" y="740"/>
                  </a:lnTo>
                  <a:lnTo>
                    <a:pt x="380" y="766"/>
                  </a:lnTo>
                  <a:lnTo>
                    <a:pt x="354" y="791"/>
                  </a:lnTo>
                  <a:lnTo>
                    <a:pt x="328" y="817"/>
                  </a:lnTo>
                  <a:lnTo>
                    <a:pt x="303" y="842"/>
                  </a:lnTo>
                  <a:lnTo>
                    <a:pt x="276" y="868"/>
                  </a:lnTo>
                  <a:lnTo>
                    <a:pt x="251" y="894"/>
                  </a:lnTo>
                  <a:lnTo>
                    <a:pt x="225" y="919"/>
                  </a:lnTo>
                  <a:lnTo>
                    <a:pt x="199" y="945"/>
                  </a:lnTo>
                  <a:lnTo>
                    <a:pt x="173" y="970"/>
                  </a:lnTo>
                  <a:lnTo>
                    <a:pt x="147" y="995"/>
                  </a:lnTo>
                  <a:lnTo>
                    <a:pt x="122" y="1021"/>
                  </a:lnTo>
                  <a:lnTo>
                    <a:pt x="95" y="1047"/>
                  </a:lnTo>
                  <a:lnTo>
                    <a:pt x="70" y="1072"/>
                  </a:lnTo>
                  <a:lnTo>
                    <a:pt x="43" y="1098"/>
                  </a:lnTo>
                  <a:lnTo>
                    <a:pt x="18" y="1123"/>
                  </a:lnTo>
                  <a:lnTo>
                    <a:pt x="13" y="1249"/>
                  </a:lnTo>
                  <a:lnTo>
                    <a:pt x="9" y="1375"/>
                  </a:lnTo>
                  <a:lnTo>
                    <a:pt x="4" y="1501"/>
                  </a:lnTo>
                  <a:lnTo>
                    <a:pt x="0" y="1627"/>
                  </a:lnTo>
                  <a:lnTo>
                    <a:pt x="10" y="1630"/>
                  </a:lnTo>
                  <a:lnTo>
                    <a:pt x="21" y="1632"/>
                  </a:lnTo>
                  <a:lnTo>
                    <a:pt x="32" y="1634"/>
                  </a:lnTo>
                  <a:lnTo>
                    <a:pt x="43" y="1635"/>
                  </a:lnTo>
                  <a:lnTo>
                    <a:pt x="55" y="1638"/>
                  </a:lnTo>
                  <a:lnTo>
                    <a:pt x="65" y="1640"/>
                  </a:lnTo>
                  <a:lnTo>
                    <a:pt x="77" y="1642"/>
                  </a:lnTo>
                  <a:lnTo>
                    <a:pt x="87" y="1645"/>
                  </a:lnTo>
                  <a:lnTo>
                    <a:pt x="99" y="1644"/>
                  </a:lnTo>
                  <a:lnTo>
                    <a:pt x="110" y="1642"/>
                  </a:lnTo>
                  <a:lnTo>
                    <a:pt x="120" y="1641"/>
                  </a:lnTo>
                  <a:lnTo>
                    <a:pt x="132" y="1640"/>
                  </a:lnTo>
                  <a:lnTo>
                    <a:pt x="144" y="1640"/>
                  </a:lnTo>
                  <a:lnTo>
                    <a:pt x="155" y="1639"/>
                  </a:lnTo>
                  <a:lnTo>
                    <a:pt x="165" y="1638"/>
                  </a:lnTo>
                  <a:lnTo>
                    <a:pt x="177" y="1637"/>
                  </a:lnTo>
                  <a:lnTo>
                    <a:pt x="187" y="1633"/>
                  </a:lnTo>
                  <a:lnTo>
                    <a:pt x="198" y="1629"/>
                  </a:lnTo>
                  <a:lnTo>
                    <a:pt x="208" y="1625"/>
                  </a:lnTo>
                  <a:lnTo>
                    <a:pt x="217" y="1621"/>
                  </a:lnTo>
                  <a:lnTo>
                    <a:pt x="228" y="1616"/>
                  </a:lnTo>
                  <a:lnTo>
                    <a:pt x="238" y="1612"/>
                  </a:lnTo>
                  <a:lnTo>
                    <a:pt x="247" y="1608"/>
                  </a:lnTo>
                  <a:lnTo>
                    <a:pt x="258" y="1604"/>
                  </a:lnTo>
                  <a:lnTo>
                    <a:pt x="284" y="1574"/>
                  </a:lnTo>
                  <a:lnTo>
                    <a:pt x="311" y="1543"/>
                  </a:lnTo>
                  <a:lnTo>
                    <a:pt x="338" y="1513"/>
                  </a:lnTo>
                  <a:lnTo>
                    <a:pt x="365" y="1482"/>
                  </a:lnTo>
                  <a:lnTo>
                    <a:pt x="391" y="1452"/>
                  </a:lnTo>
                  <a:lnTo>
                    <a:pt x="418" y="1422"/>
                  </a:lnTo>
                  <a:lnTo>
                    <a:pt x="444" y="1391"/>
                  </a:lnTo>
                  <a:lnTo>
                    <a:pt x="472" y="1361"/>
                  </a:lnTo>
                  <a:lnTo>
                    <a:pt x="498" y="1331"/>
                  </a:lnTo>
                  <a:lnTo>
                    <a:pt x="525" y="1300"/>
                  </a:lnTo>
                  <a:lnTo>
                    <a:pt x="551" y="1270"/>
                  </a:lnTo>
                  <a:lnTo>
                    <a:pt x="578" y="1240"/>
                  </a:lnTo>
                  <a:lnTo>
                    <a:pt x="604" y="1209"/>
                  </a:lnTo>
                  <a:lnTo>
                    <a:pt x="632" y="1179"/>
                  </a:lnTo>
                  <a:lnTo>
                    <a:pt x="658" y="1148"/>
                  </a:lnTo>
                  <a:lnTo>
                    <a:pt x="685" y="1118"/>
                  </a:lnTo>
                  <a:lnTo>
                    <a:pt x="705" y="1115"/>
                  </a:lnTo>
                  <a:lnTo>
                    <a:pt x="725" y="1110"/>
                  </a:lnTo>
                  <a:lnTo>
                    <a:pt x="745" y="1107"/>
                  </a:lnTo>
                  <a:lnTo>
                    <a:pt x="766" y="1102"/>
                  </a:lnTo>
                  <a:lnTo>
                    <a:pt x="785" y="1099"/>
                  </a:lnTo>
                  <a:lnTo>
                    <a:pt x="806" y="1094"/>
                  </a:lnTo>
                  <a:lnTo>
                    <a:pt x="826" y="1091"/>
                  </a:lnTo>
                  <a:lnTo>
                    <a:pt x="846" y="1086"/>
                  </a:lnTo>
                  <a:lnTo>
                    <a:pt x="846" y="995"/>
                  </a:lnTo>
                  <a:lnTo>
                    <a:pt x="836" y="996"/>
                  </a:lnTo>
                  <a:lnTo>
                    <a:pt x="827" y="997"/>
                  </a:lnTo>
                  <a:lnTo>
                    <a:pt x="816" y="999"/>
                  </a:lnTo>
                  <a:lnTo>
                    <a:pt x="807" y="1000"/>
                  </a:lnTo>
                  <a:lnTo>
                    <a:pt x="797" y="1002"/>
                  </a:lnTo>
                  <a:lnTo>
                    <a:pt x="786" y="1003"/>
                  </a:lnTo>
                  <a:lnTo>
                    <a:pt x="777" y="1004"/>
                  </a:lnTo>
                  <a:lnTo>
                    <a:pt x="767" y="1006"/>
                  </a:lnTo>
                  <a:lnTo>
                    <a:pt x="775" y="997"/>
                  </a:lnTo>
                  <a:lnTo>
                    <a:pt x="783" y="989"/>
                  </a:lnTo>
                  <a:lnTo>
                    <a:pt x="792" y="981"/>
                  </a:lnTo>
                  <a:lnTo>
                    <a:pt x="800" y="973"/>
                  </a:lnTo>
                  <a:lnTo>
                    <a:pt x="808" y="965"/>
                  </a:lnTo>
                  <a:lnTo>
                    <a:pt x="817" y="957"/>
                  </a:lnTo>
                  <a:lnTo>
                    <a:pt x="826" y="949"/>
                  </a:lnTo>
                  <a:lnTo>
                    <a:pt x="834" y="942"/>
                  </a:lnTo>
                  <a:lnTo>
                    <a:pt x="836" y="943"/>
                  </a:lnTo>
                  <a:lnTo>
                    <a:pt x="839" y="945"/>
                  </a:lnTo>
                  <a:lnTo>
                    <a:pt x="843" y="946"/>
                  </a:lnTo>
                  <a:lnTo>
                    <a:pt x="846" y="947"/>
                  </a:lnTo>
                  <a:close/>
                </a:path>
              </a:pathLst>
            </a:custGeom>
            <a:solidFill>
              <a:srgbClr val="A3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5" name="Freeform 22"/>
            <p:cNvSpPr>
              <a:spLocks/>
            </p:cNvSpPr>
            <p:nvPr/>
          </p:nvSpPr>
          <p:spPr bwMode="auto">
            <a:xfrm>
              <a:off x="8664576" y="520700"/>
              <a:ext cx="255588" cy="1076325"/>
            </a:xfrm>
            <a:custGeom>
              <a:avLst/>
              <a:gdLst>
                <a:gd name="T0" fmla="*/ 6 w 322"/>
                <a:gd name="T1" fmla="*/ 1334 h 1356"/>
                <a:gd name="T2" fmla="*/ 23 w 322"/>
                <a:gd name="T3" fmla="*/ 1343 h 1356"/>
                <a:gd name="T4" fmla="*/ 39 w 322"/>
                <a:gd name="T5" fmla="*/ 1352 h 1356"/>
                <a:gd name="T6" fmla="*/ 61 w 322"/>
                <a:gd name="T7" fmla="*/ 1353 h 1356"/>
                <a:gd name="T8" fmla="*/ 86 w 322"/>
                <a:gd name="T9" fmla="*/ 1349 h 1356"/>
                <a:gd name="T10" fmla="*/ 110 w 322"/>
                <a:gd name="T11" fmla="*/ 1344 h 1356"/>
                <a:gd name="T12" fmla="*/ 136 w 322"/>
                <a:gd name="T13" fmla="*/ 1330 h 1356"/>
                <a:gd name="T14" fmla="*/ 161 w 322"/>
                <a:gd name="T15" fmla="*/ 1316 h 1356"/>
                <a:gd name="T16" fmla="*/ 180 w 322"/>
                <a:gd name="T17" fmla="*/ 1297 h 1356"/>
                <a:gd name="T18" fmla="*/ 184 w 322"/>
                <a:gd name="T19" fmla="*/ 1266 h 1356"/>
                <a:gd name="T20" fmla="*/ 197 w 322"/>
                <a:gd name="T21" fmla="*/ 1275 h 1356"/>
                <a:gd name="T22" fmla="*/ 211 w 322"/>
                <a:gd name="T23" fmla="*/ 1284 h 1356"/>
                <a:gd name="T24" fmla="*/ 226 w 322"/>
                <a:gd name="T25" fmla="*/ 1283 h 1356"/>
                <a:gd name="T26" fmla="*/ 241 w 322"/>
                <a:gd name="T27" fmla="*/ 1262 h 1356"/>
                <a:gd name="T28" fmla="*/ 257 w 322"/>
                <a:gd name="T29" fmla="*/ 1243 h 1356"/>
                <a:gd name="T30" fmla="*/ 268 w 322"/>
                <a:gd name="T31" fmla="*/ 1191 h 1356"/>
                <a:gd name="T32" fmla="*/ 280 w 322"/>
                <a:gd name="T33" fmla="*/ 1145 h 1356"/>
                <a:gd name="T34" fmla="*/ 294 w 322"/>
                <a:gd name="T35" fmla="*/ 1138 h 1356"/>
                <a:gd name="T36" fmla="*/ 306 w 322"/>
                <a:gd name="T37" fmla="*/ 1132 h 1356"/>
                <a:gd name="T38" fmla="*/ 317 w 322"/>
                <a:gd name="T39" fmla="*/ 1106 h 1356"/>
                <a:gd name="T40" fmla="*/ 317 w 322"/>
                <a:gd name="T41" fmla="*/ 1072 h 1356"/>
                <a:gd name="T42" fmla="*/ 301 w 322"/>
                <a:gd name="T43" fmla="*/ 1042 h 1356"/>
                <a:gd name="T44" fmla="*/ 284 w 322"/>
                <a:gd name="T45" fmla="*/ 1014 h 1356"/>
                <a:gd name="T46" fmla="*/ 272 w 322"/>
                <a:gd name="T47" fmla="*/ 966 h 1356"/>
                <a:gd name="T48" fmla="*/ 260 w 322"/>
                <a:gd name="T49" fmla="*/ 919 h 1356"/>
                <a:gd name="T50" fmla="*/ 242 w 322"/>
                <a:gd name="T51" fmla="*/ 891 h 1356"/>
                <a:gd name="T52" fmla="*/ 207 w 322"/>
                <a:gd name="T53" fmla="*/ 880 h 1356"/>
                <a:gd name="T54" fmla="*/ 174 w 322"/>
                <a:gd name="T55" fmla="*/ 867 h 1356"/>
                <a:gd name="T56" fmla="*/ 152 w 322"/>
                <a:gd name="T57" fmla="*/ 774 h 1356"/>
                <a:gd name="T58" fmla="*/ 153 w 322"/>
                <a:gd name="T59" fmla="*/ 518 h 1356"/>
                <a:gd name="T60" fmla="*/ 214 w 322"/>
                <a:gd name="T61" fmla="*/ 456 h 1356"/>
                <a:gd name="T62" fmla="*/ 274 w 322"/>
                <a:gd name="T63" fmla="*/ 394 h 1356"/>
                <a:gd name="T64" fmla="*/ 310 w 322"/>
                <a:gd name="T65" fmla="*/ 309 h 1356"/>
                <a:gd name="T66" fmla="*/ 295 w 322"/>
                <a:gd name="T67" fmla="*/ 176 h 1356"/>
                <a:gd name="T68" fmla="*/ 280 w 322"/>
                <a:gd name="T69" fmla="*/ 45 h 1356"/>
                <a:gd name="T70" fmla="*/ 259 w 322"/>
                <a:gd name="T71" fmla="*/ 1 h 1356"/>
                <a:gd name="T72" fmla="*/ 234 w 322"/>
                <a:gd name="T73" fmla="*/ 1 h 1356"/>
                <a:gd name="T74" fmla="*/ 210 w 322"/>
                <a:gd name="T75" fmla="*/ 0 h 1356"/>
                <a:gd name="T76" fmla="*/ 185 w 322"/>
                <a:gd name="T77" fmla="*/ 8 h 1356"/>
                <a:gd name="T78" fmla="*/ 162 w 322"/>
                <a:gd name="T79" fmla="*/ 19 h 1356"/>
                <a:gd name="T80" fmla="*/ 137 w 322"/>
                <a:gd name="T81" fmla="*/ 31 h 1356"/>
                <a:gd name="T82" fmla="*/ 110 w 322"/>
                <a:gd name="T83" fmla="*/ 51 h 1356"/>
                <a:gd name="T84" fmla="*/ 83 w 322"/>
                <a:gd name="T85" fmla="*/ 70 h 1356"/>
                <a:gd name="T86" fmla="*/ 55 w 322"/>
                <a:gd name="T87" fmla="*/ 96 h 1356"/>
                <a:gd name="T88" fmla="*/ 28 w 322"/>
                <a:gd name="T89" fmla="*/ 122 h 1356"/>
                <a:gd name="T90" fmla="*/ 0 w 322"/>
                <a:gd name="T91" fmla="*/ 149 h 1356"/>
                <a:gd name="T92" fmla="*/ 10 w 322"/>
                <a:gd name="T93" fmla="*/ 668 h 1356"/>
                <a:gd name="T94" fmla="*/ 25 w 322"/>
                <a:gd name="T95" fmla="*/ 651 h 1356"/>
                <a:gd name="T96" fmla="*/ 40 w 322"/>
                <a:gd name="T97" fmla="*/ 632 h 1356"/>
                <a:gd name="T98" fmla="*/ 40 w 322"/>
                <a:gd name="T99" fmla="*/ 788 h 1356"/>
                <a:gd name="T100" fmla="*/ 25 w 322"/>
                <a:gd name="T101" fmla="*/ 807 h 1356"/>
                <a:gd name="T102" fmla="*/ 7 w 322"/>
                <a:gd name="T103" fmla="*/ 798 h 1356"/>
                <a:gd name="T104" fmla="*/ 0 w 322"/>
                <a:gd name="T105" fmla="*/ 78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1356">
                  <a:moveTo>
                    <a:pt x="0" y="789"/>
                  </a:moveTo>
                  <a:lnTo>
                    <a:pt x="0" y="1330"/>
                  </a:lnTo>
                  <a:lnTo>
                    <a:pt x="6" y="1334"/>
                  </a:lnTo>
                  <a:lnTo>
                    <a:pt x="11" y="1336"/>
                  </a:lnTo>
                  <a:lnTo>
                    <a:pt x="17" y="1339"/>
                  </a:lnTo>
                  <a:lnTo>
                    <a:pt x="23" y="1343"/>
                  </a:lnTo>
                  <a:lnTo>
                    <a:pt x="28" y="1345"/>
                  </a:lnTo>
                  <a:lnTo>
                    <a:pt x="33" y="1349"/>
                  </a:lnTo>
                  <a:lnTo>
                    <a:pt x="39" y="1352"/>
                  </a:lnTo>
                  <a:lnTo>
                    <a:pt x="45" y="1356"/>
                  </a:lnTo>
                  <a:lnTo>
                    <a:pt x="53" y="1354"/>
                  </a:lnTo>
                  <a:lnTo>
                    <a:pt x="61" y="1353"/>
                  </a:lnTo>
                  <a:lnTo>
                    <a:pt x="69" y="1351"/>
                  </a:lnTo>
                  <a:lnTo>
                    <a:pt x="78" y="1350"/>
                  </a:lnTo>
                  <a:lnTo>
                    <a:pt x="86" y="1349"/>
                  </a:lnTo>
                  <a:lnTo>
                    <a:pt x="94" y="1346"/>
                  </a:lnTo>
                  <a:lnTo>
                    <a:pt x="102" y="1345"/>
                  </a:lnTo>
                  <a:lnTo>
                    <a:pt x="110" y="1344"/>
                  </a:lnTo>
                  <a:lnTo>
                    <a:pt x="119" y="1339"/>
                  </a:lnTo>
                  <a:lnTo>
                    <a:pt x="127" y="1335"/>
                  </a:lnTo>
                  <a:lnTo>
                    <a:pt x="136" y="1330"/>
                  </a:lnTo>
                  <a:lnTo>
                    <a:pt x="144" y="1326"/>
                  </a:lnTo>
                  <a:lnTo>
                    <a:pt x="153" y="1321"/>
                  </a:lnTo>
                  <a:lnTo>
                    <a:pt x="161" y="1316"/>
                  </a:lnTo>
                  <a:lnTo>
                    <a:pt x="170" y="1311"/>
                  </a:lnTo>
                  <a:lnTo>
                    <a:pt x="178" y="1306"/>
                  </a:lnTo>
                  <a:lnTo>
                    <a:pt x="180" y="1297"/>
                  </a:lnTo>
                  <a:lnTo>
                    <a:pt x="181" y="1286"/>
                  </a:lnTo>
                  <a:lnTo>
                    <a:pt x="183" y="1276"/>
                  </a:lnTo>
                  <a:lnTo>
                    <a:pt x="184" y="1266"/>
                  </a:lnTo>
                  <a:lnTo>
                    <a:pt x="189" y="1269"/>
                  </a:lnTo>
                  <a:lnTo>
                    <a:pt x="193" y="1271"/>
                  </a:lnTo>
                  <a:lnTo>
                    <a:pt x="197" y="1275"/>
                  </a:lnTo>
                  <a:lnTo>
                    <a:pt x="202" y="1277"/>
                  </a:lnTo>
                  <a:lnTo>
                    <a:pt x="206" y="1281"/>
                  </a:lnTo>
                  <a:lnTo>
                    <a:pt x="211" y="1284"/>
                  </a:lnTo>
                  <a:lnTo>
                    <a:pt x="215" y="1286"/>
                  </a:lnTo>
                  <a:lnTo>
                    <a:pt x="220" y="1290"/>
                  </a:lnTo>
                  <a:lnTo>
                    <a:pt x="226" y="1283"/>
                  </a:lnTo>
                  <a:lnTo>
                    <a:pt x="230" y="1276"/>
                  </a:lnTo>
                  <a:lnTo>
                    <a:pt x="236" y="1269"/>
                  </a:lnTo>
                  <a:lnTo>
                    <a:pt x="241" y="1262"/>
                  </a:lnTo>
                  <a:lnTo>
                    <a:pt x="246" y="1257"/>
                  </a:lnTo>
                  <a:lnTo>
                    <a:pt x="251" y="1250"/>
                  </a:lnTo>
                  <a:lnTo>
                    <a:pt x="257" y="1243"/>
                  </a:lnTo>
                  <a:lnTo>
                    <a:pt x="261" y="1236"/>
                  </a:lnTo>
                  <a:lnTo>
                    <a:pt x="265" y="1213"/>
                  </a:lnTo>
                  <a:lnTo>
                    <a:pt x="268" y="1191"/>
                  </a:lnTo>
                  <a:lnTo>
                    <a:pt x="272" y="1169"/>
                  </a:lnTo>
                  <a:lnTo>
                    <a:pt x="275" y="1147"/>
                  </a:lnTo>
                  <a:lnTo>
                    <a:pt x="280" y="1145"/>
                  </a:lnTo>
                  <a:lnTo>
                    <a:pt x="284" y="1143"/>
                  </a:lnTo>
                  <a:lnTo>
                    <a:pt x="289" y="1140"/>
                  </a:lnTo>
                  <a:lnTo>
                    <a:pt x="294" y="1138"/>
                  </a:lnTo>
                  <a:lnTo>
                    <a:pt x="297" y="1137"/>
                  </a:lnTo>
                  <a:lnTo>
                    <a:pt x="302" y="1134"/>
                  </a:lnTo>
                  <a:lnTo>
                    <a:pt x="306" y="1132"/>
                  </a:lnTo>
                  <a:lnTo>
                    <a:pt x="311" y="1130"/>
                  </a:lnTo>
                  <a:lnTo>
                    <a:pt x="313" y="1117"/>
                  </a:lnTo>
                  <a:lnTo>
                    <a:pt x="317" y="1106"/>
                  </a:lnTo>
                  <a:lnTo>
                    <a:pt x="320" y="1093"/>
                  </a:lnTo>
                  <a:lnTo>
                    <a:pt x="322" y="1081"/>
                  </a:lnTo>
                  <a:lnTo>
                    <a:pt x="317" y="1072"/>
                  </a:lnTo>
                  <a:lnTo>
                    <a:pt x="311" y="1062"/>
                  </a:lnTo>
                  <a:lnTo>
                    <a:pt x="306" y="1053"/>
                  </a:lnTo>
                  <a:lnTo>
                    <a:pt x="301" y="1042"/>
                  </a:lnTo>
                  <a:lnTo>
                    <a:pt x="295" y="1033"/>
                  </a:lnTo>
                  <a:lnTo>
                    <a:pt x="290" y="1024"/>
                  </a:lnTo>
                  <a:lnTo>
                    <a:pt x="284" y="1014"/>
                  </a:lnTo>
                  <a:lnTo>
                    <a:pt x="279" y="1004"/>
                  </a:lnTo>
                  <a:lnTo>
                    <a:pt x="275" y="985"/>
                  </a:lnTo>
                  <a:lnTo>
                    <a:pt x="272" y="966"/>
                  </a:lnTo>
                  <a:lnTo>
                    <a:pt x="268" y="947"/>
                  </a:lnTo>
                  <a:lnTo>
                    <a:pt x="266" y="928"/>
                  </a:lnTo>
                  <a:lnTo>
                    <a:pt x="260" y="919"/>
                  </a:lnTo>
                  <a:lnTo>
                    <a:pt x="255" y="910"/>
                  </a:lnTo>
                  <a:lnTo>
                    <a:pt x="248" y="901"/>
                  </a:lnTo>
                  <a:lnTo>
                    <a:pt x="242" y="891"/>
                  </a:lnTo>
                  <a:lnTo>
                    <a:pt x="230" y="888"/>
                  </a:lnTo>
                  <a:lnTo>
                    <a:pt x="219" y="883"/>
                  </a:lnTo>
                  <a:lnTo>
                    <a:pt x="207" y="880"/>
                  </a:lnTo>
                  <a:lnTo>
                    <a:pt x="197" y="875"/>
                  </a:lnTo>
                  <a:lnTo>
                    <a:pt x="185" y="871"/>
                  </a:lnTo>
                  <a:lnTo>
                    <a:pt x="174" y="867"/>
                  </a:lnTo>
                  <a:lnTo>
                    <a:pt x="162" y="863"/>
                  </a:lnTo>
                  <a:lnTo>
                    <a:pt x="152" y="859"/>
                  </a:lnTo>
                  <a:lnTo>
                    <a:pt x="152" y="774"/>
                  </a:lnTo>
                  <a:lnTo>
                    <a:pt x="152" y="689"/>
                  </a:lnTo>
                  <a:lnTo>
                    <a:pt x="152" y="604"/>
                  </a:lnTo>
                  <a:lnTo>
                    <a:pt x="153" y="518"/>
                  </a:lnTo>
                  <a:lnTo>
                    <a:pt x="174" y="498"/>
                  </a:lnTo>
                  <a:lnTo>
                    <a:pt x="193" y="477"/>
                  </a:lnTo>
                  <a:lnTo>
                    <a:pt x="214" y="456"/>
                  </a:lnTo>
                  <a:lnTo>
                    <a:pt x="234" y="435"/>
                  </a:lnTo>
                  <a:lnTo>
                    <a:pt x="253" y="415"/>
                  </a:lnTo>
                  <a:lnTo>
                    <a:pt x="274" y="394"/>
                  </a:lnTo>
                  <a:lnTo>
                    <a:pt x="294" y="373"/>
                  </a:lnTo>
                  <a:lnTo>
                    <a:pt x="314" y="352"/>
                  </a:lnTo>
                  <a:lnTo>
                    <a:pt x="310" y="309"/>
                  </a:lnTo>
                  <a:lnTo>
                    <a:pt x="305" y="265"/>
                  </a:lnTo>
                  <a:lnTo>
                    <a:pt x="301" y="220"/>
                  </a:lnTo>
                  <a:lnTo>
                    <a:pt x="295" y="176"/>
                  </a:lnTo>
                  <a:lnTo>
                    <a:pt x="290" y="133"/>
                  </a:lnTo>
                  <a:lnTo>
                    <a:pt x="286" y="89"/>
                  </a:lnTo>
                  <a:lnTo>
                    <a:pt x="280" y="45"/>
                  </a:lnTo>
                  <a:lnTo>
                    <a:pt x="275" y="1"/>
                  </a:lnTo>
                  <a:lnTo>
                    <a:pt x="267" y="1"/>
                  </a:lnTo>
                  <a:lnTo>
                    <a:pt x="259" y="1"/>
                  </a:lnTo>
                  <a:lnTo>
                    <a:pt x="251" y="1"/>
                  </a:lnTo>
                  <a:lnTo>
                    <a:pt x="243" y="1"/>
                  </a:lnTo>
                  <a:lnTo>
                    <a:pt x="234" y="1"/>
                  </a:lnTo>
                  <a:lnTo>
                    <a:pt x="226" y="1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2" y="2"/>
                  </a:lnTo>
                  <a:lnTo>
                    <a:pt x="193" y="6"/>
                  </a:lnTo>
                  <a:lnTo>
                    <a:pt x="185" y="8"/>
                  </a:lnTo>
                  <a:lnTo>
                    <a:pt x="178" y="12"/>
                  </a:lnTo>
                  <a:lnTo>
                    <a:pt x="170" y="15"/>
                  </a:lnTo>
                  <a:lnTo>
                    <a:pt x="162" y="19"/>
                  </a:lnTo>
                  <a:lnTo>
                    <a:pt x="154" y="21"/>
                  </a:lnTo>
                  <a:lnTo>
                    <a:pt x="146" y="24"/>
                  </a:lnTo>
                  <a:lnTo>
                    <a:pt x="137" y="31"/>
                  </a:lnTo>
                  <a:lnTo>
                    <a:pt x="128" y="37"/>
                  </a:lnTo>
                  <a:lnTo>
                    <a:pt x="119" y="44"/>
                  </a:lnTo>
                  <a:lnTo>
                    <a:pt x="110" y="51"/>
                  </a:lnTo>
                  <a:lnTo>
                    <a:pt x="101" y="58"/>
                  </a:lnTo>
                  <a:lnTo>
                    <a:pt x="92" y="65"/>
                  </a:lnTo>
                  <a:lnTo>
                    <a:pt x="83" y="70"/>
                  </a:lnTo>
                  <a:lnTo>
                    <a:pt x="74" y="77"/>
                  </a:lnTo>
                  <a:lnTo>
                    <a:pt x="64" y="86"/>
                  </a:lnTo>
                  <a:lnTo>
                    <a:pt x="55" y="96"/>
                  </a:lnTo>
                  <a:lnTo>
                    <a:pt x="46" y="104"/>
                  </a:lnTo>
                  <a:lnTo>
                    <a:pt x="37" y="113"/>
                  </a:lnTo>
                  <a:lnTo>
                    <a:pt x="28" y="122"/>
                  </a:lnTo>
                  <a:lnTo>
                    <a:pt x="18" y="130"/>
                  </a:lnTo>
                  <a:lnTo>
                    <a:pt x="9" y="139"/>
                  </a:lnTo>
                  <a:lnTo>
                    <a:pt x="0" y="149"/>
                  </a:lnTo>
                  <a:lnTo>
                    <a:pt x="0" y="681"/>
                  </a:lnTo>
                  <a:lnTo>
                    <a:pt x="5" y="675"/>
                  </a:lnTo>
                  <a:lnTo>
                    <a:pt x="10" y="668"/>
                  </a:lnTo>
                  <a:lnTo>
                    <a:pt x="15" y="662"/>
                  </a:lnTo>
                  <a:lnTo>
                    <a:pt x="21" y="657"/>
                  </a:lnTo>
                  <a:lnTo>
                    <a:pt x="25" y="651"/>
                  </a:lnTo>
                  <a:lnTo>
                    <a:pt x="30" y="644"/>
                  </a:lnTo>
                  <a:lnTo>
                    <a:pt x="36" y="638"/>
                  </a:lnTo>
                  <a:lnTo>
                    <a:pt x="40" y="632"/>
                  </a:lnTo>
                  <a:lnTo>
                    <a:pt x="38" y="663"/>
                  </a:lnTo>
                  <a:lnTo>
                    <a:pt x="39" y="727"/>
                  </a:lnTo>
                  <a:lnTo>
                    <a:pt x="40" y="788"/>
                  </a:lnTo>
                  <a:lnTo>
                    <a:pt x="41" y="815"/>
                  </a:lnTo>
                  <a:lnTo>
                    <a:pt x="33" y="812"/>
                  </a:lnTo>
                  <a:lnTo>
                    <a:pt x="25" y="807"/>
                  </a:lnTo>
                  <a:lnTo>
                    <a:pt x="17" y="804"/>
                  </a:lnTo>
                  <a:lnTo>
                    <a:pt x="9" y="800"/>
                  </a:lnTo>
                  <a:lnTo>
                    <a:pt x="7" y="798"/>
                  </a:lnTo>
                  <a:lnTo>
                    <a:pt x="5" y="795"/>
                  </a:lnTo>
                  <a:lnTo>
                    <a:pt x="2" y="791"/>
                  </a:lnTo>
                  <a:lnTo>
                    <a:pt x="0" y="789"/>
                  </a:lnTo>
                  <a:close/>
                </a:path>
              </a:pathLst>
            </a:custGeom>
            <a:solidFill>
              <a:srgbClr val="AF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6" name="Freeform 23"/>
            <p:cNvSpPr>
              <a:spLocks/>
            </p:cNvSpPr>
            <p:nvPr/>
          </p:nvSpPr>
          <p:spPr bwMode="auto">
            <a:xfrm>
              <a:off x="8348663" y="638175"/>
              <a:ext cx="315913" cy="1066800"/>
            </a:xfrm>
            <a:custGeom>
              <a:avLst/>
              <a:gdLst>
                <a:gd name="T0" fmla="*/ 379 w 398"/>
                <a:gd name="T1" fmla="*/ 18 h 1344"/>
                <a:gd name="T2" fmla="*/ 324 w 398"/>
                <a:gd name="T3" fmla="*/ 71 h 1344"/>
                <a:gd name="T4" fmla="*/ 269 w 398"/>
                <a:gd name="T5" fmla="*/ 125 h 1344"/>
                <a:gd name="T6" fmla="*/ 214 w 398"/>
                <a:gd name="T7" fmla="*/ 179 h 1344"/>
                <a:gd name="T8" fmla="*/ 158 w 398"/>
                <a:gd name="T9" fmla="*/ 233 h 1344"/>
                <a:gd name="T10" fmla="*/ 103 w 398"/>
                <a:gd name="T11" fmla="*/ 288 h 1344"/>
                <a:gd name="T12" fmla="*/ 79 w 398"/>
                <a:gd name="T13" fmla="*/ 271 h 1344"/>
                <a:gd name="T14" fmla="*/ 53 w 398"/>
                <a:gd name="T15" fmla="*/ 255 h 1344"/>
                <a:gd name="T16" fmla="*/ 32 w 398"/>
                <a:gd name="T17" fmla="*/ 244 h 1344"/>
                <a:gd name="T18" fmla="*/ 19 w 398"/>
                <a:gd name="T19" fmla="*/ 244 h 1344"/>
                <a:gd name="T20" fmla="*/ 5 w 398"/>
                <a:gd name="T21" fmla="*/ 244 h 1344"/>
                <a:gd name="T22" fmla="*/ 6 w 398"/>
                <a:gd name="T23" fmla="*/ 323 h 1344"/>
                <a:gd name="T24" fmla="*/ 25 w 398"/>
                <a:gd name="T25" fmla="*/ 339 h 1344"/>
                <a:gd name="T26" fmla="*/ 25 w 398"/>
                <a:gd name="T27" fmla="*/ 353 h 1344"/>
                <a:gd name="T28" fmla="*/ 13 w 398"/>
                <a:gd name="T29" fmla="*/ 368 h 1344"/>
                <a:gd name="T30" fmla="*/ 0 w 398"/>
                <a:gd name="T31" fmla="*/ 994 h 1344"/>
                <a:gd name="T32" fmla="*/ 19 w 398"/>
                <a:gd name="T33" fmla="*/ 1002 h 1344"/>
                <a:gd name="T34" fmla="*/ 37 w 398"/>
                <a:gd name="T35" fmla="*/ 1008 h 1344"/>
                <a:gd name="T36" fmla="*/ 53 w 398"/>
                <a:gd name="T37" fmla="*/ 1017 h 1344"/>
                <a:gd name="T38" fmla="*/ 68 w 398"/>
                <a:gd name="T39" fmla="*/ 1025 h 1344"/>
                <a:gd name="T40" fmla="*/ 82 w 398"/>
                <a:gd name="T41" fmla="*/ 1032 h 1344"/>
                <a:gd name="T42" fmla="*/ 65 w 398"/>
                <a:gd name="T43" fmla="*/ 1037 h 1344"/>
                <a:gd name="T44" fmla="*/ 33 w 398"/>
                <a:gd name="T45" fmla="*/ 1042 h 1344"/>
                <a:gd name="T46" fmla="*/ 0 w 398"/>
                <a:gd name="T47" fmla="*/ 1045 h 1344"/>
                <a:gd name="T48" fmla="*/ 20 w 398"/>
                <a:gd name="T49" fmla="*/ 1128 h 1344"/>
                <a:gd name="T50" fmla="*/ 51 w 398"/>
                <a:gd name="T51" fmla="*/ 1122 h 1344"/>
                <a:gd name="T52" fmla="*/ 82 w 398"/>
                <a:gd name="T53" fmla="*/ 1117 h 1344"/>
                <a:gd name="T54" fmla="*/ 81 w 398"/>
                <a:gd name="T55" fmla="*/ 1135 h 1344"/>
                <a:gd name="T56" fmla="*/ 71 w 398"/>
                <a:gd name="T57" fmla="*/ 1155 h 1344"/>
                <a:gd name="T58" fmla="*/ 56 w 398"/>
                <a:gd name="T59" fmla="*/ 1177 h 1344"/>
                <a:gd name="T60" fmla="*/ 42 w 398"/>
                <a:gd name="T61" fmla="*/ 1198 h 1344"/>
                <a:gd name="T62" fmla="*/ 53 w 398"/>
                <a:gd name="T63" fmla="*/ 1262 h 1344"/>
                <a:gd name="T64" fmla="*/ 72 w 398"/>
                <a:gd name="T65" fmla="*/ 1298 h 1344"/>
                <a:gd name="T66" fmla="*/ 95 w 398"/>
                <a:gd name="T67" fmla="*/ 1321 h 1344"/>
                <a:gd name="T68" fmla="*/ 117 w 398"/>
                <a:gd name="T69" fmla="*/ 1344 h 1344"/>
                <a:gd name="T70" fmla="*/ 150 w 398"/>
                <a:gd name="T71" fmla="*/ 1341 h 1344"/>
                <a:gd name="T72" fmla="*/ 184 w 398"/>
                <a:gd name="T73" fmla="*/ 1340 h 1344"/>
                <a:gd name="T74" fmla="*/ 212 w 398"/>
                <a:gd name="T75" fmla="*/ 1332 h 1344"/>
                <a:gd name="T76" fmla="*/ 232 w 398"/>
                <a:gd name="T77" fmla="*/ 1311 h 1344"/>
                <a:gd name="T78" fmla="*/ 252 w 398"/>
                <a:gd name="T79" fmla="*/ 1292 h 1344"/>
                <a:gd name="T80" fmla="*/ 262 w 398"/>
                <a:gd name="T81" fmla="*/ 1265 h 1344"/>
                <a:gd name="T82" fmla="*/ 262 w 398"/>
                <a:gd name="T83" fmla="*/ 1231 h 1344"/>
                <a:gd name="T84" fmla="*/ 254 w 398"/>
                <a:gd name="T85" fmla="*/ 1189 h 1344"/>
                <a:gd name="T86" fmla="*/ 246 w 398"/>
                <a:gd name="T87" fmla="*/ 1162 h 1344"/>
                <a:gd name="T88" fmla="*/ 242 w 398"/>
                <a:gd name="T89" fmla="*/ 1137 h 1344"/>
                <a:gd name="T90" fmla="*/ 248 w 398"/>
                <a:gd name="T91" fmla="*/ 1121 h 1344"/>
                <a:gd name="T92" fmla="*/ 273 w 398"/>
                <a:gd name="T93" fmla="*/ 1117 h 1344"/>
                <a:gd name="T94" fmla="*/ 299 w 398"/>
                <a:gd name="T95" fmla="*/ 1113 h 1344"/>
                <a:gd name="T96" fmla="*/ 320 w 398"/>
                <a:gd name="T97" fmla="*/ 1113 h 1344"/>
                <a:gd name="T98" fmla="*/ 337 w 398"/>
                <a:gd name="T99" fmla="*/ 1117 h 1344"/>
                <a:gd name="T100" fmla="*/ 356 w 398"/>
                <a:gd name="T101" fmla="*/ 1119 h 1344"/>
                <a:gd name="T102" fmla="*/ 377 w 398"/>
                <a:gd name="T103" fmla="*/ 1159 h 1344"/>
                <a:gd name="T104" fmla="*/ 391 w 398"/>
                <a:gd name="T105" fmla="*/ 1177 h 1344"/>
                <a:gd name="T106" fmla="*/ 398 w 398"/>
                <a:gd name="T107" fmla="*/ 640 h 1344"/>
                <a:gd name="T108" fmla="*/ 383 w 398"/>
                <a:gd name="T109" fmla="*/ 618 h 1344"/>
                <a:gd name="T110" fmla="*/ 367 w 398"/>
                <a:gd name="T111" fmla="*/ 596 h 1344"/>
                <a:gd name="T112" fmla="*/ 362 w 398"/>
                <a:gd name="T113" fmla="*/ 575 h 1344"/>
                <a:gd name="T114" fmla="*/ 377 w 398"/>
                <a:gd name="T115" fmla="*/ 557 h 1344"/>
                <a:gd name="T116" fmla="*/ 393 w 398"/>
                <a:gd name="T117" fmla="*/ 53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8" h="1344">
                  <a:moveTo>
                    <a:pt x="398" y="532"/>
                  </a:moveTo>
                  <a:lnTo>
                    <a:pt x="398" y="0"/>
                  </a:lnTo>
                  <a:lnTo>
                    <a:pt x="379" y="18"/>
                  </a:lnTo>
                  <a:lnTo>
                    <a:pt x="361" y="35"/>
                  </a:lnTo>
                  <a:lnTo>
                    <a:pt x="343" y="54"/>
                  </a:lnTo>
                  <a:lnTo>
                    <a:pt x="324" y="71"/>
                  </a:lnTo>
                  <a:lnTo>
                    <a:pt x="306" y="89"/>
                  </a:lnTo>
                  <a:lnTo>
                    <a:pt x="287" y="107"/>
                  </a:lnTo>
                  <a:lnTo>
                    <a:pt x="269" y="125"/>
                  </a:lnTo>
                  <a:lnTo>
                    <a:pt x="250" y="144"/>
                  </a:lnTo>
                  <a:lnTo>
                    <a:pt x="232" y="161"/>
                  </a:lnTo>
                  <a:lnTo>
                    <a:pt x="214" y="179"/>
                  </a:lnTo>
                  <a:lnTo>
                    <a:pt x="195" y="198"/>
                  </a:lnTo>
                  <a:lnTo>
                    <a:pt x="177" y="215"/>
                  </a:lnTo>
                  <a:lnTo>
                    <a:pt x="158" y="233"/>
                  </a:lnTo>
                  <a:lnTo>
                    <a:pt x="140" y="252"/>
                  </a:lnTo>
                  <a:lnTo>
                    <a:pt x="121" y="269"/>
                  </a:lnTo>
                  <a:lnTo>
                    <a:pt x="103" y="288"/>
                  </a:lnTo>
                  <a:lnTo>
                    <a:pt x="95" y="282"/>
                  </a:lnTo>
                  <a:lnTo>
                    <a:pt x="87" y="276"/>
                  </a:lnTo>
                  <a:lnTo>
                    <a:pt x="79" y="271"/>
                  </a:lnTo>
                  <a:lnTo>
                    <a:pt x="70" y="266"/>
                  </a:lnTo>
                  <a:lnTo>
                    <a:pt x="61" y="260"/>
                  </a:lnTo>
                  <a:lnTo>
                    <a:pt x="53" y="255"/>
                  </a:lnTo>
                  <a:lnTo>
                    <a:pt x="44" y="250"/>
                  </a:lnTo>
                  <a:lnTo>
                    <a:pt x="36" y="244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4" y="244"/>
                  </a:lnTo>
                  <a:lnTo>
                    <a:pt x="10" y="244"/>
                  </a:lnTo>
                  <a:lnTo>
                    <a:pt x="5" y="244"/>
                  </a:lnTo>
                  <a:lnTo>
                    <a:pt x="0" y="244"/>
                  </a:lnTo>
                  <a:lnTo>
                    <a:pt x="0" y="317"/>
                  </a:lnTo>
                  <a:lnTo>
                    <a:pt x="6" y="323"/>
                  </a:lnTo>
                  <a:lnTo>
                    <a:pt x="13" y="329"/>
                  </a:lnTo>
                  <a:lnTo>
                    <a:pt x="19" y="334"/>
                  </a:lnTo>
                  <a:lnTo>
                    <a:pt x="25" y="339"/>
                  </a:lnTo>
                  <a:lnTo>
                    <a:pt x="25" y="344"/>
                  </a:lnTo>
                  <a:lnTo>
                    <a:pt x="25" y="349"/>
                  </a:lnTo>
                  <a:lnTo>
                    <a:pt x="25" y="353"/>
                  </a:lnTo>
                  <a:lnTo>
                    <a:pt x="25" y="358"/>
                  </a:lnTo>
                  <a:lnTo>
                    <a:pt x="19" y="362"/>
                  </a:lnTo>
                  <a:lnTo>
                    <a:pt x="13" y="368"/>
                  </a:lnTo>
                  <a:lnTo>
                    <a:pt x="6" y="373"/>
                  </a:lnTo>
                  <a:lnTo>
                    <a:pt x="0" y="379"/>
                  </a:lnTo>
                  <a:lnTo>
                    <a:pt x="0" y="994"/>
                  </a:lnTo>
                  <a:lnTo>
                    <a:pt x="6" y="996"/>
                  </a:lnTo>
                  <a:lnTo>
                    <a:pt x="13" y="998"/>
                  </a:lnTo>
                  <a:lnTo>
                    <a:pt x="19" y="1002"/>
                  </a:lnTo>
                  <a:lnTo>
                    <a:pt x="25" y="1004"/>
                  </a:lnTo>
                  <a:lnTo>
                    <a:pt x="30" y="1006"/>
                  </a:lnTo>
                  <a:lnTo>
                    <a:pt x="37" y="1008"/>
                  </a:lnTo>
                  <a:lnTo>
                    <a:pt x="43" y="1012"/>
                  </a:lnTo>
                  <a:lnTo>
                    <a:pt x="49" y="1014"/>
                  </a:lnTo>
                  <a:lnTo>
                    <a:pt x="53" y="1017"/>
                  </a:lnTo>
                  <a:lnTo>
                    <a:pt x="58" y="1019"/>
                  </a:lnTo>
                  <a:lnTo>
                    <a:pt x="63" y="1022"/>
                  </a:lnTo>
                  <a:lnTo>
                    <a:pt x="68" y="1025"/>
                  </a:lnTo>
                  <a:lnTo>
                    <a:pt x="73" y="1027"/>
                  </a:lnTo>
                  <a:lnTo>
                    <a:pt x="78" y="1029"/>
                  </a:lnTo>
                  <a:lnTo>
                    <a:pt x="82" y="1032"/>
                  </a:lnTo>
                  <a:lnTo>
                    <a:pt x="87" y="1034"/>
                  </a:lnTo>
                  <a:lnTo>
                    <a:pt x="76" y="1035"/>
                  </a:lnTo>
                  <a:lnTo>
                    <a:pt x="65" y="1037"/>
                  </a:lnTo>
                  <a:lnTo>
                    <a:pt x="55" y="1038"/>
                  </a:lnTo>
                  <a:lnTo>
                    <a:pt x="44" y="1040"/>
                  </a:lnTo>
                  <a:lnTo>
                    <a:pt x="33" y="1042"/>
                  </a:lnTo>
                  <a:lnTo>
                    <a:pt x="22" y="1043"/>
                  </a:lnTo>
                  <a:lnTo>
                    <a:pt x="11" y="1044"/>
                  </a:lnTo>
                  <a:lnTo>
                    <a:pt x="0" y="1045"/>
                  </a:lnTo>
                  <a:lnTo>
                    <a:pt x="0" y="1133"/>
                  </a:lnTo>
                  <a:lnTo>
                    <a:pt x="11" y="1131"/>
                  </a:lnTo>
                  <a:lnTo>
                    <a:pt x="20" y="1128"/>
                  </a:lnTo>
                  <a:lnTo>
                    <a:pt x="30" y="1126"/>
                  </a:lnTo>
                  <a:lnTo>
                    <a:pt x="41" y="1125"/>
                  </a:lnTo>
                  <a:lnTo>
                    <a:pt x="51" y="1122"/>
                  </a:lnTo>
                  <a:lnTo>
                    <a:pt x="61" y="1120"/>
                  </a:lnTo>
                  <a:lnTo>
                    <a:pt x="72" y="1119"/>
                  </a:lnTo>
                  <a:lnTo>
                    <a:pt x="82" y="1117"/>
                  </a:lnTo>
                  <a:lnTo>
                    <a:pt x="81" y="1122"/>
                  </a:lnTo>
                  <a:lnTo>
                    <a:pt x="81" y="1128"/>
                  </a:lnTo>
                  <a:lnTo>
                    <a:pt x="81" y="1135"/>
                  </a:lnTo>
                  <a:lnTo>
                    <a:pt x="80" y="1141"/>
                  </a:lnTo>
                  <a:lnTo>
                    <a:pt x="75" y="1148"/>
                  </a:lnTo>
                  <a:lnTo>
                    <a:pt x="71" y="1155"/>
                  </a:lnTo>
                  <a:lnTo>
                    <a:pt x="66" y="1162"/>
                  </a:lnTo>
                  <a:lnTo>
                    <a:pt x="61" y="1169"/>
                  </a:lnTo>
                  <a:lnTo>
                    <a:pt x="56" y="1177"/>
                  </a:lnTo>
                  <a:lnTo>
                    <a:pt x="51" y="1184"/>
                  </a:lnTo>
                  <a:lnTo>
                    <a:pt x="47" y="1192"/>
                  </a:lnTo>
                  <a:lnTo>
                    <a:pt x="42" y="1198"/>
                  </a:lnTo>
                  <a:lnTo>
                    <a:pt x="47" y="1220"/>
                  </a:lnTo>
                  <a:lnTo>
                    <a:pt x="50" y="1241"/>
                  </a:lnTo>
                  <a:lnTo>
                    <a:pt x="53" y="1262"/>
                  </a:lnTo>
                  <a:lnTo>
                    <a:pt x="57" y="1284"/>
                  </a:lnTo>
                  <a:lnTo>
                    <a:pt x="65" y="1291"/>
                  </a:lnTo>
                  <a:lnTo>
                    <a:pt x="72" y="1298"/>
                  </a:lnTo>
                  <a:lnTo>
                    <a:pt x="80" y="1306"/>
                  </a:lnTo>
                  <a:lnTo>
                    <a:pt x="87" y="1313"/>
                  </a:lnTo>
                  <a:lnTo>
                    <a:pt x="95" y="1321"/>
                  </a:lnTo>
                  <a:lnTo>
                    <a:pt x="102" y="1329"/>
                  </a:lnTo>
                  <a:lnTo>
                    <a:pt x="110" y="1336"/>
                  </a:lnTo>
                  <a:lnTo>
                    <a:pt x="117" y="1344"/>
                  </a:lnTo>
                  <a:lnTo>
                    <a:pt x="128" y="1342"/>
                  </a:lnTo>
                  <a:lnTo>
                    <a:pt x="139" y="1342"/>
                  </a:lnTo>
                  <a:lnTo>
                    <a:pt x="150" y="1341"/>
                  </a:lnTo>
                  <a:lnTo>
                    <a:pt x="162" y="1341"/>
                  </a:lnTo>
                  <a:lnTo>
                    <a:pt x="173" y="1340"/>
                  </a:lnTo>
                  <a:lnTo>
                    <a:pt x="184" y="1340"/>
                  </a:lnTo>
                  <a:lnTo>
                    <a:pt x="195" y="1339"/>
                  </a:lnTo>
                  <a:lnTo>
                    <a:pt x="206" y="1339"/>
                  </a:lnTo>
                  <a:lnTo>
                    <a:pt x="212" y="1332"/>
                  </a:lnTo>
                  <a:lnTo>
                    <a:pt x="218" y="1325"/>
                  </a:lnTo>
                  <a:lnTo>
                    <a:pt x="225" y="1318"/>
                  </a:lnTo>
                  <a:lnTo>
                    <a:pt x="232" y="1311"/>
                  </a:lnTo>
                  <a:lnTo>
                    <a:pt x="239" y="1304"/>
                  </a:lnTo>
                  <a:lnTo>
                    <a:pt x="246" y="1299"/>
                  </a:lnTo>
                  <a:lnTo>
                    <a:pt x="252" y="1292"/>
                  </a:lnTo>
                  <a:lnTo>
                    <a:pt x="258" y="1286"/>
                  </a:lnTo>
                  <a:lnTo>
                    <a:pt x="261" y="1276"/>
                  </a:lnTo>
                  <a:lnTo>
                    <a:pt x="262" y="1265"/>
                  </a:lnTo>
                  <a:lnTo>
                    <a:pt x="264" y="1255"/>
                  </a:lnTo>
                  <a:lnTo>
                    <a:pt x="265" y="1245"/>
                  </a:lnTo>
                  <a:lnTo>
                    <a:pt x="262" y="1231"/>
                  </a:lnTo>
                  <a:lnTo>
                    <a:pt x="260" y="1217"/>
                  </a:lnTo>
                  <a:lnTo>
                    <a:pt x="256" y="1203"/>
                  </a:lnTo>
                  <a:lnTo>
                    <a:pt x="254" y="1189"/>
                  </a:lnTo>
                  <a:lnTo>
                    <a:pt x="252" y="1180"/>
                  </a:lnTo>
                  <a:lnTo>
                    <a:pt x="249" y="1171"/>
                  </a:lnTo>
                  <a:lnTo>
                    <a:pt x="246" y="1162"/>
                  </a:lnTo>
                  <a:lnTo>
                    <a:pt x="244" y="1151"/>
                  </a:lnTo>
                  <a:lnTo>
                    <a:pt x="242" y="1144"/>
                  </a:lnTo>
                  <a:lnTo>
                    <a:pt x="242" y="1137"/>
                  </a:lnTo>
                  <a:lnTo>
                    <a:pt x="241" y="1131"/>
                  </a:lnTo>
                  <a:lnTo>
                    <a:pt x="240" y="1122"/>
                  </a:lnTo>
                  <a:lnTo>
                    <a:pt x="248" y="1121"/>
                  </a:lnTo>
                  <a:lnTo>
                    <a:pt x="256" y="1120"/>
                  </a:lnTo>
                  <a:lnTo>
                    <a:pt x="265" y="1119"/>
                  </a:lnTo>
                  <a:lnTo>
                    <a:pt x="273" y="1117"/>
                  </a:lnTo>
                  <a:lnTo>
                    <a:pt x="282" y="1116"/>
                  </a:lnTo>
                  <a:lnTo>
                    <a:pt x="291" y="1114"/>
                  </a:lnTo>
                  <a:lnTo>
                    <a:pt x="299" y="1113"/>
                  </a:lnTo>
                  <a:lnTo>
                    <a:pt x="307" y="1112"/>
                  </a:lnTo>
                  <a:lnTo>
                    <a:pt x="313" y="1113"/>
                  </a:lnTo>
                  <a:lnTo>
                    <a:pt x="320" y="1113"/>
                  </a:lnTo>
                  <a:lnTo>
                    <a:pt x="325" y="1114"/>
                  </a:lnTo>
                  <a:lnTo>
                    <a:pt x="331" y="1116"/>
                  </a:lnTo>
                  <a:lnTo>
                    <a:pt x="337" y="1117"/>
                  </a:lnTo>
                  <a:lnTo>
                    <a:pt x="344" y="1117"/>
                  </a:lnTo>
                  <a:lnTo>
                    <a:pt x="350" y="1118"/>
                  </a:lnTo>
                  <a:lnTo>
                    <a:pt x="356" y="1119"/>
                  </a:lnTo>
                  <a:lnTo>
                    <a:pt x="363" y="1133"/>
                  </a:lnTo>
                  <a:lnTo>
                    <a:pt x="370" y="1146"/>
                  </a:lnTo>
                  <a:lnTo>
                    <a:pt x="377" y="1159"/>
                  </a:lnTo>
                  <a:lnTo>
                    <a:pt x="384" y="1173"/>
                  </a:lnTo>
                  <a:lnTo>
                    <a:pt x="388" y="1175"/>
                  </a:lnTo>
                  <a:lnTo>
                    <a:pt x="391" y="1177"/>
                  </a:lnTo>
                  <a:lnTo>
                    <a:pt x="394" y="1179"/>
                  </a:lnTo>
                  <a:lnTo>
                    <a:pt x="398" y="1181"/>
                  </a:lnTo>
                  <a:lnTo>
                    <a:pt x="398" y="640"/>
                  </a:lnTo>
                  <a:lnTo>
                    <a:pt x="393" y="633"/>
                  </a:lnTo>
                  <a:lnTo>
                    <a:pt x="388" y="625"/>
                  </a:lnTo>
                  <a:lnTo>
                    <a:pt x="383" y="618"/>
                  </a:lnTo>
                  <a:lnTo>
                    <a:pt x="377" y="610"/>
                  </a:lnTo>
                  <a:lnTo>
                    <a:pt x="373" y="603"/>
                  </a:lnTo>
                  <a:lnTo>
                    <a:pt x="367" y="596"/>
                  </a:lnTo>
                  <a:lnTo>
                    <a:pt x="362" y="588"/>
                  </a:lnTo>
                  <a:lnTo>
                    <a:pt x="356" y="581"/>
                  </a:lnTo>
                  <a:lnTo>
                    <a:pt x="362" y="575"/>
                  </a:lnTo>
                  <a:lnTo>
                    <a:pt x="367" y="569"/>
                  </a:lnTo>
                  <a:lnTo>
                    <a:pt x="373" y="563"/>
                  </a:lnTo>
                  <a:lnTo>
                    <a:pt x="377" y="557"/>
                  </a:lnTo>
                  <a:lnTo>
                    <a:pt x="383" y="551"/>
                  </a:lnTo>
                  <a:lnTo>
                    <a:pt x="388" y="544"/>
                  </a:lnTo>
                  <a:lnTo>
                    <a:pt x="393" y="539"/>
                  </a:lnTo>
                  <a:lnTo>
                    <a:pt x="398" y="532"/>
                  </a:lnTo>
                  <a:close/>
                </a:path>
              </a:pathLst>
            </a:custGeom>
            <a:solidFill>
              <a:srgbClr val="AF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7" name="Freeform 24"/>
            <p:cNvSpPr>
              <a:spLocks/>
            </p:cNvSpPr>
            <p:nvPr/>
          </p:nvSpPr>
          <p:spPr bwMode="auto">
            <a:xfrm>
              <a:off x="8305801" y="831850"/>
              <a:ext cx="42863" cy="58738"/>
            </a:xfrm>
            <a:custGeom>
              <a:avLst/>
              <a:gdLst>
                <a:gd name="T0" fmla="*/ 54 w 54"/>
                <a:gd name="T1" fmla="*/ 73 h 73"/>
                <a:gd name="T2" fmla="*/ 54 w 54"/>
                <a:gd name="T3" fmla="*/ 0 h 73"/>
                <a:gd name="T4" fmla="*/ 48 w 54"/>
                <a:gd name="T5" fmla="*/ 0 h 73"/>
                <a:gd name="T6" fmla="*/ 41 w 54"/>
                <a:gd name="T7" fmla="*/ 0 h 73"/>
                <a:gd name="T8" fmla="*/ 34 w 54"/>
                <a:gd name="T9" fmla="*/ 0 h 73"/>
                <a:gd name="T10" fmla="*/ 28 w 54"/>
                <a:gd name="T11" fmla="*/ 0 h 73"/>
                <a:gd name="T12" fmla="*/ 21 w 54"/>
                <a:gd name="T13" fmla="*/ 0 h 73"/>
                <a:gd name="T14" fmla="*/ 14 w 54"/>
                <a:gd name="T15" fmla="*/ 0 h 73"/>
                <a:gd name="T16" fmla="*/ 7 w 54"/>
                <a:gd name="T17" fmla="*/ 0 h 73"/>
                <a:gd name="T18" fmla="*/ 0 w 54"/>
                <a:gd name="T19" fmla="*/ 0 h 73"/>
                <a:gd name="T20" fmla="*/ 6 w 54"/>
                <a:gd name="T21" fmla="*/ 11 h 73"/>
                <a:gd name="T22" fmla="*/ 13 w 54"/>
                <a:gd name="T23" fmla="*/ 24 h 73"/>
                <a:gd name="T24" fmla="*/ 20 w 54"/>
                <a:gd name="T25" fmla="*/ 35 h 73"/>
                <a:gd name="T26" fmla="*/ 26 w 54"/>
                <a:gd name="T27" fmla="*/ 46 h 73"/>
                <a:gd name="T28" fmla="*/ 33 w 54"/>
                <a:gd name="T29" fmla="*/ 53 h 73"/>
                <a:gd name="T30" fmla="*/ 39 w 54"/>
                <a:gd name="T31" fmla="*/ 60 h 73"/>
                <a:gd name="T32" fmla="*/ 46 w 54"/>
                <a:gd name="T33" fmla="*/ 67 h 73"/>
                <a:gd name="T34" fmla="*/ 54 w 54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73">
                  <a:moveTo>
                    <a:pt x="54" y="73"/>
                  </a:move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3" y="24"/>
                  </a:lnTo>
                  <a:lnTo>
                    <a:pt x="20" y="35"/>
                  </a:lnTo>
                  <a:lnTo>
                    <a:pt x="26" y="46"/>
                  </a:lnTo>
                  <a:lnTo>
                    <a:pt x="33" y="53"/>
                  </a:lnTo>
                  <a:lnTo>
                    <a:pt x="39" y="60"/>
                  </a:lnTo>
                  <a:lnTo>
                    <a:pt x="46" y="67"/>
                  </a:lnTo>
                  <a:lnTo>
                    <a:pt x="54" y="73"/>
                  </a:lnTo>
                  <a:close/>
                </a:path>
              </a:pathLst>
            </a:custGeom>
            <a:solidFill>
              <a:srgbClr val="AF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8" name="Freeform 25"/>
            <p:cNvSpPr>
              <a:spLocks/>
            </p:cNvSpPr>
            <p:nvPr/>
          </p:nvSpPr>
          <p:spPr bwMode="auto">
            <a:xfrm>
              <a:off x="7675563" y="684213"/>
              <a:ext cx="673100" cy="1293813"/>
            </a:xfrm>
            <a:custGeom>
              <a:avLst/>
              <a:gdLst>
                <a:gd name="T0" fmla="*/ 823 w 847"/>
                <a:gd name="T1" fmla="*/ 342 h 1630"/>
                <a:gd name="T2" fmla="*/ 774 w 847"/>
                <a:gd name="T3" fmla="*/ 384 h 1630"/>
                <a:gd name="T4" fmla="*/ 737 w 847"/>
                <a:gd name="T5" fmla="*/ 408 h 1630"/>
                <a:gd name="T6" fmla="*/ 713 w 847"/>
                <a:gd name="T7" fmla="*/ 414 h 1630"/>
                <a:gd name="T8" fmla="*/ 664 w 847"/>
                <a:gd name="T9" fmla="*/ 404 h 1630"/>
                <a:gd name="T10" fmla="*/ 593 w 847"/>
                <a:gd name="T11" fmla="*/ 379 h 1630"/>
                <a:gd name="T12" fmla="*/ 520 w 847"/>
                <a:gd name="T13" fmla="*/ 355 h 1630"/>
                <a:gd name="T14" fmla="*/ 449 w 847"/>
                <a:gd name="T15" fmla="*/ 330 h 1630"/>
                <a:gd name="T16" fmla="*/ 436 w 847"/>
                <a:gd name="T17" fmla="*/ 277 h 1630"/>
                <a:gd name="T18" fmla="*/ 485 w 847"/>
                <a:gd name="T19" fmla="*/ 196 h 1630"/>
                <a:gd name="T20" fmla="*/ 508 w 847"/>
                <a:gd name="T21" fmla="*/ 132 h 1630"/>
                <a:gd name="T22" fmla="*/ 489 w 847"/>
                <a:gd name="T23" fmla="*/ 94 h 1630"/>
                <a:gd name="T24" fmla="*/ 451 w 847"/>
                <a:gd name="T25" fmla="*/ 65 h 1630"/>
                <a:gd name="T26" fmla="*/ 417 w 847"/>
                <a:gd name="T27" fmla="*/ 43 h 1630"/>
                <a:gd name="T28" fmla="*/ 383 w 847"/>
                <a:gd name="T29" fmla="*/ 31 h 1630"/>
                <a:gd name="T30" fmla="*/ 344 w 847"/>
                <a:gd name="T31" fmla="*/ 44 h 1630"/>
                <a:gd name="T32" fmla="*/ 298 w 847"/>
                <a:gd name="T33" fmla="*/ 82 h 1630"/>
                <a:gd name="T34" fmla="*/ 251 w 847"/>
                <a:gd name="T35" fmla="*/ 120 h 1630"/>
                <a:gd name="T36" fmla="*/ 205 w 847"/>
                <a:gd name="T37" fmla="*/ 157 h 1630"/>
                <a:gd name="T38" fmla="*/ 157 w 847"/>
                <a:gd name="T39" fmla="*/ 132 h 1630"/>
                <a:gd name="T40" fmla="*/ 109 w 847"/>
                <a:gd name="T41" fmla="*/ 44 h 1630"/>
                <a:gd name="T42" fmla="*/ 76 w 847"/>
                <a:gd name="T43" fmla="*/ 158 h 1630"/>
                <a:gd name="T44" fmla="*/ 58 w 847"/>
                <a:gd name="T45" fmla="*/ 476 h 1630"/>
                <a:gd name="T46" fmla="*/ 78 w 847"/>
                <a:gd name="T47" fmla="*/ 612 h 1630"/>
                <a:gd name="T48" fmla="*/ 134 w 847"/>
                <a:gd name="T49" fmla="*/ 565 h 1630"/>
                <a:gd name="T50" fmla="*/ 197 w 847"/>
                <a:gd name="T51" fmla="*/ 562 h 1630"/>
                <a:gd name="T52" fmla="*/ 267 w 847"/>
                <a:gd name="T53" fmla="*/ 603 h 1630"/>
                <a:gd name="T54" fmla="*/ 336 w 847"/>
                <a:gd name="T55" fmla="*/ 644 h 1630"/>
                <a:gd name="T56" fmla="*/ 405 w 847"/>
                <a:gd name="T57" fmla="*/ 684 h 1630"/>
                <a:gd name="T58" fmla="*/ 387 w 847"/>
                <a:gd name="T59" fmla="*/ 758 h 1630"/>
                <a:gd name="T60" fmla="*/ 281 w 847"/>
                <a:gd name="T61" fmla="*/ 863 h 1630"/>
                <a:gd name="T62" fmla="*/ 176 w 847"/>
                <a:gd name="T63" fmla="*/ 968 h 1630"/>
                <a:gd name="T64" fmla="*/ 70 w 847"/>
                <a:gd name="T65" fmla="*/ 1072 h 1630"/>
                <a:gd name="T66" fmla="*/ 9 w 847"/>
                <a:gd name="T67" fmla="*/ 1367 h 1630"/>
                <a:gd name="T68" fmla="*/ 23 w 847"/>
                <a:gd name="T69" fmla="*/ 1616 h 1630"/>
                <a:gd name="T70" fmla="*/ 67 w 847"/>
                <a:gd name="T71" fmla="*/ 1625 h 1630"/>
                <a:gd name="T72" fmla="*/ 111 w 847"/>
                <a:gd name="T73" fmla="*/ 1627 h 1630"/>
                <a:gd name="T74" fmla="*/ 156 w 847"/>
                <a:gd name="T75" fmla="*/ 1624 h 1630"/>
                <a:gd name="T76" fmla="*/ 198 w 847"/>
                <a:gd name="T77" fmla="*/ 1615 h 1630"/>
                <a:gd name="T78" fmla="*/ 236 w 847"/>
                <a:gd name="T79" fmla="*/ 1600 h 1630"/>
                <a:gd name="T80" fmla="*/ 307 w 847"/>
                <a:gd name="T81" fmla="*/ 1531 h 1630"/>
                <a:gd name="T82" fmla="*/ 414 w 847"/>
                <a:gd name="T83" fmla="*/ 1410 h 1630"/>
                <a:gd name="T84" fmla="*/ 520 w 847"/>
                <a:gd name="T85" fmla="*/ 1289 h 1630"/>
                <a:gd name="T86" fmla="*/ 627 w 847"/>
                <a:gd name="T87" fmla="*/ 1168 h 1630"/>
                <a:gd name="T88" fmla="*/ 722 w 847"/>
                <a:gd name="T89" fmla="*/ 1099 h 1630"/>
                <a:gd name="T90" fmla="*/ 806 w 847"/>
                <a:gd name="T91" fmla="*/ 1084 h 1630"/>
                <a:gd name="T92" fmla="*/ 837 w 847"/>
                <a:gd name="T93" fmla="*/ 989 h 1630"/>
                <a:gd name="T94" fmla="*/ 792 w 847"/>
                <a:gd name="T95" fmla="*/ 995 h 1630"/>
                <a:gd name="T96" fmla="*/ 769 w 847"/>
                <a:gd name="T97" fmla="*/ 991 h 1630"/>
                <a:gd name="T98" fmla="*/ 806 w 847"/>
                <a:gd name="T99" fmla="*/ 956 h 1630"/>
                <a:gd name="T100" fmla="*/ 837 w 847"/>
                <a:gd name="T101" fmla="*/ 932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7" h="1630">
                  <a:moveTo>
                    <a:pt x="847" y="937"/>
                  </a:moveTo>
                  <a:lnTo>
                    <a:pt x="847" y="322"/>
                  </a:lnTo>
                  <a:lnTo>
                    <a:pt x="835" y="332"/>
                  </a:lnTo>
                  <a:lnTo>
                    <a:pt x="823" y="342"/>
                  </a:lnTo>
                  <a:lnTo>
                    <a:pt x="811" y="353"/>
                  </a:lnTo>
                  <a:lnTo>
                    <a:pt x="799" y="363"/>
                  </a:lnTo>
                  <a:lnTo>
                    <a:pt x="786" y="373"/>
                  </a:lnTo>
                  <a:lnTo>
                    <a:pt x="774" y="384"/>
                  </a:lnTo>
                  <a:lnTo>
                    <a:pt x="762" y="394"/>
                  </a:lnTo>
                  <a:lnTo>
                    <a:pt x="750" y="404"/>
                  </a:lnTo>
                  <a:lnTo>
                    <a:pt x="744" y="406"/>
                  </a:lnTo>
                  <a:lnTo>
                    <a:pt x="737" y="408"/>
                  </a:lnTo>
                  <a:lnTo>
                    <a:pt x="731" y="409"/>
                  </a:lnTo>
                  <a:lnTo>
                    <a:pt x="725" y="410"/>
                  </a:lnTo>
                  <a:lnTo>
                    <a:pt x="718" y="413"/>
                  </a:lnTo>
                  <a:lnTo>
                    <a:pt x="713" y="414"/>
                  </a:lnTo>
                  <a:lnTo>
                    <a:pt x="706" y="416"/>
                  </a:lnTo>
                  <a:lnTo>
                    <a:pt x="700" y="417"/>
                  </a:lnTo>
                  <a:lnTo>
                    <a:pt x="682" y="411"/>
                  </a:lnTo>
                  <a:lnTo>
                    <a:pt x="664" y="404"/>
                  </a:lnTo>
                  <a:lnTo>
                    <a:pt x="646" y="399"/>
                  </a:lnTo>
                  <a:lnTo>
                    <a:pt x="629" y="392"/>
                  </a:lnTo>
                  <a:lnTo>
                    <a:pt x="610" y="386"/>
                  </a:lnTo>
                  <a:lnTo>
                    <a:pt x="593" y="379"/>
                  </a:lnTo>
                  <a:lnTo>
                    <a:pt x="574" y="373"/>
                  </a:lnTo>
                  <a:lnTo>
                    <a:pt x="557" y="366"/>
                  </a:lnTo>
                  <a:lnTo>
                    <a:pt x="539" y="361"/>
                  </a:lnTo>
                  <a:lnTo>
                    <a:pt x="520" y="355"/>
                  </a:lnTo>
                  <a:lnTo>
                    <a:pt x="503" y="348"/>
                  </a:lnTo>
                  <a:lnTo>
                    <a:pt x="485" y="342"/>
                  </a:lnTo>
                  <a:lnTo>
                    <a:pt x="467" y="335"/>
                  </a:lnTo>
                  <a:lnTo>
                    <a:pt x="449" y="330"/>
                  </a:lnTo>
                  <a:lnTo>
                    <a:pt x="432" y="323"/>
                  </a:lnTo>
                  <a:lnTo>
                    <a:pt x="413" y="317"/>
                  </a:lnTo>
                  <a:lnTo>
                    <a:pt x="425" y="296"/>
                  </a:lnTo>
                  <a:lnTo>
                    <a:pt x="436" y="277"/>
                  </a:lnTo>
                  <a:lnTo>
                    <a:pt x="449" y="256"/>
                  </a:lnTo>
                  <a:lnTo>
                    <a:pt x="460" y="236"/>
                  </a:lnTo>
                  <a:lnTo>
                    <a:pt x="472" y="216"/>
                  </a:lnTo>
                  <a:lnTo>
                    <a:pt x="485" y="196"/>
                  </a:lnTo>
                  <a:lnTo>
                    <a:pt x="496" y="175"/>
                  </a:lnTo>
                  <a:lnTo>
                    <a:pt x="508" y="156"/>
                  </a:lnTo>
                  <a:lnTo>
                    <a:pt x="508" y="143"/>
                  </a:lnTo>
                  <a:lnTo>
                    <a:pt x="508" y="132"/>
                  </a:lnTo>
                  <a:lnTo>
                    <a:pt x="508" y="119"/>
                  </a:lnTo>
                  <a:lnTo>
                    <a:pt x="508" y="107"/>
                  </a:lnTo>
                  <a:lnTo>
                    <a:pt x="498" y="100"/>
                  </a:lnTo>
                  <a:lnTo>
                    <a:pt x="489" y="94"/>
                  </a:lnTo>
                  <a:lnTo>
                    <a:pt x="480" y="87"/>
                  </a:lnTo>
                  <a:lnTo>
                    <a:pt x="471" y="79"/>
                  </a:lnTo>
                  <a:lnTo>
                    <a:pt x="460" y="72"/>
                  </a:lnTo>
                  <a:lnTo>
                    <a:pt x="451" y="65"/>
                  </a:lnTo>
                  <a:lnTo>
                    <a:pt x="442" y="57"/>
                  </a:lnTo>
                  <a:lnTo>
                    <a:pt x="433" y="50"/>
                  </a:lnTo>
                  <a:lnTo>
                    <a:pt x="425" y="46"/>
                  </a:lnTo>
                  <a:lnTo>
                    <a:pt x="417" y="43"/>
                  </a:lnTo>
                  <a:lnTo>
                    <a:pt x="409" y="41"/>
                  </a:lnTo>
                  <a:lnTo>
                    <a:pt x="400" y="37"/>
                  </a:lnTo>
                  <a:lnTo>
                    <a:pt x="391" y="35"/>
                  </a:lnTo>
                  <a:lnTo>
                    <a:pt x="383" y="31"/>
                  </a:lnTo>
                  <a:lnTo>
                    <a:pt x="375" y="29"/>
                  </a:lnTo>
                  <a:lnTo>
                    <a:pt x="367" y="26"/>
                  </a:lnTo>
                  <a:lnTo>
                    <a:pt x="356" y="35"/>
                  </a:lnTo>
                  <a:lnTo>
                    <a:pt x="344" y="44"/>
                  </a:lnTo>
                  <a:lnTo>
                    <a:pt x="332" y="54"/>
                  </a:lnTo>
                  <a:lnTo>
                    <a:pt x="321" y="64"/>
                  </a:lnTo>
                  <a:lnTo>
                    <a:pt x="309" y="73"/>
                  </a:lnTo>
                  <a:lnTo>
                    <a:pt x="298" y="82"/>
                  </a:lnTo>
                  <a:lnTo>
                    <a:pt x="286" y="91"/>
                  </a:lnTo>
                  <a:lnTo>
                    <a:pt x="275" y="100"/>
                  </a:lnTo>
                  <a:lnTo>
                    <a:pt x="262" y="110"/>
                  </a:lnTo>
                  <a:lnTo>
                    <a:pt x="251" y="120"/>
                  </a:lnTo>
                  <a:lnTo>
                    <a:pt x="239" y="129"/>
                  </a:lnTo>
                  <a:lnTo>
                    <a:pt x="228" y="138"/>
                  </a:lnTo>
                  <a:lnTo>
                    <a:pt x="216" y="148"/>
                  </a:lnTo>
                  <a:lnTo>
                    <a:pt x="205" y="157"/>
                  </a:lnTo>
                  <a:lnTo>
                    <a:pt x="193" y="166"/>
                  </a:lnTo>
                  <a:lnTo>
                    <a:pt x="182" y="175"/>
                  </a:lnTo>
                  <a:lnTo>
                    <a:pt x="170" y="153"/>
                  </a:lnTo>
                  <a:lnTo>
                    <a:pt x="157" y="132"/>
                  </a:lnTo>
                  <a:lnTo>
                    <a:pt x="146" y="110"/>
                  </a:lnTo>
                  <a:lnTo>
                    <a:pt x="133" y="88"/>
                  </a:lnTo>
                  <a:lnTo>
                    <a:pt x="122" y="66"/>
                  </a:lnTo>
                  <a:lnTo>
                    <a:pt x="109" y="44"/>
                  </a:lnTo>
                  <a:lnTo>
                    <a:pt x="97" y="22"/>
                  </a:lnTo>
                  <a:lnTo>
                    <a:pt x="85" y="0"/>
                  </a:lnTo>
                  <a:lnTo>
                    <a:pt x="80" y="80"/>
                  </a:lnTo>
                  <a:lnTo>
                    <a:pt x="76" y="158"/>
                  </a:lnTo>
                  <a:lnTo>
                    <a:pt x="71" y="237"/>
                  </a:lnTo>
                  <a:lnTo>
                    <a:pt x="67" y="317"/>
                  </a:lnTo>
                  <a:lnTo>
                    <a:pt x="63" y="396"/>
                  </a:lnTo>
                  <a:lnTo>
                    <a:pt x="58" y="476"/>
                  </a:lnTo>
                  <a:lnTo>
                    <a:pt x="54" y="555"/>
                  </a:lnTo>
                  <a:lnTo>
                    <a:pt x="49" y="635"/>
                  </a:lnTo>
                  <a:lnTo>
                    <a:pt x="63" y="623"/>
                  </a:lnTo>
                  <a:lnTo>
                    <a:pt x="78" y="612"/>
                  </a:lnTo>
                  <a:lnTo>
                    <a:pt x="92" y="600"/>
                  </a:lnTo>
                  <a:lnTo>
                    <a:pt x="106" y="588"/>
                  </a:lnTo>
                  <a:lnTo>
                    <a:pt x="120" y="576"/>
                  </a:lnTo>
                  <a:lnTo>
                    <a:pt x="134" y="565"/>
                  </a:lnTo>
                  <a:lnTo>
                    <a:pt x="148" y="553"/>
                  </a:lnTo>
                  <a:lnTo>
                    <a:pt x="162" y="541"/>
                  </a:lnTo>
                  <a:lnTo>
                    <a:pt x="179" y="552"/>
                  </a:lnTo>
                  <a:lnTo>
                    <a:pt x="197" y="562"/>
                  </a:lnTo>
                  <a:lnTo>
                    <a:pt x="214" y="573"/>
                  </a:lnTo>
                  <a:lnTo>
                    <a:pt x="232" y="582"/>
                  </a:lnTo>
                  <a:lnTo>
                    <a:pt x="250" y="592"/>
                  </a:lnTo>
                  <a:lnTo>
                    <a:pt x="267" y="603"/>
                  </a:lnTo>
                  <a:lnTo>
                    <a:pt x="284" y="613"/>
                  </a:lnTo>
                  <a:lnTo>
                    <a:pt x="301" y="623"/>
                  </a:lnTo>
                  <a:lnTo>
                    <a:pt x="319" y="634"/>
                  </a:lnTo>
                  <a:lnTo>
                    <a:pt x="336" y="644"/>
                  </a:lnTo>
                  <a:lnTo>
                    <a:pt x="353" y="654"/>
                  </a:lnTo>
                  <a:lnTo>
                    <a:pt x="370" y="665"/>
                  </a:lnTo>
                  <a:lnTo>
                    <a:pt x="388" y="674"/>
                  </a:lnTo>
                  <a:lnTo>
                    <a:pt x="405" y="684"/>
                  </a:lnTo>
                  <a:lnTo>
                    <a:pt x="422" y="695"/>
                  </a:lnTo>
                  <a:lnTo>
                    <a:pt x="440" y="705"/>
                  </a:lnTo>
                  <a:lnTo>
                    <a:pt x="413" y="732"/>
                  </a:lnTo>
                  <a:lnTo>
                    <a:pt x="387" y="758"/>
                  </a:lnTo>
                  <a:lnTo>
                    <a:pt x="360" y="784"/>
                  </a:lnTo>
                  <a:lnTo>
                    <a:pt x="334" y="810"/>
                  </a:lnTo>
                  <a:lnTo>
                    <a:pt x="307" y="836"/>
                  </a:lnTo>
                  <a:lnTo>
                    <a:pt x="281" y="863"/>
                  </a:lnTo>
                  <a:lnTo>
                    <a:pt x="254" y="889"/>
                  </a:lnTo>
                  <a:lnTo>
                    <a:pt x="229" y="915"/>
                  </a:lnTo>
                  <a:lnTo>
                    <a:pt x="202" y="941"/>
                  </a:lnTo>
                  <a:lnTo>
                    <a:pt x="176" y="968"/>
                  </a:lnTo>
                  <a:lnTo>
                    <a:pt x="149" y="994"/>
                  </a:lnTo>
                  <a:lnTo>
                    <a:pt x="123" y="1019"/>
                  </a:lnTo>
                  <a:lnTo>
                    <a:pt x="96" y="1046"/>
                  </a:lnTo>
                  <a:lnTo>
                    <a:pt x="70" y="1072"/>
                  </a:lnTo>
                  <a:lnTo>
                    <a:pt x="43" y="1098"/>
                  </a:lnTo>
                  <a:lnTo>
                    <a:pt x="17" y="1124"/>
                  </a:lnTo>
                  <a:lnTo>
                    <a:pt x="12" y="1246"/>
                  </a:lnTo>
                  <a:lnTo>
                    <a:pt x="9" y="1367"/>
                  </a:lnTo>
                  <a:lnTo>
                    <a:pt x="4" y="1489"/>
                  </a:lnTo>
                  <a:lnTo>
                    <a:pt x="0" y="1611"/>
                  </a:lnTo>
                  <a:lnTo>
                    <a:pt x="11" y="1614"/>
                  </a:lnTo>
                  <a:lnTo>
                    <a:pt x="23" y="1616"/>
                  </a:lnTo>
                  <a:lnTo>
                    <a:pt x="33" y="1618"/>
                  </a:lnTo>
                  <a:lnTo>
                    <a:pt x="44" y="1621"/>
                  </a:lnTo>
                  <a:lnTo>
                    <a:pt x="56" y="1623"/>
                  </a:lnTo>
                  <a:lnTo>
                    <a:pt x="67" y="1625"/>
                  </a:lnTo>
                  <a:lnTo>
                    <a:pt x="78" y="1627"/>
                  </a:lnTo>
                  <a:lnTo>
                    <a:pt x="89" y="1630"/>
                  </a:lnTo>
                  <a:lnTo>
                    <a:pt x="101" y="1629"/>
                  </a:lnTo>
                  <a:lnTo>
                    <a:pt x="111" y="1627"/>
                  </a:lnTo>
                  <a:lnTo>
                    <a:pt x="123" y="1627"/>
                  </a:lnTo>
                  <a:lnTo>
                    <a:pt x="134" y="1626"/>
                  </a:lnTo>
                  <a:lnTo>
                    <a:pt x="145" y="1625"/>
                  </a:lnTo>
                  <a:lnTo>
                    <a:pt x="156" y="1624"/>
                  </a:lnTo>
                  <a:lnTo>
                    <a:pt x="167" y="1624"/>
                  </a:lnTo>
                  <a:lnTo>
                    <a:pt x="178" y="1623"/>
                  </a:lnTo>
                  <a:lnTo>
                    <a:pt x="187" y="1619"/>
                  </a:lnTo>
                  <a:lnTo>
                    <a:pt x="198" y="1615"/>
                  </a:lnTo>
                  <a:lnTo>
                    <a:pt x="207" y="1611"/>
                  </a:lnTo>
                  <a:lnTo>
                    <a:pt x="216" y="1607"/>
                  </a:lnTo>
                  <a:lnTo>
                    <a:pt x="225" y="1603"/>
                  </a:lnTo>
                  <a:lnTo>
                    <a:pt x="236" y="1600"/>
                  </a:lnTo>
                  <a:lnTo>
                    <a:pt x="245" y="1595"/>
                  </a:lnTo>
                  <a:lnTo>
                    <a:pt x="254" y="1592"/>
                  </a:lnTo>
                  <a:lnTo>
                    <a:pt x="281" y="1562"/>
                  </a:lnTo>
                  <a:lnTo>
                    <a:pt x="307" y="1531"/>
                  </a:lnTo>
                  <a:lnTo>
                    <a:pt x="334" y="1501"/>
                  </a:lnTo>
                  <a:lnTo>
                    <a:pt x="360" y="1471"/>
                  </a:lnTo>
                  <a:lnTo>
                    <a:pt x="388" y="1441"/>
                  </a:lnTo>
                  <a:lnTo>
                    <a:pt x="414" y="1410"/>
                  </a:lnTo>
                  <a:lnTo>
                    <a:pt x="441" y="1380"/>
                  </a:lnTo>
                  <a:lnTo>
                    <a:pt x="467" y="1349"/>
                  </a:lnTo>
                  <a:lnTo>
                    <a:pt x="494" y="1319"/>
                  </a:lnTo>
                  <a:lnTo>
                    <a:pt x="520" y="1289"/>
                  </a:lnTo>
                  <a:lnTo>
                    <a:pt x="547" y="1258"/>
                  </a:lnTo>
                  <a:lnTo>
                    <a:pt x="574" y="1228"/>
                  </a:lnTo>
                  <a:lnTo>
                    <a:pt x="601" y="1198"/>
                  </a:lnTo>
                  <a:lnTo>
                    <a:pt x="627" y="1168"/>
                  </a:lnTo>
                  <a:lnTo>
                    <a:pt x="654" y="1137"/>
                  </a:lnTo>
                  <a:lnTo>
                    <a:pt x="680" y="1107"/>
                  </a:lnTo>
                  <a:lnTo>
                    <a:pt x="701" y="1103"/>
                  </a:lnTo>
                  <a:lnTo>
                    <a:pt x="722" y="1099"/>
                  </a:lnTo>
                  <a:lnTo>
                    <a:pt x="743" y="1095"/>
                  </a:lnTo>
                  <a:lnTo>
                    <a:pt x="764" y="1091"/>
                  </a:lnTo>
                  <a:lnTo>
                    <a:pt x="785" y="1087"/>
                  </a:lnTo>
                  <a:lnTo>
                    <a:pt x="806" y="1084"/>
                  </a:lnTo>
                  <a:lnTo>
                    <a:pt x="827" y="1079"/>
                  </a:lnTo>
                  <a:lnTo>
                    <a:pt x="847" y="1076"/>
                  </a:lnTo>
                  <a:lnTo>
                    <a:pt x="847" y="988"/>
                  </a:lnTo>
                  <a:lnTo>
                    <a:pt x="837" y="989"/>
                  </a:lnTo>
                  <a:lnTo>
                    <a:pt x="826" y="991"/>
                  </a:lnTo>
                  <a:lnTo>
                    <a:pt x="815" y="993"/>
                  </a:lnTo>
                  <a:lnTo>
                    <a:pt x="804" y="994"/>
                  </a:lnTo>
                  <a:lnTo>
                    <a:pt x="792" y="995"/>
                  </a:lnTo>
                  <a:lnTo>
                    <a:pt x="782" y="996"/>
                  </a:lnTo>
                  <a:lnTo>
                    <a:pt x="770" y="998"/>
                  </a:lnTo>
                  <a:lnTo>
                    <a:pt x="760" y="999"/>
                  </a:lnTo>
                  <a:lnTo>
                    <a:pt x="769" y="991"/>
                  </a:lnTo>
                  <a:lnTo>
                    <a:pt x="778" y="981"/>
                  </a:lnTo>
                  <a:lnTo>
                    <a:pt x="788" y="973"/>
                  </a:lnTo>
                  <a:lnTo>
                    <a:pt x="797" y="964"/>
                  </a:lnTo>
                  <a:lnTo>
                    <a:pt x="806" y="956"/>
                  </a:lnTo>
                  <a:lnTo>
                    <a:pt x="815" y="948"/>
                  </a:lnTo>
                  <a:lnTo>
                    <a:pt x="824" y="939"/>
                  </a:lnTo>
                  <a:lnTo>
                    <a:pt x="834" y="931"/>
                  </a:lnTo>
                  <a:lnTo>
                    <a:pt x="837" y="932"/>
                  </a:lnTo>
                  <a:lnTo>
                    <a:pt x="841" y="934"/>
                  </a:lnTo>
                  <a:lnTo>
                    <a:pt x="844" y="935"/>
                  </a:lnTo>
                  <a:lnTo>
                    <a:pt x="847" y="937"/>
                  </a:lnTo>
                  <a:close/>
                </a:path>
              </a:pathLst>
            </a:custGeom>
            <a:solidFill>
              <a:srgbClr val="AF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399" name="Freeform 26"/>
            <p:cNvSpPr>
              <a:spLocks/>
            </p:cNvSpPr>
            <p:nvPr/>
          </p:nvSpPr>
          <p:spPr bwMode="auto">
            <a:xfrm>
              <a:off x="8662988" y="525463"/>
              <a:ext cx="254000" cy="1065213"/>
            </a:xfrm>
            <a:custGeom>
              <a:avLst/>
              <a:gdLst>
                <a:gd name="T0" fmla="*/ 6 w 319"/>
                <a:gd name="T1" fmla="*/ 1322 h 1343"/>
                <a:gd name="T2" fmla="*/ 23 w 319"/>
                <a:gd name="T3" fmla="*/ 1330 h 1343"/>
                <a:gd name="T4" fmla="*/ 40 w 319"/>
                <a:gd name="T5" fmla="*/ 1339 h 1343"/>
                <a:gd name="T6" fmla="*/ 62 w 319"/>
                <a:gd name="T7" fmla="*/ 1340 h 1343"/>
                <a:gd name="T8" fmla="*/ 87 w 319"/>
                <a:gd name="T9" fmla="*/ 1337 h 1343"/>
                <a:gd name="T10" fmla="*/ 111 w 319"/>
                <a:gd name="T11" fmla="*/ 1333 h 1343"/>
                <a:gd name="T12" fmla="*/ 135 w 319"/>
                <a:gd name="T13" fmla="*/ 1320 h 1343"/>
                <a:gd name="T14" fmla="*/ 159 w 319"/>
                <a:gd name="T15" fmla="*/ 1306 h 1343"/>
                <a:gd name="T16" fmla="*/ 175 w 319"/>
                <a:gd name="T17" fmla="*/ 1287 h 1343"/>
                <a:gd name="T18" fmla="*/ 179 w 319"/>
                <a:gd name="T19" fmla="*/ 1256 h 1343"/>
                <a:gd name="T20" fmla="*/ 193 w 319"/>
                <a:gd name="T21" fmla="*/ 1265 h 1343"/>
                <a:gd name="T22" fmla="*/ 206 w 319"/>
                <a:gd name="T23" fmla="*/ 1275 h 1343"/>
                <a:gd name="T24" fmla="*/ 221 w 319"/>
                <a:gd name="T25" fmla="*/ 1274 h 1343"/>
                <a:gd name="T26" fmla="*/ 236 w 319"/>
                <a:gd name="T27" fmla="*/ 1253 h 1343"/>
                <a:gd name="T28" fmla="*/ 252 w 319"/>
                <a:gd name="T29" fmla="*/ 1233 h 1343"/>
                <a:gd name="T30" fmla="*/ 265 w 319"/>
                <a:gd name="T31" fmla="*/ 1183 h 1343"/>
                <a:gd name="T32" fmla="*/ 276 w 319"/>
                <a:gd name="T33" fmla="*/ 1138 h 1343"/>
                <a:gd name="T34" fmla="*/ 289 w 319"/>
                <a:gd name="T35" fmla="*/ 1131 h 1343"/>
                <a:gd name="T36" fmla="*/ 303 w 319"/>
                <a:gd name="T37" fmla="*/ 1124 h 1343"/>
                <a:gd name="T38" fmla="*/ 313 w 319"/>
                <a:gd name="T39" fmla="*/ 1097 h 1343"/>
                <a:gd name="T40" fmla="*/ 314 w 319"/>
                <a:gd name="T41" fmla="*/ 1065 h 1343"/>
                <a:gd name="T42" fmla="*/ 298 w 319"/>
                <a:gd name="T43" fmla="*/ 1039 h 1343"/>
                <a:gd name="T44" fmla="*/ 283 w 319"/>
                <a:gd name="T45" fmla="*/ 1012 h 1343"/>
                <a:gd name="T46" fmla="*/ 272 w 319"/>
                <a:gd name="T47" fmla="*/ 965 h 1343"/>
                <a:gd name="T48" fmla="*/ 260 w 319"/>
                <a:gd name="T49" fmla="*/ 918 h 1343"/>
                <a:gd name="T50" fmla="*/ 242 w 319"/>
                <a:gd name="T51" fmla="*/ 892 h 1343"/>
                <a:gd name="T52" fmla="*/ 207 w 319"/>
                <a:gd name="T53" fmla="*/ 879 h 1343"/>
                <a:gd name="T54" fmla="*/ 171 w 319"/>
                <a:gd name="T55" fmla="*/ 866 h 1343"/>
                <a:gd name="T56" fmla="*/ 148 w 319"/>
                <a:gd name="T57" fmla="*/ 769 h 1343"/>
                <a:gd name="T58" fmla="*/ 150 w 319"/>
                <a:gd name="T59" fmla="*/ 509 h 1343"/>
                <a:gd name="T60" fmla="*/ 212 w 319"/>
                <a:gd name="T61" fmla="*/ 446 h 1343"/>
                <a:gd name="T62" fmla="*/ 274 w 319"/>
                <a:gd name="T63" fmla="*/ 383 h 1343"/>
                <a:gd name="T64" fmla="*/ 311 w 319"/>
                <a:gd name="T65" fmla="*/ 298 h 1343"/>
                <a:gd name="T66" fmla="*/ 296 w 319"/>
                <a:gd name="T67" fmla="*/ 170 h 1343"/>
                <a:gd name="T68" fmla="*/ 281 w 319"/>
                <a:gd name="T69" fmla="*/ 44 h 1343"/>
                <a:gd name="T70" fmla="*/ 260 w 319"/>
                <a:gd name="T71" fmla="*/ 1 h 1343"/>
                <a:gd name="T72" fmla="*/ 235 w 319"/>
                <a:gd name="T73" fmla="*/ 1 h 1343"/>
                <a:gd name="T74" fmla="*/ 211 w 319"/>
                <a:gd name="T75" fmla="*/ 0 h 1343"/>
                <a:gd name="T76" fmla="*/ 186 w 319"/>
                <a:gd name="T77" fmla="*/ 9 h 1343"/>
                <a:gd name="T78" fmla="*/ 163 w 319"/>
                <a:gd name="T79" fmla="*/ 18 h 1343"/>
                <a:gd name="T80" fmla="*/ 138 w 319"/>
                <a:gd name="T81" fmla="*/ 31 h 1343"/>
                <a:gd name="T82" fmla="*/ 111 w 319"/>
                <a:gd name="T83" fmla="*/ 51 h 1343"/>
                <a:gd name="T84" fmla="*/ 84 w 319"/>
                <a:gd name="T85" fmla="*/ 70 h 1343"/>
                <a:gd name="T86" fmla="*/ 56 w 319"/>
                <a:gd name="T87" fmla="*/ 94 h 1343"/>
                <a:gd name="T88" fmla="*/ 27 w 319"/>
                <a:gd name="T89" fmla="*/ 122 h 1343"/>
                <a:gd name="T90" fmla="*/ 0 w 319"/>
                <a:gd name="T91" fmla="*/ 148 h 1343"/>
                <a:gd name="T92" fmla="*/ 11 w 319"/>
                <a:gd name="T93" fmla="*/ 659 h 1343"/>
                <a:gd name="T94" fmla="*/ 26 w 319"/>
                <a:gd name="T95" fmla="*/ 640 h 1343"/>
                <a:gd name="T96" fmla="*/ 42 w 319"/>
                <a:gd name="T97" fmla="*/ 621 h 1343"/>
                <a:gd name="T98" fmla="*/ 44 w 319"/>
                <a:gd name="T99" fmla="*/ 784 h 1343"/>
                <a:gd name="T100" fmla="*/ 35 w 319"/>
                <a:gd name="T101" fmla="*/ 811 h 1343"/>
                <a:gd name="T102" fmla="*/ 22 w 319"/>
                <a:gd name="T103" fmla="*/ 805 h 1343"/>
                <a:gd name="T104" fmla="*/ 9 w 319"/>
                <a:gd name="T105" fmla="*/ 799 h 1343"/>
                <a:gd name="T106" fmla="*/ 2 w 319"/>
                <a:gd name="T107" fmla="*/ 79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9" h="1343">
                  <a:moveTo>
                    <a:pt x="0" y="786"/>
                  </a:moveTo>
                  <a:lnTo>
                    <a:pt x="0" y="1318"/>
                  </a:lnTo>
                  <a:lnTo>
                    <a:pt x="6" y="1322"/>
                  </a:lnTo>
                  <a:lnTo>
                    <a:pt x="11" y="1324"/>
                  </a:lnTo>
                  <a:lnTo>
                    <a:pt x="17" y="1328"/>
                  </a:lnTo>
                  <a:lnTo>
                    <a:pt x="23" y="1330"/>
                  </a:lnTo>
                  <a:lnTo>
                    <a:pt x="29" y="1333"/>
                  </a:lnTo>
                  <a:lnTo>
                    <a:pt x="34" y="1337"/>
                  </a:lnTo>
                  <a:lnTo>
                    <a:pt x="40" y="1339"/>
                  </a:lnTo>
                  <a:lnTo>
                    <a:pt x="46" y="1343"/>
                  </a:lnTo>
                  <a:lnTo>
                    <a:pt x="54" y="1341"/>
                  </a:lnTo>
                  <a:lnTo>
                    <a:pt x="62" y="1340"/>
                  </a:lnTo>
                  <a:lnTo>
                    <a:pt x="70" y="1339"/>
                  </a:lnTo>
                  <a:lnTo>
                    <a:pt x="79" y="1338"/>
                  </a:lnTo>
                  <a:lnTo>
                    <a:pt x="87" y="1337"/>
                  </a:lnTo>
                  <a:lnTo>
                    <a:pt x="95" y="1336"/>
                  </a:lnTo>
                  <a:lnTo>
                    <a:pt x="103" y="1335"/>
                  </a:lnTo>
                  <a:lnTo>
                    <a:pt x="111" y="1333"/>
                  </a:lnTo>
                  <a:lnTo>
                    <a:pt x="120" y="1329"/>
                  </a:lnTo>
                  <a:lnTo>
                    <a:pt x="128" y="1324"/>
                  </a:lnTo>
                  <a:lnTo>
                    <a:pt x="135" y="1320"/>
                  </a:lnTo>
                  <a:lnTo>
                    <a:pt x="143" y="1315"/>
                  </a:lnTo>
                  <a:lnTo>
                    <a:pt x="151" y="1310"/>
                  </a:lnTo>
                  <a:lnTo>
                    <a:pt x="159" y="1306"/>
                  </a:lnTo>
                  <a:lnTo>
                    <a:pt x="166" y="1301"/>
                  </a:lnTo>
                  <a:lnTo>
                    <a:pt x="174" y="1297"/>
                  </a:lnTo>
                  <a:lnTo>
                    <a:pt x="175" y="1287"/>
                  </a:lnTo>
                  <a:lnTo>
                    <a:pt x="177" y="1277"/>
                  </a:lnTo>
                  <a:lnTo>
                    <a:pt x="178" y="1267"/>
                  </a:lnTo>
                  <a:lnTo>
                    <a:pt x="179" y="1256"/>
                  </a:lnTo>
                  <a:lnTo>
                    <a:pt x="184" y="1260"/>
                  </a:lnTo>
                  <a:lnTo>
                    <a:pt x="189" y="1262"/>
                  </a:lnTo>
                  <a:lnTo>
                    <a:pt x="193" y="1265"/>
                  </a:lnTo>
                  <a:lnTo>
                    <a:pt x="198" y="1268"/>
                  </a:lnTo>
                  <a:lnTo>
                    <a:pt x="201" y="1271"/>
                  </a:lnTo>
                  <a:lnTo>
                    <a:pt x="206" y="1275"/>
                  </a:lnTo>
                  <a:lnTo>
                    <a:pt x="211" y="1277"/>
                  </a:lnTo>
                  <a:lnTo>
                    <a:pt x="215" y="1280"/>
                  </a:lnTo>
                  <a:lnTo>
                    <a:pt x="221" y="1274"/>
                  </a:lnTo>
                  <a:lnTo>
                    <a:pt x="226" y="1267"/>
                  </a:lnTo>
                  <a:lnTo>
                    <a:pt x="231" y="1260"/>
                  </a:lnTo>
                  <a:lnTo>
                    <a:pt x="236" y="1253"/>
                  </a:lnTo>
                  <a:lnTo>
                    <a:pt x="242" y="1246"/>
                  </a:lnTo>
                  <a:lnTo>
                    <a:pt x="246" y="1239"/>
                  </a:lnTo>
                  <a:lnTo>
                    <a:pt x="252" y="1233"/>
                  </a:lnTo>
                  <a:lnTo>
                    <a:pt x="257" y="1226"/>
                  </a:lnTo>
                  <a:lnTo>
                    <a:pt x="260" y="1204"/>
                  </a:lnTo>
                  <a:lnTo>
                    <a:pt x="265" y="1183"/>
                  </a:lnTo>
                  <a:lnTo>
                    <a:pt x="268" y="1162"/>
                  </a:lnTo>
                  <a:lnTo>
                    <a:pt x="273" y="1140"/>
                  </a:lnTo>
                  <a:lnTo>
                    <a:pt x="276" y="1138"/>
                  </a:lnTo>
                  <a:lnTo>
                    <a:pt x="281" y="1135"/>
                  </a:lnTo>
                  <a:lnTo>
                    <a:pt x="285" y="1133"/>
                  </a:lnTo>
                  <a:lnTo>
                    <a:pt x="289" y="1131"/>
                  </a:lnTo>
                  <a:lnTo>
                    <a:pt x="294" y="1128"/>
                  </a:lnTo>
                  <a:lnTo>
                    <a:pt x="298" y="1126"/>
                  </a:lnTo>
                  <a:lnTo>
                    <a:pt x="303" y="1124"/>
                  </a:lnTo>
                  <a:lnTo>
                    <a:pt x="307" y="1122"/>
                  </a:lnTo>
                  <a:lnTo>
                    <a:pt x="310" y="1109"/>
                  </a:lnTo>
                  <a:lnTo>
                    <a:pt x="313" y="1097"/>
                  </a:lnTo>
                  <a:lnTo>
                    <a:pt x="317" y="1086"/>
                  </a:lnTo>
                  <a:lnTo>
                    <a:pt x="319" y="1074"/>
                  </a:lnTo>
                  <a:lnTo>
                    <a:pt x="314" y="1065"/>
                  </a:lnTo>
                  <a:lnTo>
                    <a:pt x="308" y="1056"/>
                  </a:lnTo>
                  <a:lnTo>
                    <a:pt x="304" y="1047"/>
                  </a:lnTo>
                  <a:lnTo>
                    <a:pt x="298" y="1039"/>
                  </a:lnTo>
                  <a:lnTo>
                    <a:pt x="294" y="1029"/>
                  </a:lnTo>
                  <a:lnTo>
                    <a:pt x="288" y="1020"/>
                  </a:lnTo>
                  <a:lnTo>
                    <a:pt x="283" y="1012"/>
                  </a:lnTo>
                  <a:lnTo>
                    <a:pt x="277" y="1003"/>
                  </a:lnTo>
                  <a:lnTo>
                    <a:pt x="275" y="984"/>
                  </a:lnTo>
                  <a:lnTo>
                    <a:pt x="272" y="965"/>
                  </a:lnTo>
                  <a:lnTo>
                    <a:pt x="268" y="946"/>
                  </a:lnTo>
                  <a:lnTo>
                    <a:pt x="266" y="928"/>
                  </a:lnTo>
                  <a:lnTo>
                    <a:pt x="260" y="918"/>
                  </a:lnTo>
                  <a:lnTo>
                    <a:pt x="254" y="910"/>
                  </a:lnTo>
                  <a:lnTo>
                    <a:pt x="247" y="900"/>
                  </a:lnTo>
                  <a:lnTo>
                    <a:pt x="242" y="892"/>
                  </a:lnTo>
                  <a:lnTo>
                    <a:pt x="230" y="888"/>
                  </a:lnTo>
                  <a:lnTo>
                    <a:pt x="219" y="883"/>
                  </a:lnTo>
                  <a:lnTo>
                    <a:pt x="207" y="879"/>
                  </a:lnTo>
                  <a:lnTo>
                    <a:pt x="194" y="874"/>
                  </a:lnTo>
                  <a:lnTo>
                    <a:pt x="183" y="869"/>
                  </a:lnTo>
                  <a:lnTo>
                    <a:pt x="171" y="866"/>
                  </a:lnTo>
                  <a:lnTo>
                    <a:pt x="159" y="861"/>
                  </a:lnTo>
                  <a:lnTo>
                    <a:pt x="147" y="857"/>
                  </a:lnTo>
                  <a:lnTo>
                    <a:pt x="148" y="769"/>
                  </a:lnTo>
                  <a:lnTo>
                    <a:pt x="148" y="683"/>
                  </a:lnTo>
                  <a:lnTo>
                    <a:pt x="148" y="596"/>
                  </a:lnTo>
                  <a:lnTo>
                    <a:pt x="150" y="509"/>
                  </a:lnTo>
                  <a:lnTo>
                    <a:pt x="170" y="488"/>
                  </a:lnTo>
                  <a:lnTo>
                    <a:pt x="191" y="466"/>
                  </a:lnTo>
                  <a:lnTo>
                    <a:pt x="212" y="446"/>
                  </a:lnTo>
                  <a:lnTo>
                    <a:pt x="232" y="425"/>
                  </a:lnTo>
                  <a:lnTo>
                    <a:pt x="253" y="404"/>
                  </a:lnTo>
                  <a:lnTo>
                    <a:pt x="274" y="383"/>
                  </a:lnTo>
                  <a:lnTo>
                    <a:pt x="295" y="361"/>
                  </a:lnTo>
                  <a:lnTo>
                    <a:pt x="315" y="341"/>
                  </a:lnTo>
                  <a:lnTo>
                    <a:pt x="311" y="298"/>
                  </a:lnTo>
                  <a:lnTo>
                    <a:pt x="306" y="256"/>
                  </a:lnTo>
                  <a:lnTo>
                    <a:pt x="300" y="213"/>
                  </a:lnTo>
                  <a:lnTo>
                    <a:pt x="296" y="170"/>
                  </a:lnTo>
                  <a:lnTo>
                    <a:pt x="291" y="129"/>
                  </a:lnTo>
                  <a:lnTo>
                    <a:pt x="285" y="86"/>
                  </a:lnTo>
                  <a:lnTo>
                    <a:pt x="281" y="44"/>
                  </a:lnTo>
                  <a:lnTo>
                    <a:pt x="276" y="1"/>
                  </a:lnTo>
                  <a:lnTo>
                    <a:pt x="268" y="1"/>
                  </a:lnTo>
                  <a:lnTo>
                    <a:pt x="260" y="1"/>
                  </a:lnTo>
                  <a:lnTo>
                    <a:pt x="252" y="1"/>
                  </a:lnTo>
                  <a:lnTo>
                    <a:pt x="244" y="1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19" y="0"/>
                  </a:lnTo>
                  <a:lnTo>
                    <a:pt x="211" y="0"/>
                  </a:lnTo>
                  <a:lnTo>
                    <a:pt x="203" y="3"/>
                  </a:lnTo>
                  <a:lnTo>
                    <a:pt x="194" y="6"/>
                  </a:lnTo>
                  <a:lnTo>
                    <a:pt x="186" y="9"/>
                  </a:lnTo>
                  <a:lnTo>
                    <a:pt x="179" y="11"/>
                  </a:lnTo>
                  <a:lnTo>
                    <a:pt x="171" y="15"/>
                  </a:lnTo>
                  <a:lnTo>
                    <a:pt x="163" y="18"/>
                  </a:lnTo>
                  <a:lnTo>
                    <a:pt x="155" y="21"/>
                  </a:lnTo>
                  <a:lnTo>
                    <a:pt x="147" y="24"/>
                  </a:lnTo>
                  <a:lnTo>
                    <a:pt x="138" y="31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1" y="51"/>
                  </a:lnTo>
                  <a:lnTo>
                    <a:pt x="102" y="56"/>
                  </a:lnTo>
                  <a:lnTo>
                    <a:pt x="93" y="63"/>
                  </a:lnTo>
                  <a:lnTo>
                    <a:pt x="84" y="70"/>
                  </a:lnTo>
                  <a:lnTo>
                    <a:pt x="75" y="77"/>
                  </a:lnTo>
                  <a:lnTo>
                    <a:pt x="65" y="86"/>
                  </a:lnTo>
                  <a:lnTo>
                    <a:pt x="56" y="94"/>
                  </a:lnTo>
                  <a:lnTo>
                    <a:pt x="47" y="103"/>
                  </a:lnTo>
                  <a:lnTo>
                    <a:pt x="38" y="113"/>
                  </a:lnTo>
                  <a:lnTo>
                    <a:pt x="27" y="122"/>
                  </a:lnTo>
                  <a:lnTo>
                    <a:pt x="18" y="131"/>
                  </a:lnTo>
                  <a:lnTo>
                    <a:pt x="9" y="139"/>
                  </a:lnTo>
                  <a:lnTo>
                    <a:pt x="0" y="148"/>
                  </a:lnTo>
                  <a:lnTo>
                    <a:pt x="0" y="671"/>
                  </a:lnTo>
                  <a:lnTo>
                    <a:pt x="6" y="664"/>
                  </a:lnTo>
                  <a:lnTo>
                    <a:pt x="11" y="659"/>
                  </a:lnTo>
                  <a:lnTo>
                    <a:pt x="16" y="652"/>
                  </a:lnTo>
                  <a:lnTo>
                    <a:pt x="22" y="646"/>
                  </a:lnTo>
                  <a:lnTo>
                    <a:pt x="26" y="640"/>
                  </a:lnTo>
                  <a:lnTo>
                    <a:pt x="32" y="633"/>
                  </a:lnTo>
                  <a:lnTo>
                    <a:pt x="37" y="627"/>
                  </a:lnTo>
                  <a:lnTo>
                    <a:pt x="42" y="621"/>
                  </a:lnTo>
                  <a:lnTo>
                    <a:pt x="40" y="653"/>
                  </a:lnTo>
                  <a:lnTo>
                    <a:pt x="41" y="720"/>
                  </a:lnTo>
                  <a:lnTo>
                    <a:pt x="44" y="784"/>
                  </a:lnTo>
                  <a:lnTo>
                    <a:pt x="45" y="814"/>
                  </a:lnTo>
                  <a:lnTo>
                    <a:pt x="40" y="812"/>
                  </a:lnTo>
                  <a:lnTo>
                    <a:pt x="35" y="811"/>
                  </a:lnTo>
                  <a:lnTo>
                    <a:pt x="31" y="808"/>
                  </a:lnTo>
                  <a:lnTo>
                    <a:pt x="26" y="806"/>
                  </a:lnTo>
                  <a:lnTo>
                    <a:pt x="22" y="805"/>
                  </a:lnTo>
                  <a:lnTo>
                    <a:pt x="18" y="803"/>
                  </a:lnTo>
                  <a:lnTo>
                    <a:pt x="14" y="801"/>
                  </a:lnTo>
                  <a:lnTo>
                    <a:pt x="9" y="799"/>
                  </a:lnTo>
                  <a:lnTo>
                    <a:pt x="7" y="796"/>
                  </a:lnTo>
                  <a:lnTo>
                    <a:pt x="4" y="792"/>
                  </a:lnTo>
                  <a:lnTo>
                    <a:pt x="2" y="790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0" name="Freeform 27"/>
            <p:cNvSpPr>
              <a:spLocks/>
            </p:cNvSpPr>
            <p:nvPr/>
          </p:nvSpPr>
          <p:spPr bwMode="auto">
            <a:xfrm>
              <a:off x="8350251" y="642938"/>
              <a:ext cx="312738" cy="1060450"/>
            </a:xfrm>
            <a:custGeom>
              <a:avLst/>
              <a:gdLst>
                <a:gd name="T0" fmla="*/ 376 w 395"/>
                <a:gd name="T1" fmla="*/ 18 h 1335"/>
                <a:gd name="T2" fmla="*/ 321 w 395"/>
                <a:gd name="T3" fmla="*/ 72 h 1335"/>
                <a:gd name="T4" fmla="*/ 267 w 395"/>
                <a:gd name="T5" fmla="*/ 125 h 1335"/>
                <a:gd name="T6" fmla="*/ 212 w 395"/>
                <a:gd name="T7" fmla="*/ 178 h 1335"/>
                <a:gd name="T8" fmla="*/ 157 w 395"/>
                <a:gd name="T9" fmla="*/ 232 h 1335"/>
                <a:gd name="T10" fmla="*/ 102 w 395"/>
                <a:gd name="T11" fmla="*/ 285 h 1335"/>
                <a:gd name="T12" fmla="*/ 77 w 395"/>
                <a:gd name="T13" fmla="*/ 270 h 1335"/>
                <a:gd name="T14" fmla="*/ 51 w 395"/>
                <a:gd name="T15" fmla="*/ 254 h 1335"/>
                <a:gd name="T16" fmla="*/ 31 w 395"/>
                <a:gd name="T17" fmla="*/ 243 h 1335"/>
                <a:gd name="T18" fmla="*/ 18 w 395"/>
                <a:gd name="T19" fmla="*/ 243 h 1335"/>
                <a:gd name="T20" fmla="*/ 4 w 395"/>
                <a:gd name="T21" fmla="*/ 243 h 1335"/>
                <a:gd name="T22" fmla="*/ 7 w 395"/>
                <a:gd name="T23" fmla="*/ 317 h 1335"/>
                <a:gd name="T24" fmla="*/ 27 w 395"/>
                <a:gd name="T25" fmla="*/ 337 h 1335"/>
                <a:gd name="T26" fmla="*/ 27 w 395"/>
                <a:gd name="T27" fmla="*/ 348 h 1335"/>
                <a:gd name="T28" fmla="*/ 13 w 395"/>
                <a:gd name="T29" fmla="*/ 364 h 1335"/>
                <a:gd name="T30" fmla="*/ 0 w 395"/>
                <a:gd name="T31" fmla="*/ 986 h 1335"/>
                <a:gd name="T32" fmla="*/ 18 w 395"/>
                <a:gd name="T33" fmla="*/ 995 h 1335"/>
                <a:gd name="T34" fmla="*/ 36 w 395"/>
                <a:gd name="T35" fmla="*/ 1003 h 1335"/>
                <a:gd name="T36" fmla="*/ 55 w 395"/>
                <a:gd name="T37" fmla="*/ 1012 h 1335"/>
                <a:gd name="T38" fmla="*/ 72 w 395"/>
                <a:gd name="T39" fmla="*/ 1020 h 1335"/>
                <a:gd name="T40" fmla="*/ 88 w 395"/>
                <a:gd name="T41" fmla="*/ 1028 h 1335"/>
                <a:gd name="T42" fmla="*/ 70 w 395"/>
                <a:gd name="T43" fmla="*/ 1033 h 1335"/>
                <a:gd name="T44" fmla="*/ 34 w 395"/>
                <a:gd name="T45" fmla="*/ 1038 h 1335"/>
                <a:gd name="T46" fmla="*/ 0 w 395"/>
                <a:gd name="T47" fmla="*/ 1043 h 1335"/>
                <a:gd name="T48" fmla="*/ 21 w 395"/>
                <a:gd name="T49" fmla="*/ 1120 h 1335"/>
                <a:gd name="T50" fmla="*/ 55 w 395"/>
                <a:gd name="T51" fmla="*/ 1114 h 1335"/>
                <a:gd name="T52" fmla="*/ 88 w 395"/>
                <a:gd name="T53" fmla="*/ 1108 h 1335"/>
                <a:gd name="T54" fmla="*/ 86 w 395"/>
                <a:gd name="T55" fmla="*/ 1128 h 1335"/>
                <a:gd name="T56" fmla="*/ 74 w 395"/>
                <a:gd name="T57" fmla="*/ 1149 h 1335"/>
                <a:gd name="T58" fmla="*/ 59 w 395"/>
                <a:gd name="T59" fmla="*/ 1169 h 1335"/>
                <a:gd name="T60" fmla="*/ 43 w 395"/>
                <a:gd name="T61" fmla="*/ 1191 h 1335"/>
                <a:gd name="T62" fmla="*/ 55 w 395"/>
                <a:gd name="T63" fmla="*/ 1253 h 1335"/>
                <a:gd name="T64" fmla="*/ 73 w 395"/>
                <a:gd name="T65" fmla="*/ 1289 h 1335"/>
                <a:gd name="T66" fmla="*/ 95 w 395"/>
                <a:gd name="T67" fmla="*/ 1312 h 1335"/>
                <a:gd name="T68" fmla="*/ 118 w 395"/>
                <a:gd name="T69" fmla="*/ 1335 h 1335"/>
                <a:gd name="T70" fmla="*/ 149 w 395"/>
                <a:gd name="T71" fmla="*/ 1333 h 1335"/>
                <a:gd name="T72" fmla="*/ 182 w 395"/>
                <a:gd name="T73" fmla="*/ 1329 h 1335"/>
                <a:gd name="T74" fmla="*/ 210 w 395"/>
                <a:gd name="T75" fmla="*/ 1322 h 1335"/>
                <a:gd name="T76" fmla="*/ 229 w 395"/>
                <a:gd name="T77" fmla="*/ 1303 h 1335"/>
                <a:gd name="T78" fmla="*/ 247 w 395"/>
                <a:gd name="T79" fmla="*/ 1283 h 1335"/>
                <a:gd name="T80" fmla="*/ 258 w 395"/>
                <a:gd name="T81" fmla="*/ 1257 h 1335"/>
                <a:gd name="T82" fmla="*/ 258 w 395"/>
                <a:gd name="T83" fmla="*/ 1223 h 1335"/>
                <a:gd name="T84" fmla="*/ 248 w 395"/>
                <a:gd name="T85" fmla="*/ 1182 h 1335"/>
                <a:gd name="T86" fmla="*/ 239 w 395"/>
                <a:gd name="T87" fmla="*/ 1155 h 1335"/>
                <a:gd name="T88" fmla="*/ 236 w 395"/>
                <a:gd name="T89" fmla="*/ 1130 h 1335"/>
                <a:gd name="T90" fmla="*/ 243 w 395"/>
                <a:gd name="T91" fmla="*/ 1113 h 1335"/>
                <a:gd name="T92" fmla="*/ 269 w 395"/>
                <a:gd name="T93" fmla="*/ 1108 h 1335"/>
                <a:gd name="T94" fmla="*/ 296 w 395"/>
                <a:gd name="T95" fmla="*/ 1104 h 1335"/>
                <a:gd name="T96" fmla="*/ 318 w 395"/>
                <a:gd name="T97" fmla="*/ 1104 h 1335"/>
                <a:gd name="T98" fmla="*/ 338 w 395"/>
                <a:gd name="T99" fmla="*/ 1107 h 1335"/>
                <a:gd name="T100" fmla="*/ 358 w 395"/>
                <a:gd name="T101" fmla="*/ 1111 h 1335"/>
                <a:gd name="T102" fmla="*/ 377 w 395"/>
                <a:gd name="T103" fmla="*/ 1151 h 1335"/>
                <a:gd name="T104" fmla="*/ 390 w 395"/>
                <a:gd name="T105" fmla="*/ 1167 h 1335"/>
                <a:gd name="T106" fmla="*/ 395 w 395"/>
                <a:gd name="T107" fmla="*/ 638 h 1335"/>
                <a:gd name="T108" fmla="*/ 379 w 395"/>
                <a:gd name="T109" fmla="*/ 615 h 1335"/>
                <a:gd name="T110" fmla="*/ 362 w 395"/>
                <a:gd name="T111" fmla="*/ 591 h 1335"/>
                <a:gd name="T112" fmla="*/ 357 w 395"/>
                <a:gd name="T113" fmla="*/ 569 h 1335"/>
                <a:gd name="T114" fmla="*/ 373 w 395"/>
                <a:gd name="T115" fmla="*/ 550 h 1335"/>
                <a:gd name="T116" fmla="*/ 389 w 395"/>
                <a:gd name="T117" fmla="*/ 53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" h="1335">
                  <a:moveTo>
                    <a:pt x="395" y="523"/>
                  </a:moveTo>
                  <a:lnTo>
                    <a:pt x="395" y="0"/>
                  </a:lnTo>
                  <a:lnTo>
                    <a:pt x="376" y="18"/>
                  </a:lnTo>
                  <a:lnTo>
                    <a:pt x="358" y="36"/>
                  </a:lnTo>
                  <a:lnTo>
                    <a:pt x="339" y="53"/>
                  </a:lnTo>
                  <a:lnTo>
                    <a:pt x="321" y="72"/>
                  </a:lnTo>
                  <a:lnTo>
                    <a:pt x="304" y="89"/>
                  </a:lnTo>
                  <a:lnTo>
                    <a:pt x="285" y="108"/>
                  </a:lnTo>
                  <a:lnTo>
                    <a:pt x="267" y="125"/>
                  </a:lnTo>
                  <a:lnTo>
                    <a:pt x="248" y="142"/>
                  </a:lnTo>
                  <a:lnTo>
                    <a:pt x="230" y="160"/>
                  </a:lnTo>
                  <a:lnTo>
                    <a:pt x="212" y="178"/>
                  </a:lnTo>
                  <a:lnTo>
                    <a:pt x="193" y="196"/>
                  </a:lnTo>
                  <a:lnTo>
                    <a:pt x="176" y="213"/>
                  </a:lnTo>
                  <a:lnTo>
                    <a:pt x="157" y="232"/>
                  </a:lnTo>
                  <a:lnTo>
                    <a:pt x="139" y="249"/>
                  </a:lnTo>
                  <a:lnTo>
                    <a:pt x="121" y="268"/>
                  </a:lnTo>
                  <a:lnTo>
                    <a:pt x="102" y="285"/>
                  </a:lnTo>
                  <a:lnTo>
                    <a:pt x="94" y="280"/>
                  </a:lnTo>
                  <a:lnTo>
                    <a:pt x="85" y="274"/>
                  </a:lnTo>
                  <a:lnTo>
                    <a:pt x="77" y="270"/>
                  </a:lnTo>
                  <a:lnTo>
                    <a:pt x="69" y="264"/>
                  </a:lnTo>
                  <a:lnTo>
                    <a:pt x="59" y="260"/>
                  </a:lnTo>
                  <a:lnTo>
                    <a:pt x="51" y="254"/>
                  </a:lnTo>
                  <a:lnTo>
                    <a:pt x="43" y="249"/>
                  </a:lnTo>
                  <a:lnTo>
                    <a:pt x="35" y="243"/>
                  </a:lnTo>
                  <a:lnTo>
                    <a:pt x="31" y="243"/>
                  </a:lnTo>
                  <a:lnTo>
                    <a:pt x="26" y="243"/>
                  </a:lnTo>
                  <a:lnTo>
                    <a:pt x="21" y="243"/>
                  </a:lnTo>
                  <a:lnTo>
                    <a:pt x="18" y="243"/>
                  </a:lnTo>
                  <a:lnTo>
                    <a:pt x="13" y="243"/>
                  </a:lnTo>
                  <a:lnTo>
                    <a:pt x="9" y="243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310"/>
                  </a:lnTo>
                  <a:lnTo>
                    <a:pt x="7" y="317"/>
                  </a:lnTo>
                  <a:lnTo>
                    <a:pt x="13" y="323"/>
                  </a:lnTo>
                  <a:lnTo>
                    <a:pt x="20" y="330"/>
                  </a:lnTo>
                  <a:lnTo>
                    <a:pt x="27" y="337"/>
                  </a:lnTo>
                  <a:lnTo>
                    <a:pt x="27" y="341"/>
                  </a:lnTo>
                  <a:lnTo>
                    <a:pt x="27" y="345"/>
                  </a:lnTo>
                  <a:lnTo>
                    <a:pt x="27" y="348"/>
                  </a:lnTo>
                  <a:lnTo>
                    <a:pt x="27" y="353"/>
                  </a:lnTo>
                  <a:lnTo>
                    <a:pt x="20" y="359"/>
                  </a:lnTo>
                  <a:lnTo>
                    <a:pt x="13" y="364"/>
                  </a:lnTo>
                  <a:lnTo>
                    <a:pt x="7" y="371"/>
                  </a:lnTo>
                  <a:lnTo>
                    <a:pt x="0" y="377"/>
                  </a:lnTo>
                  <a:lnTo>
                    <a:pt x="0" y="986"/>
                  </a:lnTo>
                  <a:lnTo>
                    <a:pt x="5" y="990"/>
                  </a:lnTo>
                  <a:lnTo>
                    <a:pt x="12" y="992"/>
                  </a:lnTo>
                  <a:lnTo>
                    <a:pt x="18" y="995"/>
                  </a:lnTo>
                  <a:lnTo>
                    <a:pt x="25" y="998"/>
                  </a:lnTo>
                  <a:lnTo>
                    <a:pt x="31" y="1001"/>
                  </a:lnTo>
                  <a:lnTo>
                    <a:pt x="36" y="1003"/>
                  </a:lnTo>
                  <a:lnTo>
                    <a:pt x="43" y="1006"/>
                  </a:lnTo>
                  <a:lnTo>
                    <a:pt x="49" y="1008"/>
                  </a:lnTo>
                  <a:lnTo>
                    <a:pt x="55" y="1012"/>
                  </a:lnTo>
                  <a:lnTo>
                    <a:pt x="61" y="1014"/>
                  </a:lnTo>
                  <a:lnTo>
                    <a:pt x="66" y="1017"/>
                  </a:lnTo>
                  <a:lnTo>
                    <a:pt x="72" y="1020"/>
                  </a:lnTo>
                  <a:lnTo>
                    <a:pt x="77" y="1022"/>
                  </a:lnTo>
                  <a:lnTo>
                    <a:pt x="83" y="1024"/>
                  </a:lnTo>
                  <a:lnTo>
                    <a:pt x="88" y="1028"/>
                  </a:lnTo>
                  <a:lnTo>
                    <a:pt x="94" y="1030"/>
                  </a:lnTo>
                  <a:lnTo>
                    <a:pt x="83" y="1031"/>
                  </a:lnTo>
                  <a:lnTo>
                    <a:pt x="70" y="1033"/>
                  </a:lnTo>
                  <a:lnTo>
                    <a:pt x="58" y="1035"/>
                  </a:lnTo>
                  <a:lnTo>
                    <a:pt x="47" y="1036"/>
                  </a:lnTo>
                  <a:lnTo>
                    <a:pt x="34" y="1038"/>
                  </a:lnTo>
                  <a:lnTo>
                    <a:pt x="23" y="1039"/>
                  </a:lnTo>
                  <a:lnTo>
                    <a:pt x="11" y="1041"/>
                  </a:lnTo>
                  <a:lnTo>
                    <a:pt x="0" y="1043"/>
                  </a:lnTo>
                  <a:lnTo>
                    <a:pt x="0" y="1124"/>
                  </a:lnTo>
                  <a:lnTo>
                    <a:pt x="10" y="1122"/>
                  </a:lnTo>
                  <a:lnTo>
                    <a:pt x="21" y="1120"/>
                  </a:lnTo>
                  <a:lnTo>
                    <a:pt x="32" y="1119"/>
                  </a:lnTo>
                  <a:lnTo>
                    <a:pt x="43" y="1116"/>
                  </a:lnTo>
                  <a:lnTo>
                    <a:pt x="55" y="1114"/>
                  </a:lnTo>
                  <a:lnTo>
                    <a:pt x="66" y="1113"/>
                  </a:lnTo>
                  <a:lnTo>
                    <a:pt x="77" y="1111"/>
                  </a:lnTo>
                  <a:lnTo>
                    <a:pt x="88" y="1108"/>
                  </a:lnTo>
                  <a:lnTo>
                    <a:pt x="87" y="1115"/>
                  </a:lnTo>
                  <a:lnTo>
                    <a:pt x="87" y="1121"/>
                  </a:lnTo>
                  <a:lnTo>
                    <a:pt x="86" y="1128"/>
                  </a:lnTo>
                  <a:lnTo>
                    <a:pt x="85" y="1135"/>
                  </a:lnTo>
                  <a:lnTo>
                    <a:pt x="80" y="1142"/>
                  </a:lnTo>
                  <a:lnTo>
                    <a:pt x="74" y="1149"/>
                  </a:lnTo>
                  <a:lnTo>
                    <a:pt x="70" y="1155"/>
                  </a:lnTo>
                  <a:lnTo>
                    <a:pt x="64" y="1162"/>
                  </a:lnTo>
                  <a:lnTo>
                    <a:pt x="59" y="1169"/>
                  </a:lnTo>
                  <a:lnTo>
                    <a:pt x="54" y="1177"/>
                  </a:lnTo>
                  <a:lnTo>
                    <a:pt x="49" y="1184"/>
                  </a:lnTo>
                  <a:lnTo>
                    <a:pt x="43" y="1191"/>
                  </a:lnTo>
                  <a:lnTo>
                    <a:pt x="47" y="1212"/>
                  </a:lnTo>
                  <a:lnTo>
                    <a:pt x="51" y="1233"/>
                  </a:lnTo>
                  <a:lnTo>
                    <a:pt x="55" y="1253"/>
                  </a:lnTo>
                  <a:lnTo>
                    <a:pt x="58" y="1275"/>
                  </a:lnTo>
                  <a:lnTo>
                    <a:pt x="65" y="1282"/>
                  </a:lnTo>
                  <a:lnTo>
                    <a:pt x="73" y="1289"/>
                  </a:lnTo>
                  <a:lnTo>
                    <a:pt x="80" y="1297"/>
                  </a:lnTo>
                  <a:lnTo>
                    <a:pt x="88" y="1304"/>
                  </a:lnTo>
                  <a:lnTo>
                    <a:pt x="95" y="1312"/>
                  </a:lnTo>
                  <a:lnTo>
                    <a:pt x="103" y="1320"/>
                  </a:lnTo>
                  <a:lnTo>
                    <a:pt x="110" y="1327"/>
                  </a:lnTo>
                  <a:lnTo>
                    <a:pt x="118" y="1335"/>
                  </a:lnTo>
                  <a:lnTo>
                    <a:pt x="129" y="1334"/>
                  </a:lnTo>
                  <a:lnTo>
                    <a:pt x="139" y="1333"/>
                  </a:lnTo>
                  <a:lnTo>
                    <a:pt x="149" y="1333"/>
                  </a:lnTo>
                  <a:lnTo>
                    <a:pt x="161" y="1332"/>
                  </a:lnTo>
                  <a:lnTo>
                    <a:pt x="171" y="1331"/>
                  </a:lnTo>
                  <a:lnTo>
                    <a:pt x="182" y="1329"/>
                  </a:lnTo>
                  <a:lnTo>
                    <a:pt x="193" y="1329"/>
                  </a:lnTo>
                  <a:lnTo>
                    <a:pt x="204" y="1328"/>
                  </a:lnTo>
                  <a:lnTo>
                    <a:pt x="210" y="1322"/>
                  </a:lnTo>
                  <a:lnTo>
                    <a:pt x="216" y="1316"/>
                  </a:lnTo>
                  <a:lnTo>
                    <a:pt x="223" y="1310"/>
                  </a:lnTo>
                  <a:lnTo>
                    <a:pt x="229" y="1303"/>
                  </a:lnTo>
                  <a:lnTo>
                    <a:pt x="235" y="1296"/>
                  </a:lnTo>
                  <a:lnTo>
                    <a:pt x="242" y="1290"/>
                  </a:lnTo>
                  <a:lnTo>
                    <a:pt x="247" y="1283"/>
                  </a:lnTo>
                  <a:lnTo>
                    <a:pt x="254" y="1278"/>
                  </a:lnTo>
                  <a:lnTo>
                    <a:pt x="255" y="1267"/>
                  </a:lnTo>
                  <a:lnTo>
                    <a:pt x="258" y="1257"/>
                  </a:lnTo>
                  <a:lnTo>
                    <a:pt x="259" y="1246"/>
                  </a:lnTo>
                  <a:lnTo>
                    <a:pt x="260" y="1236"/>
                  </a:lnTo>
                  <a:lnTo>
                    <a:pt x="258" y="1223"/>
                  </a:lnTo>
                  <a:lnTo>
                    <a:pt x="254" y="1210"/>
                  </a:lnTo>
                  <a:lnTo>
                    <a:pt x="251" y="1196"/>
                  </a:lnTo>
                  <a:lnTo>
                    <a:pt x="248" y="1182"/>
                  </a:lnTo>
                  <a:lnTo>
                    <a:pt x="246" y="1173"/>
                  </a:lnTo>
                  <a:lnTo>
                    <a:pt x="243" y="1165"/>
                  </a:lnTo>
                  <a:lnTo>
                    <a:pt x="239" y="1155"/>
                  </a:lnTo>
                  <a:lnTo>
                    <a:pt x="237" y="1146"/>
                  </a:lnTo>
                  <a:lnTo>
                    <a:pt x="236" y="1138"/>
                  </a:lnTo>
                  <a:lnTo>
                    <a:pt x="236" y="1130"/>
                  </a:lnTo>
                  <a:lnTo>
                    <a:pt x="235" y="1122"/>
                  </a:lnTo>
                  <a:lnTo>
                    <a:pt x="233" y="1114"/>
                  </a:lnTo>
                  <a:lnTo>
                    <a:pt x="243" y="1113"/>
                  </a:lnTo>
                  <a:lnTo>
                    <a:pt x="252" y="1112"/>
                  </a:lnTo>
                  <a:lnTo>
                    <a:pt x="260" y="1109"/>
                  </a:lnTo>
                  <a:lnTo>
                    <a:pt x="269" y="1108"/>
                  </a:lnTo>
                  <a:lnTo>
                    <a:pt x="278" y="1107"/>
                  </a:lnTo>
                  <a:lnTo>
                    <a:pt x="286" y="1105"/>
                  </a:lnTo>
                  <a:lnTo>
                    <a:pt x="296" y="1104"/>
                  </a:lnTo>
                  <a:lnTo>
                    <a:pt x="305" y="1103"/>
                  </a:lnTo>
                  <a:lnTo>
                    <a:pt x="312" y="1104"/>
                  </a:lnTo>
                  <a:lnTo>
                    <a:pt x="318" y="1104"/>
                  </a:lnTo>
                  <a:lnTo>
                    <a:pt x="324" y="1105"/>
                  </a:lnTo>
                  <a:lnTo>
                    <a:pt x="331" y="1106"/>
                  </a:lnTo>
                  <a:lnTo>
                    <a:pt x="338" y="1107"/>
                  </a:lnTo>
                  <a:lnTo>
                    <a:pt x="345" y="1108"/>
                  </a:lnTo>
                  <a:lnTo>
                    <a:pt x="351" y="1109"/>
                  </a:lnTo>
                  <a:lnTo>
                    <a:pt x="358" y="1111"/>
                  </a:lnTo>
                  <a:lnTo>
                    <a:pt x="365" y="1124"/>
                  </a:lnTo>
                  <a:lnTo>
                    <a:pt x="372" y="1137"/>
                  </a:lnTo>
                  <a:lnTo>
                    <a:pt x="377" y="1151"/>
                  </a:lnTo>
                  <a:lnTo>
                    <a:pt x="384" y="1165"/>
                  </a:lnTo>
                  <a:lnTo>
                    <a:pt x="387" y="1166"/>
                  </a:lnTo>
                  <a:lnTo>
                    <a:pt x="390" y="1167"/>
                  </a:lnTo>
                  <a:lnTo>
                    <a:pt x="392" y="1169"/>
                  </a:lnTo>
                  <a:lnTo>
                    <a:pt x="395" y="1170"/>
                  </a:lnTo>
                  <a:lnTo>
                    <a:pt x="395" y="638"/>
                  </a:lnTo>
                  <a:lnTo>
                    <a:pt x="389" y="630"/>
                  </a:lnTo>
                  <a:lnTo>
                    <a:pt x="384" y="622"/>
                  </a:lnTo>
                  <a:lnTo>
                    <a:pt x="379" y="615"/>
                  </a:lnTo>
                  <a:lnTo>
                    <a:pt x="373" y="607"/>
                  </a:lnTo>
                  <a:lnTo>
                    <a:pt x="368" y="599"/>
                  </a:lnTo>
                  <a:lnTo>
                    <a:pt x="362" y="591"/>
                  </a:lnTo>
                  <a:lnTo>
                    <a:pt x="357" y="584"/>
                  </a:lnTo>
                  <a:lnTo>
                    <a:pt x="351" y="576"/>
                  </a:lnTo>
                  <a:lnTo>
                    <a:pt x="357" y="569"/>
                  </a:lnTo>
                  <a:lnTo>
                    <a:pt x="362" y="564"/>
                  </a:lnTo>
                  <a:lnTo>
                    <a:pt x="368" y="557"/>
                  </a:lnTo>
                  <a:lnTo>
                    <a:pt x="373" y="550"/>
                  </a:lnTo>
                  <a:lnTo>
                    <a:pt x="379" y="543"/>
                  </a:lnTo>
                  <a:lnTo>
                    <a:pt x="384" y="536"/>
                  </a:lnTo>
                  <a:lnTo>
                    <a:pt x="389" y="530"/>
                  </a:lnTo>
                  <a:lnTo>
                    <a:pt x="395" y="523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1" name="Freeform 28"/>
            <p:cNvSpPr>
              <a:spLocks/>
            </p:cNvSpPr>
            <p:nvPr/>
          </p:nvSpPr>
          <p:spPr bwMode="auto">
            <a:xfrm>
              <a:off x="8308976" y="836613"/>
              <a:ext cx="41275" cy="52388"/>
            </a:xfrm>
            <a:custGeom>
              <a:avLst/>
              <a:gdLst>
                <a:gd name="T0" fmla="*/ 52 w 52"/>
                <a:gd name="T1" fmla="*/ 67 h 67"/>
                <a:gd name="T2" fmla="*/ 52 w 52"/>
                <a:gd name="T3" fmla="*/ 0 h 67"/>
                <a:gd name="T4" fmla="*/ 45 w 52"/>
                <a:gd name="T5" fmla="*/ 0 h 67"/>
                <a:gd name="T6" fmla="*/ 39 w 52"/>
                <a:gd name="T7" fmla="*/ 0 h 67"/>
                <a:gd name="T8" fmla="*/ 32 w 52"/>
                <a:gd name="T9" fmla="*/ 0 h 67"/>
                <a:gd name="T10" fmla="*/ 26 w 52"/>
                <a:gd name="T11" fmla="*/ 0 h 67"/>
                <a:gd name="T12" fmla="*/ 19 w 52"/>
                <a:gd name="T13" fmla="*/ 0 h 67"/>
                <a:gd name="T14" fmla="*/ 12 w 52"/>
                <a:gd name="T15" fmla="*/ 0 h 67"/>
                <a:gd name="T16" fmla="*/ 7 w 52"/>
                <a:gd name="T17" fmla="*/ 0 h 67"/>
                <a:gd name="T18" fmla="*/ 0 w 52"/>
                <a:gd name="T19" fmla="*/ 0 h 67"/>
                <a:gd name="T20" fmla="*/ 6 w 52"/>
                <a:gd name="T21" fmla="*/ 11 h 67"/>
                <a:gd name="T22" fmla="*/ 12 w 52"/>
                <a:gd name="T23" fmla="*/ 21 h 67"/>
                <a:gd name="T24" fmla="*/ 19 w 52"/>
                <a:gd name="T25" fmla="*/ 31 h 67"/>
                <a:gd name="T26" fmla="*/ 26 w 52"/>
                <a:gd name="T27" fmla="*/ 42 h 67"/>
                <a:gd name="T28" fmla="*/ 32 w 52"/>
                <a:gd name="T29" fmla="*/ 49 h 67"/>
                <a:gd name="T30" fmla="*/ 39 w 52"/>
                <a:gd name="T31" fmla="*/ 55 h 67"/>
                <a:gd name="T32" fmla="*/ 45 w 52"/>
                <a:gd name="T33" fmla="*/ 61 h 67"/>
                <a:gd name="T34" fmla="*/ 52 w 52"/>
                <a:gd name="T3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7">
                  <a:moveTo>
                    <a:pt x="52" y="67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2" y="21"/>
                  </a:lnTo>
                  <a:lnTo>
                    <a:pt x="19" y="31"/>
                  </a:lnTo>
                  <a:lnTo>
                    <a:pt x="26" y="42"/>
                  </a:lnTo>
                  <a:lnTo>
                    <a:pt x="32" y="49"/>
                  </a:lnTo>
                  <a:lnTo>
                    <a:pt x="39" y="55"/>
                  </a:lnTo>
                  <a:lnTo>
                    <a:pt x="45" y="61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2" name="Freeform 29"/>
            <p:cNvSpPr>
              <a:spLocks/>
            </p:cNvSpPr>
            <p:nvPr/>
          </p:nvSpPr>
          <p:spPr bwMode="auto">
            <a:xfrm>
              <a:off x="7677151" y="690563"/>
              <a:ext cx="673100" cy="1281113"/>
            </a:xfrm>
            <a:custGeom>
              <a:avLst/>
              <a:gdLst>
                <a:gd name="T0" fmla="*/ 823 w 848"/>
                <a:gd name="T1" fmla="*/ 339 h 1615"/>
                <a:gd name="T2" fmla="*/ 774 w 848"/>
                <a:gd name="T3" fmla="*/ 380 h 1615"/>
                <a:gd name="T4" fmla="*/ 737 w 848"/>
                <a:gd name="T5" fmla="*/ 406 h 1615"/>
                <a:gd name="T6" fmla="*/ 712 w 848"/>
                <a:gd name="T7" fmla="*/ 411 h 1615"/>
                <a:gd name="T8" fmla="*/ 662 w 848"/>
                <a:gd name="T9" fmla="*/ 402 h 1615"/>
                <a:gd name="T10" fmla="*/ 590 w 848"/>
                <a:gd name="T11" fmla="*/ 376 h 1615"/>
                <a:gd name="T12" fmla="*/ 517 w 848"/>
                <a:gd name="T13" fmla="*/ 350 h 1615"/>
                <a:gd name="T14" fmla="*/ 444 w 848"/>
                <a:gd name="T15" fmla="*/ 324 h 1615"/>
                <a:gd name="T16" fmla="*/ 431 w 848"/>
                <a:gd name="T17" fmla="*/ 271 h 1615"/>
                <a:gd name="T18" fmla="*/ 478 w 848"/>
                <a:gd name="T19" fmla="*/ 190 h 1615"/>
                <a:gd name="T20" fmla="*/ 502 w 848"/>
                <a:gd name="T21" fmla="*/ 126 h 1615"/>
                <a:gd name="T22" fmla="*/ 484 w 848"/>
                <a:gd name="T23" fmla="*/ 89 h 1615"/>
                <a:gd name="T24" fmla="*/ 449 w 848"/>
                <a:gd name="T25" fmla="*/ 61 h 1615"/>
                <a:gd name="T26" fmla="*/ 414 w 848"/>
                <a:gd name="T27" fmla="*/ 42 h 1615"/>
                <a:gd name="T28" fmla="*/ 382 w 848"/>
                <a:gd name="T29" fmla="*/ 29 h 1615"/>
                <a:gd name="T30" fmla="*/ 343 w 848"/>
                <a:gd name="T31" fmla="*/ 42 h 1615"/>
                <a:gd name="T32" fmla="*/ 296 w 848"/>
                <a:gd name="T33" fmla="*/ 80 h 1615"/>
                <a:gd name="T34" fmla="*/ 250 w 848"/>
                <a:gd name="T35" fmla="*/ 118 h 1615"/>
                <a:gd name="T36" fmla="*/ 202 w 848"/>
                <a:gd name="T37" fmla="*/ 155 h 1615"/>
                <a:gd name="T38" fmla="*/ 155 w 848"/>
                <a:gd name="T39" fmla="*/ 129 h 1615"/>
                <a:gd name="T40" fmla="*/ 108 w 848"/>
                <a:gd name="T41" fmla="*/ 43 h 1615"/>
                <a:gd name="T42" fmla="*/ 76 w 848"/>
                <a:gd name="T43" fmla="*/ 155 h 1615"/>
                <a:gd name="T44" fmla="*/ 58 w 848"/>
                <a:gd name="T45" fmla="*/ 464 h 1615"/>
                <a:gd name="T46" fmla="*/ 77 w 848"/>
                <a:gd name="T47" fmla="*/ 596 h 1615"/>
                <a:gd name="T48" fmla="*/ 132 w 848"/>
                <a:gd name="T49" fmla="*/ 550 h 1615"/>
                <a:gd name="T50" fmla="*/ 196 w 848"/>
                <a:gd name="T51" fmla="*/ 547 h 1615"/>
                <a:gd name="T52" fmla="*/ 267 w 848"/>
                <a:gd name="T53" fmla="*/ 590 h 1615"/>
                <a:gd name="T54" fmla="*/ 340 w 848"/>
                <a:gd name="T55" fmla="*/ 633 h 1615"/>
                <a:gd name="T56" fmla="*/ 411 w 848"/>
                <a:gd name="T57" fmla="*/ 675 h 1615"/>
                <a:gd name="T58" fmla="*/ 393 w 848"/>
                <a:gd name="T59" fmla="*/ 749 h 1615"/>
                <a:gd name="T60" fmla="*/ 284 w 848"/>
                <a:gd name="T61" fmla="*/ 856 h 1615"/>
                <a:gd name="T62" fmla="*/ 177 w 848"/>
                <a:gd name="T63" fmla="*/ 963 h 1615"/>
                <a:gd name="T64" fmla="*/ 69 w 848"/>
                <a:gd name="T65" fmla="*/ 1070 h 1615"/>
                <a:gd name="T66" fmla="*/ 8 w 848"/>
                <a:gd name="T67" fmla="*/ 1360 h 1615"/>
                <a:gd name="T68" fmla="*/ 23 w 848"/>
                <a:gd name="T69" fmla="*/ 1601 h 1615"/>
                <a:gd name="T70" fmla="*/ 69 w 848"/>
                <a:gd name="T71" fmla="*/ 1610 h 1615"/>
                <a:gd name="T72" fmla="*/ 113 w 848"/>
                <a:gd name="T73" fmla="*/ 1613 h 1615"/>
                <a:gd name="T74" fmla="*/ 155 w 848"/>
                <a:gd name="T75" fmla="*/ 1609 h 1615"/>
                <a:gd name="T76" fmla="*/ 196 w 848"/>
                <a:gd name="T77" fmla="*/ 1601 h 1615"/>
                <a:gd name="T78" fmla="*/ 230 w 848"/>
                <a:gd name="T79" fmla="*/ 1586 h 1615"/>
                <a:gd name="T80" fmla="*/ 302 w 848"/>
                <a:gd name="T81" fmla="*/ 1518 h 1615"/>
                <a:gd name="T82" fmla="*/ 409 w 848"/>
                <a:gd name="T83" fmla="*/ 1397 h 1615"/>
                <a:gd name="T84" fmla="*/ 516 w 848"/>
                <a:gd name="T85" fmla="*/ 1276 h 1615"/>
                <a:gd name="T86" fmla="*/ 623 w 848"/>
                <a:gd name="T87" fmla="*/ 1155 h 1615"/>
                <a:gd name="T88" fmla="*/ 719 w 848"/>
                <a:gd name="T89" fmla="*/ 1087 h 1615"/>
                <a:gd name="T90" fmla="*/ 805 w 848"/>
                <a:gd name="T91" fmla="*/ 1072 h 1615"/>
                <a:gd name="T92" fmla="*/ 836 w 848"/>
                <a:gd name="T93" fmla="*/ 984 h 1615"/>
                <a:gd name="T94" fmla="*/ 788 w 848"/>
                <a:gd name="T95" fmla="*/ 990 h 1615"/>
                <a:gd name="T96" fmla="*/ 763 w 848"/>
                <a:gd name="T97" fmla="*/ 985 h 1615"/>
                <a:gd name="T98" fmla="*/ 803 w 848"/>
                <a:gd name="T99" fmla="*/ 947 h 1615"/>
                <a:gd name="T100" fmla="*/ 836 w 848"/>
                <a:gd name="T101" fmla="*/ 92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8" h="1615">
                  <a:moveTo>
                    <a:pt x="848" y="926"/>
                  </a:moveTo>
                  <a:lnTo>
                    <a:pt x="848" y="317"/>
                  </a:lnTo>
                  <a:lnTo>
                    <a:pt x="835" y="327"/>
                  </a:lnTo>
                  <a:lnTo>
                    <a:pt x="823" y="339"/>
                  </a:lnTo>
                  <a:lnTo>
                    <a:pt x="811" y="349"/>
                  </a:lnTo>
                  <a:lnTo>
                    <a:pt x="799" y="360"/>
                  </a:lnTo>
                  <a:lnTo>
                    <a:pt x="787" y="370"/>
                  </a:lnTo>
                  <a:lnTo>
                    <a:pt x="774" y="380"/>
                  </a:lnTo>
                  <a:lnTo>
                    <a:pt x="762" y="392"/>
                  </a:lnTo>
                  <a:lnTo>
                    <a:pt x="750" y="402"/>
                  </a:lnTo>
                  <a:lnTo>
                    <a:pt x="744" y="403"/>
                  </a:lnTo>
                  <a:lnTo>
                    <a:pt x="737" y="406"/>
                  </a:lnTo>
                  <a:lnTo>
                    <a:pt x="731" y="407"/>
                  </a:lnTo>
                  <a:lnTo>
                    <a:pt x="724" y="408"/>
                  </a:lnTo>
                  <a:lnTo>
                    <a:pt x="719" y="410"/>
                  </a:lnTo>
                  <a:lnTo>
                    <a:pt x="712" y="411"/>
                  </a:lnTo>
                  <a:lnTo>
                    <a:pt x="706" y="414"/>
                  </a:lnTo>
                  <a:lnTo>
                    <a:pt x="699" y="415"/>
                  </a:lnTo>
                  <a:lnTo>
                    <a:pt x="681" y="408"/>
                  </a:lnTo>
                  <a:lnTo>
                    <a:pt x="662" y="402"/>
                  </a:lnTo>
                  <a:lnTo>
                    <a:pt x="645" y="395"/>
                  </a:lnTo>
                  <a:lnTo>
                    <a:pt x="626" y="388"/>
                  </a:lnTo>
                  <a:lnTo>
                    <a:pt x="608" y="383"/>
                  </a:lnTo>
                  <a:lnTo>
                    <a:pt x="590" y="376"/>
                  </a:lnTo>
                  <a:lnTo>
                    <a:pt x="571" y="370"/>
                  </a:lnTo>
                  <a:lnTo>
                    <a:pt x="554" y="363"/>
                  </a:lnTo>
                  <a:lnTo>
                    <a:pt x="535" y="356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0" y="337"/>
                  </a:lnTo>
                  <a:lnTo>
                    <a:pt x="462" y="331"/>
                  </a:lnTo>
                  <a:lnTo>
                    <a:pt x="444" y="324"/>
                  </a:lnTo>
                  <a:lnTo>
                    <a:pt x="426" y="318"/>
                  </a:lnTo>
                  <a:lnTo>
                    <a:pt x="408" y="311"/>
                  </a:lnTo>
                  <a:lnTo>
                    <a:pt x="419" y="291"/>
                  </a:lnTo>
                  <a:lnTo>
                    <a:pt x="431" y="271"/>
                  </a:lnTo>
                  <a:lnTo>
                    <a:pt x="442" y="250"/>
                  </a:lnTo>
                  <a:lnTo>
                    <a:pt x="455" y="231"/>
                  </a:lnTo>
                  <a:lnTo>
                    <a:pt x="466" y="210"/>
                  </a:lnTo>
                  <a:lnTo>
                    <a:pt x="478" y="190"/>
                  </a:lnTo>
                  <a:lnTo>
                    <a:pt x="490" y="170"/>
                  </a:lnTo>
                  <a:lnTo>
                    <a:pt x="502" y="150"/>
                  </a:lnTo>
                  <a:lnTo>
                    <a:pt x="502" y="137"/>
                  </a:lnTo>
                  <a:lnTo>
                    <a:pt x="502" y="126"/>
                  </a:lnTo>
                  <a:lnTo>
                    <a:pt x="502" y="113"/>
                  </a:lnTo>
                  <a:lnTo>
                    <a:pt x="502" y="102"/>
                  </a:lnTo>
                  <a:lnTo>
                    <a:pt x="493" y="95"/>
                  </a:lnTo>
                  <a:lnTo>
                    <a:pt x="484" y="89"/>
                  </a:lnTo>
                  <a:lnTo>
                    <a:pt x="475" y="82"/>
                  </a:lnTo>
                  <a:lnTo>
                    <a:pt x="466" y="75"/>
                  </a:lnTo>
                  <a:lnTo>
                    <a:pt x="457" y="68"/>
                  </a:lnTo>
                  <a:lnTo>
                    <a:pt x="449" y="61"/>
                  </a:lnTo>
                  <a:lnTo>
                    <a:pt x="440" y="54"/>
                  </a:lnTo>
                  <a:lnTo>
                    <a:pt x="431" y="48"/>
                  </a:lnTo>
                  <a:lnTo>
                    <a:pt x="422" y="44"/>
                  </a:lnTo>
                  <a:lnTo>
                    <a:pt x="414" y="42"/>
                  </a:lnTo>
                  <a:lnTo>
                    <a:pt x="406" y="38"/>
                  </a:lnTo>
                  <a:lnTo>
                    <a:pt x="398" y="35"/>
                  </a:lnTo>
                  <a:lnTo>
                    <a:pt x="390" y="33"/>
                  </a:lnTo>
                  <a:lnTo>
                    <a:pt x="382" y="29"/>
                  </a:lnTo>
                  <a:lnTo>
                    <a:pt x="374" y="27"/>
                  </a:lnTo>
                  <a:lnTo>
                    <a:pt x="366" y="23"/>
                  </a:lnTo>
                  <a:lnTo>
                    <a:pt x="355" y="33"/>
                  </a:lnTo>
                  <a:lnTo>
                    <a:pt x="343" y="42"/>
                  </a:lnTo>
                  <a:lnTo>
                    <a:pt x="331" y="52"/>
                  </a:lnTo>
                  <a:lnTo>
                    <a:pt x="320" y="61"/>
                  </a:lnTo>
                  <a:lnTo>
                    <a:pt x="307" y="71"/>
                  </a:lnTo>
                  <a:lnTo>
                    <a:pt x="296" y="80"/>
                  </a:lnTo>
                  <a:lnTo>
                    <a:pt x="284" y="89"/>
                  </a:lnTo>
                  <a:lnTo>
                    <a:pt x="273" y="98"/>
                  </a:lnTo>
                  <a:lnTo>
                    <a:pt x="261" y="107"/>
                  </a:lnTo>
                  <a:lnTo>
                    <a:pt x="250" y="118"/>
                  </a:lnTo>
                  <a:lnTo>
                    <a:pt x="238" y="127"/>
                  </a:lnTo>
                  <a:lnTo>
                    <a:pt x="227" y="136"/>
                  </a:lnTo>
                  <a:lnTo>
                    <a:pt x="214" y="145"/>
                  </a:lnTo>
                  <a:lnTo>
                    <a:pt x="202" y="155"/>
                  </a:lnTo>
                  <a:lnTo>
                    <a:pt x="191" y="164"/>
                  </a:lnTo>
                  <a:lnTo>
                    <a:pt x="179" y="173"/>
                  </a:lnTo>
                  <a:lnTo>
                    <a:pt x="168" y="151"/>
                  </a:lnTo>
                  <a:lnTo>
                    <a:pt x="155" y="129"/>
                  </a:lnTo>
                  <a:lnTo>
                    <a:pt x="144" y="109"/>
                  </a:lnTo>
                  <a:lnTo>
                    <a:pt x="132" y="87"/>
                  </a:lnTo>
                  <a:lnTo>
                    <a:pt x="119" y="65"/>
                  </a:lnTo>
                  <a:lnTo>
                    <a:pt x="108" y="43"/>
                  </a:lnTo>
                  <a:lnTo>
                    <a:pt x="95" y="22"/>
                  </a:lnTo>
                  <a:lnTo>
                    <a:pt x="84" y="0"/>
                  </a:lnTo>
                  <a:lnTo>
                    <a:pt x="79" y="77"/>
                  </a:lnTo>
                  <a:lnTo>
                    <a:pt x="76" y="155"/>
                  </a:lnTo>
                  <a:lnTo>
                    <a:pt x="71" y="232"/>
                  </a:lnTo>
                  <a:lnTo>
                    <a:pt x="66" y="309"/>
                  </a:lnTo>
                  <a:lnTo>
                    <a:pt x="62" y="387"/>
                  </a:lnTo>
                  <a:lnTo>
                    <a:pt x="58" y="464"/>
                  </a:lnTo>
                  <a:lnTo>
                    <a:pt x="54" y="542"/>
                  </a:lnTo>
                  <a:lnTo>
                    <a:pt x="49" y="619"/>
                  </a:lnTo>
                  <a:lnTo>
                    <a:pt x="63" y="607"/>
                  </a:lnTo>
                  <a:lnTo>
                    <a:pt x="77" y="596"/>
                  </a:lnTo>
                  <a:lnTo>
                    <a:pt x="91" y="584"/>
                  </a:lnTo>
                  <a:lnTo>
                    <a:pt x="105" y="573"/>
                  </a:lnTo>
                  <a:lnTo>
                    <a:pt x="118" y="561"/>
                  </a:lnTo>
                  <a:lnTo>
                    <a:pt x="132" y="550"/>
                  </a:lnTo>
                  <a:lnTo>
                    <a:pt x="146" y="538"/>
                  </a:lnTo>
                  <a:lnTo>
                    <a:pt x="160" y="527"/>
                  </a:lnTo>
                  <a:lnTo>
                    <a:pt x="178" y="537"/>
                  </a:lnTo>
                  <a:lnTo>
                    <a:pt x="196" y="547"/>
                  </a:lnTo>
                  <a:lnTo>
                    <a:pt x="214" y="559"/>
                  </a:lnTo>
                  <a:lnTo>
                    <a:pt x="231" y="569"/>
                  </a:lnTo>
                  <a:lnTo>
                    <a:pt x="250" y="580"/>
                  </a:lnTo>
                  <a:lnTo>
                    <a:pt x="267" y="590"/>
                  </a:lnTo>
                  <a:lnTo>
                    <a:pt x="285" y="600"/>
                  </a:lnTo>
                  <a:lnTo>
                    <a:pt x="304" y="611"/>
                  </a:lnTo>
                  <a:lnTo>
                    <a:pt x="321" y="622"/>
                  </a:lnTo>
                  <a:lnTo>
                    <a:pt x="340" y="633"/>
                  </a:lnTo>
                  <a:lnTo>
                    <a:pt x="357" y="643"/>
                  </a:lnTo>
                  <a:lnTo>
                    <a:pt x="375" y="653"/>
                  </a:lnTo>
                  <a:lnTo>
                    <a:pt x="393" y="664"/>
                  </a:lnTo>
                  <a:lnTo>
                    <a:pt x="411" y="675"/>
                  </a:lnTo>
                  <a:lnTo>
                    <a:pt x="428" y="686"/>
                  </a:lnTo>
                  <a:lnTo>
                    <a:pt x="447" y="696"/>
                  </a:lnTo>
                  <a:lnTo>
                    <a:pt x="420" y="722"/>
                  </a:lnTo>
                  <a:lnTo>
                    <a:pt x="393" y="749"/>
                  </a:lnTo>
                  <a:lnTo>
                    <a:pt x="366" y="776"/>
                  </a:lnTo>
                  <a:lnTo>
                    <a:pt x="338" y="803"/>
                  </a:lnTo>
                  <a:lnTo>
                    <a:pt x="312" y="829"/>
                  </a:lnTo>
                  <a:lnTo>
                    <a:pt x="284" y="856"/>
                  </a:lnTo>
                  <a:lnTo>
                    <a:pt x="258" y="884"/>
                  </a:lnTo>
                  <a:lnTo>
                    <a:pt x="231" y="910"/>
                  </a:lnTo>
                  <a:lnTo>
                    <a:pt x="204" y="937"/>
                  </a:lnTo>
                  <a:lnTo>
                    <a:pt x="177" y="963"/>
                  </a:lnTo>
                  <a:lnTo>
                    <a:pt x="149" y="991"/>
                  </a:lnTo>
                  <a:lnTo>
                    <a:pt x="123" y="1017"/>
                  </a:lnTo>
                  <a:lnTo>
                    <a:pt x="95" y="1044"/>
                  </a:lnTo>
                  <a:lnTo>
                    <a:pt x="69" y="1070"/>
                  </a:lnTo>
                  <a:lnTo>
                    <a:pt x="41" y="1098"/>
                  </a:lnTo>
                  <a:lnTo>
                    <a:pt x="15" y="1124"/>
                  </a:lnTo>
                  <a:lnTo>
                    <a:pt x="11" y="1243"/>
                  </a:lnTo>
                  <a:lnTo>
                    <a:pt x="8" y="1360"/>
                  </a:lnTo>
                  <a:lnTo>
                    <a:pt x="3" y="1478"/>
                  </a:lnTo>
                  <a:lnTo>
                    <a:pt x="0" y="1596"/>
                  </a:lnTo>
                  <a:lnTo>
                    <a:pt x="11" y="1599"/>
                  </a:lnTo>
                  <a:lnTo>
                    <a:pt x="23" y="1601"/>
                  </a:lnTo>
                  <a:lnTo>
                    <a:pt x="34" y="1603"/>
                  </a:lnTo>
                  <a:lnTo>
                    <a:pt x="46" y="1606"/>
                  </a:lnTo>
                  <a:lnTo>
                    <a:pt x="57" y="1608"/>
                  </a:lnTo>
                  <a:lnTo>
                    <a:pt x="69" y="1610"/>
                  </a:lnTo>
                  <a:lnTo>
                    <a:pt x="80" y="1613"/>
                  </a:lnTo>
                  <a:lnTo>
                    <a:pt x="92" y="1615"/>
                  </a:lnTo>
                  <a:lnTo>
                    <a:pt x="102" y="1614"/>
                  </a:lnTo>
                  <a:lnTo>
                    <a:pt x="113" y="1613"/>
                  </a:lnTo>
                  <a:lnTo>
                    <a:pt x="123" y="1613"/>
                  </a:lnTo>
                  <a:lnTo>
                    <a:pt x="134" y="1611"/>
                  </a:lnTo>
                  <a:lnTo>
                    <a:pt x="145" y="1610"/>
                  </a:lnTo>
                  <a:lnTo>
                    <a:pt x="155" y="1609"/>
                  </a:lnTo>
                  <a:lnTo>
                    <a:pt x="167" y="1609"/>
                  </a:lnTo>
                  <a:lnTo>
                    <a:pt x="177" y="1608"/>
                  </a:lnTo>
                  <a:lnTo>
                    <a:pt x="186" y="1605"/>
                  </a:lnTo>
                  <a:lnTo>
                    <a:pt x="196" y="1601"/>
                  </a:lnTo>
                  <a:lnTo>
                    <a:pt x="204" y="1598"/>
                  </a:lnTo>
                  <a:lnTo>
                    <a:pt x="213" y="1593"/>
                  </a:lnTo>
                  <a:lnTo>
                    <a:pt x="222" y="1590"/>
                  </a:lnTo>
                  <a:lnTo>
                    <a:pt x="230" y="1586"/>
                  </a:lnTo>
                  <a:lnTo>
                    <a:pt x="239" y="1583"/>
                  </a:lnTo>
                  <a:lnTo>
                    <a:pt x="249" y="1579"/>
                  </a:lnTo>
                  <a:lnTo>
                    <a:pt x="275" y="1549"/>
                  </a:lnTo>
                  <a:lnTo>
                    <a:pt x="302" y="1518"/>
                  </a:lnTo>
                  <a:lnTo>
                    <a:pt x="329" y="1488"/>
                  </a:lnTo>
                  <a:lnTo>
                    <a:pt x="356" y="1458"/>
                  </a:lnTo>
                  <a:lnTo>
                    <a:pt x="382" y="1428"/>
                  </a:lnTo>
                  <a:lnTo>
                    <a:pt x="409" y="1397"/>
                  </a:lnTo>
                  <a:lnTo>
                    <a:pt x="435" y="1367"/>
                  </a:lnTo>
                  <a:lnTo>
                    <a:pt x="463" y="1337"/>
                  </a:lnTo>
                  <a:lnTo>
                    <a:pt x="489" y="1307"/>
                  </a:lnTo>
                  <a:lnTo>
                    <a:pt x="516" y="1276"/>
                  </a:lnTo>
                  <a:lnTo>
                    <a:pt x="542" y="1246"/>
                  </a:lnTo>
                  <a:lnTo>
                    <a:pt x="569" y="1216"/>
                  </a:lnTo>
                  <a:lnTo>
                    <a:pt x="595" y="1186"/>
                  </a:lnTo>
                  <a:lnTo>
                    <a:pt x="623" y="1155"/>
                  </a:lnTo>
                  <a:lnTo>
                    <a:pt x="649" y="1125"/>
                  </a:lnTo>
                  <a:lnTo>
                    <a:pt x="676" y="1095"/>
                  </a:lnTo>
                  <a:lnTo>
                    <a:pt x="697" y="1092"/>
                  </a:lnTo>
                  <a:lnTo>
                    <a:pt x="719" y="1087"/>
                  </a:lnTo>
                  <a:lnTo>
                    <a:pt x="739" y="1084"/>
                  </a:lnTo>
                  <a:lnTo>
                    <a:pt x="761" y="1079"/>
                  </a:lnTo>
                  <a:lnTo>
                    <a:pt x="783" y="1076"/>
                  </a:lnTo>
                  <a:lnTo>
                    <a:pt x="805" y="1072"/>
                  </a:lnTo>
                  <a:lnTo>
                    <a:pt x="826" y="1068"/>
                  </a:lnTo>
                  <a:lnTo>
                    <a:pt x="848" y="1064"/>
                  </a:lnTo>
                  <a:lnTo>
                    <a:pt x="848" y="983"/>
                  </a:lnTo>
                  <a:lnTo>
                    <a:pt x="836" y="984"/>
                  </a:lnTo>
                  <a:lnTo>
                    <a:pt x="823" y="985"/>
                  </a:lnTo>
                  <a:lnTo>
                    <a:pt x="812" y="987"/>
                  </a:lnTo>
                  <a:lnTo>
                    <a:pt x="800" y="988"/>
                  </a:lnTo>
                  <a:lnTo>
                    <a:pt x="788" y="990"/>
                  </a:lnTo>
                  <a:lnTo>
                    <a:pt x="776" y="992"/>
                  </a:lnTo>
                  <a:lnTo>
                    <a:pt x="765" y="993"/>
                  </a:lnTo>
                  <a:lnTo>
                    <a:pt x="753" y="994"/>
                  </a:lnTo>
                  <a:lnTo>
                    <a:pt x="763" y="985"/>
                  </a:lnTo>
                  <a:lnTo>
                    <a:pt x="773" y="976"/>
                  </a:lnTo>
                  <a:lnTo>
                    <a:pt x="783" y="967"/>
                  </a:lnTo>
                  <a:lnTo>
                    <a:pt x="793" y="956"/>
                  </a:lnTo>
                  <a:lnTo>
                    <a:pt x="803" y="947"/>
                  </a:lnTo>
                  <a:lnTo>
                    <a:pt x="813" y="938"/>
                  </a:lnTo>
                  <a:lnTo>
                    <a:pt x="822" y="929"/>
                  </a:lnTo>
                  <a:lnTo>
                    <a:pt x="833" y="919"/>
                  </a:lnTo>
                  <a:lnTo>
                    <a:pt x="836" y="920"/>
                  </a:lnTo>
                  <a:lnTo>
                    <a:pt x="840" y="923"/>
                  </a:lnTo>
                  <a:lnTo>
                    <a:pt x="843" y="924"/>
                  </a:lnTo>
                  <a:lnTo>
                    <a:pt x="848" y="926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3" name="Freeform 30"/>
            <p:cNvSpPr>
              <a:spLocks/>
            </p:cNvSpPr>
            <p:nvPr/>
          </p:nvSpPr>
          <p:spPr bwMode="auto">
            <a:xfrm>
              <a:off x="8662988" y="528638"/>
              <a:ext cx="250825" cy="1057275"/>
            </a:xfrm>
            <a:custGeom>
              <a:avLst/>
              <a:gdLst>
                <a:gd name="T0" fmla="*/ 6 w 314"/>
                <a:gd name="T1" fmla="*/ 1312 h 1332"/>
                <a:gd name="T2" fmla="*/ 23 w 314"/>
                <a:gd name="T3" fmla="*/ 1320 h 1332"/>
                <a:gd name="T4" fmla="*/ 40 w 314"/>
                <a:gd name="T5" fmla="*/ 1329 h 1332"/>
                <a:gd name="T6" fmla="*/ 62 w 314"/>
                <a:gd name="T7" fmla="*/ 1329 h 1332"/>
                <a:gd name="T8" fmla="*/ 87 w 314"/>
                <a:gd name="T9" fmla="*/ 1327 h 1332"/>
                <a:gd name="T10" fmla="*/ 111 w 314"/>
                <a:gd name="T11" fmla="*/ 1325 h 1332"/>
                <a:gd name="T12" fmla="*/ 132 w 314"/>
                <a:gd name="T13" fmla="*/ 1312 h 1332"/>
                <a:gd name="T14" fmla="*/ 154 w 314"/>
                <a:gd name="T15" fmla="*/ 1298 h 1332"/>
                <a:gd name="T16" fmla="*/ 169 w 314"/>
                <a:gd name="T17" fmla="*/ 1280 h 1332"/>
                <a:gd name="T18" fmla="*/ 174 w 314"/>
                <a:gd name="T19" fmla="*/ 1248 h 1332"/>
                <a:gd name="T20" fmla="*/ 188 w 314"/>
                <a:gd name="T21" fmla="*/ 1257 h 1332"/>
                <a:gd name="T22" fmla="*/ 200 w 314"/>
                <a:gd name="T23" fmla="*/ 1266 h 1332"/>
                <a:gd name="T24" fmla="*/ 215 w 314"/>
                <a:gd name="T25" fmla="*/ 1265 h 1332"/>
                <a:gd name="T26" fmla="*/ 230 w 314"/>
                <a:gd name="T27" fmla="*/ 1245 h 1332"/>
                <a:gd name="T28" fmla="*/ 246 w 314"/>
                <a:gd name="T29" fmla="*/ 1226 h 1332"/>
                <a:gd name="T30" fmla="*/ 259 w 314"/>
                <a:gd name="T31" fmla="*/ 1176 h 1332"/>
                <a:gd name="T32" fmla="*/ 272 w 314"/>
                <a:gd name="T33" fmla="*/ 1131 h 1332"/>
                <a:gd name="T34" fmla="*/ 284 w 314"/>
                <a:gd name="T35" fmla="*/ 1124 h 1332"/>
                <a:gd name="T36" fmla="*/ 298 w 314"/>
                <a:gd name="T37" fmla="*/ 1119 h 1332"/>
                <a:gd name="T38" fmla="*/ 308 w 314"/>
                <a:gd name="T39" fmla="*/ 1092 h 1332"/>
                <a:gd name="T40" fmla="*/ 310 w 314"/>
                <a:gd name="T41" fmla="*/ 1060 h 1332"/>
                <a:gd name="T42" fmla="*/ 295 w 314"/>
                <a:gd name="T43" fmla="*/ 1035 h 1332"/>
                <a:gd name="T44" fmla="*/ 280 w 314"/>
                <a:gd name="T45" fmla="*/ 1010 h 1332"/>
                <a:gd name="T46" fmla="*/ 270 w 314"/>
                <a:gd name="T47" fmla="*/ 966 h 1332"/>
                <a:gd name="T48" fmla="*/ 259 w 314"/>
                <a:gd name="T49" fmla="*/ 921 h 1332"/>
                <a:gd name="T50" fmla="*/ 241 w 314"/>
                <a:gd name="T51" fmla="*/ 894 h 1332"/>
                <a:gd name="T52" fmla="*/ 204 w 314"/>
                <a:gd name="T53" fmla="*/ 880 h 1332"/>
                <a:gd name="T54" fmla="*/ 167 w 314"/>
                <a:gd name="T55" fmla="*/ 865 h 1332"/>
                <a:gd name="T56" fmla="*/ 144 w 314"/>
                <a:gd name="T57" fmla="*/ 767 h 1332"/>
                <a:gd name="T58" fmla="*/ 146 w 314"/>
                <a:gd name="T59" fmla="*/ 501 h 1332"/>
                <a:gd name="T60" fmla="*/ 209 w 314"/>
                <a:gd name="T61" fmla="*/ 438 h 1332"/>
                <a:gd name="T62" fmla="*/ 272 w 314"/>
                <a:gd name="T63" fmla="*/ 374 h 1332"/>
                <a:gd name="T64" fmla="*/ 310 w 314"/>
                <a:gd name="T65" fmla="*/ 290 h 1332"/>
                <a:gd name="T66" fmla="*/ 296 w 314"/>
                <a:gd name="T67" fmla="*/ 166 h 1332"/>
                <a:gd name="T68" fmla="*/ 281 w 314"/>
                <a:gd name="T69" fmla="*/ 43 h 1332"/>
                <a:gd name="T70" fmla="*/ 260 w 314"/>
                <a:gd name="T71" fmla="*/ 2 h 1332"/>
                <a:gd name="T72" fmla="*/ 235 w 314"/>
                <a:gd name="T73" fmla="*/ 2 h 1332"/>
                <a:gd name="T74" fmla="*/ 211 w 314"/>
                <a:gd name="T75" fmla="*/ 0 h 1332"/>
                <a:gd name="T76" fmla="*/ 186 w 314"/>
                <a:gd name="T77" fmla="*/ 11 h 1332"/>
                <a:gd name="T78" fmla="*/ 163 w 314"/>
                <a:gd name="T79" fmla="*/ 19 h 1332"/>
                <a:gd name="T80" fmla="*/ 138 w 314"/>
                <a:gd name="T81" fmla="*/ 32 h 1332"/>
                <a:gd name="T82" fmla="*/ 111 w 314"/>
                <a:gd name="T83" fmla="*/ 51 h 1332"/>
                <a:gd name="T84" fmla="*/ 84 w 314"/>
                <a:gd name="T85" fmla="*/ 72 h 1332"/>
                <a:gd name="T86" fmla="*/ 56 w 314"/>
                <a:gd name="T87" fmla="*/ 97 h 1332"/>
                <a:gd name="T88" fmla="*/ 27 w 314"/>
                <a:gd name="T89" fmla="*/ 124 h 1332"/>
                <a:gd name="T90" fmla="*/ 0 w 314"/>
                <a:gd name="T91" fmla="*/ 151 h 1332"/>
                <a:gd name="T92" fmla="*/ 11 w 314"/>
                <a:gd name="T93" fmla="*/ 650 h 1332"/>
                <a:gd name="T94" fmla="*/ 27 w 314"/>
                <a:gd name="T95" fmla="*/ 630 h 1332"/>
                <a:gd name="T96" fmla="*/ 45 w 314"/>
                <a:gd name="T97" fmla="*/ 610 h 1332"/>
                <a:gd name="T98" fmla="*/ 45 w 314"/>
                <a:gd name="T99" fmla="*/ 784 h 1332"/>
                <a:gd name="T100" fmla="*/ 37 w 314"/>
                <a:gd name="T101" fmla="*/ 811 h 1332"/>
                <a:gd name="T102" fmla="*/ 22 w 314"/>
                <a:gd name="T103" fmla="*/ 805 h 1332"/>
                <a:gd name="T104" fmla="*/ 8 w 314"/>
                <a:gd name="T105" fmla="*/ 800 h 1332"/>
                <a:gd name="T106" fmla="*/ 2 w 314"/>
                <a:gd name="T107" fmla="*/ 789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4" h="1332">
                  <a:moveTo>
                    <a:pt x="0" y="787"/>
                  </a:moveTo>
                  <a:lnTo>
                    <a:pt x="0" y="1309"/>
                  </a:lnTo>
                  <a:lnTo>
                    <a:pt x="6" y="1312"/>
                  </a:lnTo>
                  <a:lnTo>
                    <a:pt x="11" y="1314"/>
                  </a:lnTo>
                  <a:lnTo>
                    <a:pt x="17" y="1318"/>
                  </a:lnTo>
                  <a:lnTo>
                    <a:pt x="23" y="1320"/>
                  </a:lnTo>
                  <a:lnTo>
                    <a:pt x="29" y="1324"/>
                  </a:lnTo>
                  <a:lnTo>
                    <a:pt x="34" y="1326"/>
                  </a:lnTo>
                  <a:lnTo>
                    <a:pt x="40" y="1329"/>
                  </a:lnTo>
                  <a:lnTo>
                    <a:pt x="46" y="1332"/>
                  </a:lnTo>
                  <a:lnTo>
                    <a:pt x="54" y="1331"/>
                  </a:lnTo>
                  <a:lnTo>
                    <a:pt x="62" y="1329"/>
                  </a:lnTo>
                  <a:lnTo>
                    <a:pt x="70" y="1329"/>
                  </a:lnTo>
                  <a:lnTo>
                    <a:pt x="79" y="1328"/>
                  </a:lnTo>
                  <a:lnTo>
                    <a:pt x="87" y="1327"/>
                  </a:lnTo>
                  <a:lnTo>
                    <a:pt x="95" y="1326"/>
                  </a:lnTo>
                  <a:lnTo>
                    <a:pt x="103" y="1326"/>
                  </a:lnTo>
                  <a:lnTo>
                    <a:pt x="111" y="1325"/>
                  </a:lnTo>
                  <a:lnTo>
                    <a:pt x="118" y="1320"/>
                  </a:lnTo>
                  <a:lnTo>
                    <a:pt x="125" y="1316"/>
                  </a:lnTo>
                  <a:lnTo>
                    <a:pt x="132" y="1312"/>
                  </a:lnTo>
                  <a:lnTo>
                    <a:pt x="140" y="1308"/>
                  </a:lnTo>
                  <a:lnTo>
                    <a:pt x="147" y="1303"/>
                  </a:lnTo>
                  <a:lnTo>
                    <a:pt x="154" y="1298"/>
                  </a:lnTo>
                  <a:lnTo>
                    <a:pt x="161" y="1295"/>
                  </a:lnTo>
                  <a:lnTo>
                    <a:pt x="168" y="1290"/>
                  </a:lnTo>
                  <a:lnTo>
                    <a:pt x="169" y="1280"/>
                  </a:lnTo>
                  <a:lnTo>
                    <a:pt x="171" y="1270"/>
                  </a:lnTo>
                  <a:lnTo>
                    <a:pt x="173" y="1259"/>
                  </a:lnTo>
                  <a:lnTo>
                    <a:pt x="174" y="1248"/>
                  </a:lnTo>
                  <a:lnTo>
                    <a:pt x="178" y="1251"/>
                  </a:lnTo>
                  <a:lnTo>
                    <a:pt x="183" y="1255"/>
                  </a:lnTo>
                  <a:lnTo>
                    <a:pt x="188" y="1257"/>
                  </a:lnTo>
                  <a:lnTo>
                    <a:pt x="192" y="1260"/>
                  </a:lnTo>
                  <a:lnTo>
                    <a:pt x="197" y="1263"/>
                  </a:lnTo>
                  <a:lnTo>
                    <a:pt x="200" y="1266"/>
                  </a:lnTo>
                  <a:lnTo>
                    <a:pt x="205" y="1268"/>
                  </a:lnTo>
                  <a:lnTo>
                    <a:pt x="209" y="1272"/>
                  </a:lnTo>
                  <a:lnTo>
                    <a:pt x="215" y="1265"/>
                  </a:lnTo>
                  <a:lnTo>
                    <a:pt x="220" y="1259"/>
                  </a:lnTo>
                  <a:lnTo>
                    <a:pt x="226" y="1252"/>
                  </a:lnTo>
                  <a:lnTo>
                    <a:pt x="230" y="1245"/>
                  </a:lnTo>
                  <a:lnTo>
                    <a:pt x="236" y="1238"/>
                  </a:lnTo>
                  <a:lnTo>
                    <a:pt x="241" y="1232"/>
                  </a:lnTo>
                  <a:lnTo>
                    <a:pt x="246" y="1226"/>
                  </a:lnTo>
                  <a:lnTo>
                    <a:pt x="251" y="1219"/>
                  </a:lnTo>
                  <a:lnTo>
                    <a:pt x="256" y="1197"/>
                  </a:lnTo>
                  <a:lnTo>
                    <a:pt x="259" y="1176"/>
                  </a:lnTo>
                  <a:lnTo>
                    <a:pt x="262" y="1156"/>
                  </a:lnTo>
                  <a:lnTo>
                    <a:pt x="267" y="1134"/>
                  </a:lnTo>
                  <a:lnTo>
                    <a:pt x="272" y="1131"/>
                  </a:lnTo>
                  <a:lnTo>
                    <a:pt x="276" y="1129"/>
                  </a:lnTo>
                  <a:lnTo>
                    <a:pt x="280" y="1127"/>
                  </a:lnTo>
                  <a:lnTo>
                    <a:pt x="284" y="1124"/>
                  </a:lnTo>
                  <a:lnTo>
                    <a:pt x="289" y="1123"/>
                  </a:lnTo>
                  <a:lnTo>
                    <a:pt x="294" y="1121"/>
                  </a:lnTo>
                  <a:lnTo>
                    <a:pt x="298" y="1119"/>
                  </a:lnTo>
                  <a:lnTo>
                    <a:pt x="303" y="1116"/>
                  </a:lnTo>
                  <a:lnTo>
                    <a:pt x="305" y="1104"/>
                  </a:lnTo>
                  <a:lnTo>
                    <a:pt x="308" y="1092"/>
                  </a:lnTo>
                  <a:lnTo>
                    <a:pt x="311" y="1080"/>
                  </a:lnTo>
                  <a:lnTo>
                    <a:pt x="314" y="1068"/>
                  </a:lnTo>
                  <a:lnTo>
                    <a:pt x="310" y="1060"/>
                  </a:lnTo>
                  <a:lnTo>
                    <a:pt x="305" y="1052"/>
                  </a:lnTo>
                  <a:lnTo>
                    <a:pt x="299" y="1044"/>
                  </a:lnTo>
                  <a:lnTo>
                    <a:pt x="295" y="1035"/>
                  </a:lnTo>
                  <a:lnTo>
                    <a:pt x="290" y="1027"/>
                  </a:lnTo>
                  <a:lnTo>
                    <a:pt x="284" y="1018"/>
                  </a:lnTo>
                  <a:lnTo>
                    <a:pt x="280" y="1010"/>
                  </a:lnTo>
                  <a:lnTo>
                    <a:pt x="275" y="1002"/>
                  </a:lnTo>
                  <a:lnTo>
                    <a:pt x="273" y="984"/>
                  </a:lnTo>
                  <a:lnTo>
                    <a:pt x="270" y="966"/>
                  </a:lnTo>
                  <a:lnTo>
                    <a:pt x="267" y="948"/>
                  </a:lnTo>
                  <a:lnTo>
                    <a:pt x="265" y="930"/>
                  </a:lnTo>
                  <a:lnTo>
                    <a:pt x="259" y="921"/>
                  </a:lnTo>
                  <a:lnTo>
                    <a:pt x="253" y="911"/>
                  </a:lnTo>
                  <a:lnTo>
                    <a:pt x="247" y="903"/>
                  </a:lnTo>
                  <a:lnTo>
                    <a:pt x="241" y="894"/>
                  </a:lnTo>
                  <a:lnTo>
                    <a:pt x="228" y="890"/>
                  </a:lnTo>
                  <a:lnTo>
                    <a:pt x="216" y="885"/>
                  </a:lnTo>
                  <a:lnTo>
                    <a:pt x="204" y="880"/>
                  </a:lnTo>
                  <a:lnTo>
                    <a:pt x="192" y="875"/>
                  </a:lnTo>
                  <a:lnTo>
                    <a:pt x="179" y="870"/>
                  </a:lnTo>
                  <a:lnTo>
                    <a:pt x="167" y="865"/>
                  </a:lnTo>
                  <a:lnTo>
                    <a:pt x="155" y="861"/>
                  </a:lnTo>
                  <a:lnTo>
                    <a:pt x="143" y="856"/>
                  </a:lnTo>
                  <a:lnTo>
                    <a:pt x="144" y="767"/>
                  </a:lnTo>
                  <a:lnTo>
                    <a:pt x="145" y="679"/>
                  </a:lnTo>
                  <a:lnTo>
                    <a:pt x="145" y="590"/>
                  </a:lnTo>
                  <a:lnTo>
                    <a:pt x="146" y="501"/>
                  </a:lnTo>
                  <a:lnTo>
                    <a:pt x="167" y="481"/>
                  </a:lnTo>
                  <a:lnTo>
                    <a:pt x="189" y="459"/>
                  </a:lnTo>
                  <a:lnTo>
                    <a:pt x="209" y="438"/>
                  </a:lnTo>
                  <a:lnTo>
                    <a:pt x="230" y="416"/>
                  </a:lnTo>
                  <a:lnTo>
                    <a:pt x="251" y="395"/>
                  </a:lnTo>
                  <a:lnTo>
                    <a:pt x="272" y="374"/>
                  </a:lnTo>
                  <a:lnTo>
                    <a:pt x="294" y="353"/>
                  </a:lnTo>
                  <a:lnTo>
                    <a:pt x="314" y="331"/>
                  </a:lnTo>
                  <a:lnTo>
                    <a:pt x="310" y="290"/>
                  </a:lnTo>
                  <a:lnTo>
                    <a:pt x="305" y="249"/>
                  </a:lnTo>
                  <a:lnTo>
                    <a:pt x="300" y="208"/>
                  </a:lnTo>
                  <a:lnTo>
                    <a:pt x="296" y="166"/>
                  </a:lnTo>
                  <a:lnTo>
                    <a:pt x="290" y="126"/>
                  </a:lnTo>
                  <a:lnTo>
                    <a:pt x="285" y="85"/>
                  </a:lnTo>
                  <a:lnTo>
                    <a:pt x="281" y="43"/>
                  </a:lnTo>
                  <a:lnTo>
                    <a:pt x="276" y="2"/>
                  </a:lnTo>
                  <a:lnTo>
                    <a:pt x="268" y="2"/>
                  </a:lnTo>
                  <a:lnTo>
                    <a:pt x="260" y="2"/>
                  </a:lnTo>
                  <a:lnTo>
                    <a:pt x="252" y="2"/>
                  </a:lnTo>
                  <a:lnTo>
                    <a:pt x="244" y="2"/>
                  </a:lnTo>
                  <a:lnTo>
                    <a:pt x="235" y="2"/>
                  </a:lnTo>
                  <a:lnTo>
                    <a:pt x="227" y="2"/>
                  </a:lnTo>
                  <a:lnTo>
                    <a:pt x="219" y="0"/>
                  </a:lnTo>
                  <a:lnTo>
                    <a:pt x="211" y="0"/>
                  </a:lnTo>
                  <a:lnTo>
                    <a:pt x="203" y="4"/>
                  </a:lnTo>
                  <a:lnTo>
                    <a:pt x="194" y="7"/>
                  </a:lnTo>
                  <a:lnTo>
                    <a:pt x="186" y="11"/>
                  </a:lnTo>
                  <a:lnTo>
                    <a:pt x="179" y="13"/>
                  </a:lnTo>
                  <a:lnTo>
                    <a:pt x="171" y="17"/>
                  </a:lnTo>
                  <a:lnTo>
                    <a:pt x="163" y="19"/>
                  </a:lnTo>
                  <a:lnTo>
                    <a:pt x="155" y="22"/>
                  </a:lnTo>
                  <a:lnTo>
                    <a:pt x="147" y="25"/>
                  </a:lnTo>
                  <a:lnTo>
                    <a:pt x="138" y="32"/>
                  </a:lnTo>
                  <a:lnTo>
                    <a:pt x="129" y="38"/>
                  </a:lnTo>
                  <a:lnTo>
                    <a:pt x="120" y="45"/>
                  </a:lnTo>
                  <a:lnTo>
                    <a:pt x="111" y="51"/>
                  </a:lnTo>
                  <a:lnTo>
                    <a:pt x="102" y="58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75" y="79"/>
                  </a:lnTo>
                  <a:lnTo>
                    <a:pt x="65" y="88"/>
                  </a:lnTo>
                  <a:lnTo>
                    <a:pt x="56" y="97"/>
                  </a:lnTo>
                  <a:lnTo>
                    <a:pt x="46" y="106"/>
                  </a:lnTo>
                  <a:lnTo>
                    <a:pt x="37" y="114"/>
                  </a:lnTo>
                  <a:lnTo>
                    <a:pt x="27" y="124"/>
                  </a:lnTo>
                  <a:lnTo>
                    <a:pt x="18" y="133"/>
                  </a:lnTo>
                  <a:lnTo>
                    <a:pt x="9" y="142"/>
                  </a:lnTo>
                  <a:lnTo>
                    <a:pt x="0" y="151"/>
                  </a:lnTo>
                  <a:lnTo>
                    <a:pt x="0" y="664"/>
                  </a:lnTo>
                  <a:lnTo>
                    <a:pt x="6" y="657"/>
                  </a:lnTo>
                  <a:lnTo>
                    <a:pt x="11" y="650"/>
                  </a:lnTo>
                  <a:lnTo>
                    <a:pt x="17" y="643"/>
                  </a:lnTo>
                  <a:lnTo>
                    <a:pt x="23" y="636"/>
                  </a:lnTo>
                  <a:lnTo>
                    <a:pt x="27" y="630"/>
                  </a:lnTo>
                  <a:lnTo>
                    <a:pt x="33" y="623"/>
                  </a:lnTo>
                  <a:lnTo>
                    <a:pt x="39" y="617"/>
                  </a:lnTo>
                  <a:lnTo>
                    <a:pt x="45" y="610"/>
                  </a:lnTo>
                  <a:lnTo>
                    <a:pt x="42" y="644"/>
                  </a:lnTo>
                  <a:lnTo>
                    <a:pt x="44" y="714"/>
                  </a:lnTo>
                  <a:lnTo>
                    <a:pt x="45" y="784"/>
                  </a:lnTo>
                  <a:lnTo>
                    <a:pt x="46" y="815"/>
                  </a:lnTo>
                  <a:lnTo>
                    <a:pt x="41" y="812"/>
                  </a:lnTo>
                  <a:lnTo>
                    <a:pt x="37" y="811"/>
                  </a:lnTo>
                  <a:lnTo>
                    <a:pt x="32" y="809"/>
                  </a:lnTo>
                  <a:lnTo>
                    <a:pt x="27" y="807"/>
                  </a:lnTo>
                  <a:lnTo>
                    <a:pt x="22" y="805"/>
                  </a:lnTo>
                  <a:lnTo>
                    <a:pt x="17" y="803"/>
                  </a:lnTo>
                  <a:lnTo>
                    <a:pt x="12" y="802"/>
                  </a:lnTo>
                  <a:lnTo>
                    <a:pt x="8" y="800"/>
                  </a:lnTo>
                  <a:lnTo>
                    <a:pt x="6" y="796"/>
                  </a:lnTo>
                  <a:lnTo>
                    <a:pt x="4" y="793"/>
                  </a:lnTo>
                  <a:lnTo>
                    <a:pt x="2" y="789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rgbClr val="CC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4" name="Freeform 31"/>
            <p:cNvSpPr>
              <a:spLocks/>
            </p:cNvSpPr>
            <p:nvPr/>
          </p:nvSpPr>
          <p:spPr bwMode="auto">
            <a:xfrm>
              <a:off x="8350251" y="649288"/>
              <a:ext cx="312738" cy="1049338"/>
            </a:xfrm>
            <a:custGeom>
              <a:avLst/>
              <a:gdLst>
                <a:gd name="T0" fmla="*/ 375 w 394"/>
                <a:gd name="T1" fmla="*/ 18 h 1324"/>
                <a:gd name="T2" fmla="*/ 320 w 394"/>
                <a:gd name="T3" fmla="*/ 71 h 1324"/>
                <a:gd name="T4" fmla="*/ 266 w 394"/>
                <a:gd name="T5" fmla="*/ 125 h 1324"/>
                <a:gd name="T6" fmla="*/ 211 w 394"/>
                <a:gd name="T7" fmla="*/ 178 h 1324"/>
                <a:gd name="T8" fmla="*/ 156 w 394"/>
                <a:gd name="T9" fmla="*/ 229 h 1324"/>
                <a:gd name="T10" fmla="*/ 101 w 394"/>
                <a:gd name="T11" fmla="*/ 282 h 1324"/>
                <a:gd name="T12" fmla="*/ 77 w 394"/>
                <a:gd name="T13" fmla="*/ 266 h 1324"/>
                <a:gd name="T14" fmla="*/ 52 w 394"/>
                <a:gd name="T15" fmla="*/ 251 h 1324"/>
                <a:gd name="T16" fmla="*/ 31 w 394"/>
                <a:gd name="T17" fmla="*/ 240 h 1324"/>
                <a:gd name="T18" fmla="*/ 17 w 394"/>
                <a:gd name="T19" fmla="*/ 240 h 1324"/>
                <a:gd name="T20" fmla="*/ 4 w 394"/>
                <a:gd name="T21" fmla="*/ 240 h 1324"/>
                <a:gd name="T22" fmla="*/ 8 w 394"/>
                <a:gd name="T23" fmla="*/ 309 h 1324"/>
                <a:gd name="T24" fmla="*/ 30 w 394"/>
                <a:gd name="T25" fmla="*/ 330 h 1324"/>
                <a:gd name="T26" fmla="*/ 30 w 394"/>
                <a:gd name="T27" fmla="*/ 342 h 1324"/>
                <a:gd name="T28" fmla="*/ 15 w 394"/>
                <a:gd name="T29" fmla="*/ 361 h 1324"/>
                <a:gd name="T30" fmla="*/ 0 w 394"/>
                <a:gd name="T31" fmla="*/ 977 h 1324"/>
                <a:gd name="T32" fmla="*/ 19 w 394"/>
                <a:gd name="T33" fmla="*/ 987 h 1324"/>
                <a:gd name="T34" fmla="*/ 38 w 394"/>
                <a:gd name="T35" fmla="*/ 995 h 1324"/>
                <a:gd name="T36" fmla="*/ 57 w 394"/>
                <a:gd name="T37" fmla="*/ 1005 h 1324"/>
                <a:gd name="T38" fmla="*/ 77 w 394"/>
                <a:gd name="T39" fmla="*/ 1013 h 1324"/>
                <a:gd name="T40" fmla="*/ 95 w 394"/>
                <a:gd name="T41" fmla="*/ 1022 h 1324"/>
                <a:gd name="T42" fmla="*/ 77 w 394"/>
                <a:gd name="T43" fmla="*/ 1028 h 1324"/>
                <a:gd name="T44" fmla="*/ 38 w 394"/>
                <a:gd name="T45" fmla="*/ 1032 h 1324"/>
                <a:gd name="T46" fmla="*/ 0 w 394"/>
                <a:gd name="T47" fmla="*/ 1037 h 1324"/>
                <a:gd name="T48" fmla="*/ 23 w 394"/>
                <a:gd name="T49" fmla="*/ 1109 h 1324"/>
                <a:gd name="T50" fmla="*/ 58 w 394"/>
                <a:gd name="T51" fmla="*/ 1104 h 1324"/>
                <a:gd name="T52" fmla="*/ 94 w 394"/>
                <a:gd name="T53" fmla="*/ 1097 h 1324"/>
                <a:gd name="T54" fmla="*/ 92 w 394"/>
                <a:gd name="T55" fmla="*/ 1120 h 1324"/>
                <a:gd name="T56" fmla="*/ 79 w 394"/>
                <a:gd name="T57" fmla="*/ 1140 h 1324"/>
                <a:gd name="T58" fmla="*/ 63 w 394"/>
                <a:gd name="T59" fmla="*/ 1161 h 1324"/>
                <a:gd name="T60" fmla="*/ 46 w 394"/>
                <a:gd name="T61" fmla="*/ 1182 h 1324"/>
                <a:gd name="T62" fmla="*/ 57 w 394"/>
                <a:gd name="T63" fmla="*/ 1244 h 1324"/>
                <a:gd name="T64" fmla="*/ 76 w 394"/>
                <a:gd name="T65" fmla="*/ 1279 h 1324"/>
                <a:gd name="T66" fmla="*/ 98 w 394"/>
                <a:gd name="T67" fmla="*/ 1302 h 1324"/>
                <a:gd name="T68" fmla="*/ 120 w 394"/>
                <a:gd name="T69" fmla="*/ 1324 h 1324"/>
                <a:gd name="T70" fmla="*/ 151 w 394"/>
                <a:gd name="T71" fmla="*/ 1321 h 1324"/>
                <a:gd name="T72" fmla="*/ 182 w 394"/>
                <a:gd name="T73" fmla="*/ 1318 h 1324"/>
                <a:gd name="T74" fmla="*/ 208 w 394"/>
                <a:gd name="T75" fmla="*/ 1311 h 1324"/>
                <a:gd name="T76" fmla="*/ 227 w 394"/>
                <a:gd name="T77" fmla="*/ 1292 h 1324"/>
                <a:gd name="T78" fmla="*/ 245 w 394"/>
                <a:gd name="T79" fmla="*/ 1274 h 1324"/>
                <a:gd name="T80" fmla="*/ 254 w 394"/>
                <a:gd name="T81" fmla="*/ 1246 h 1324"/>
                <a:gd name="T82" fmla="*/ 253 w 394"/>
                <a:gd name="T83" fmla="*/ 1213 h 1324"/>
                <a:gd name="T84" fmla="*/ 244 w 394"/>
                <a:gd name="T85" fmla="*/ 1174 h 1324"/>
                <a:gd name="T86" fmla="*/ 234 w 394"/>
                <a:gd name="T87" fmla="*/ 1147 h 1324"/>
                <a:gd name="T88" fmla="*/ 229 w 394"/>
                <a:gd name="T89" fmla="*/ 1121 h 1324"/>
                <a:gd name="T90" fmla="*/ 237 w 394"/>
                <a:gd name="T91" fmla="*/ 1101 h 1324"/>
                <a:gd name="T92" fmla="*/ 266 w 394"/>
                <a:gd name="T93" fmla="*/ 1097 h 1324"/>
                <a:gd name="T94" fmla="*/ 295 w 394"/>
                <a:gd name="T95" fmla="*/ 1091 h 1324"/>
                <a:gd name="T96" fmla="*/ 318 w 394"/>
                <a:gd name="T97" fmla="*/ 1092 h 1324"/>
                <a:gd name="T98" fmla="*/ 340 w 394"/>
                <a:gd name="T99" fmla="*/ 1097 h 1324"/>
                <a:gd name="T100" fmla="*/ 360 w 394"/>
                <a:gd name="T101" fmla="*/ 1101 h 1324"/>
                <a:gd name="T102" fmla="*/ 380 w 394"/>
                <a:gd name="T103" fmla="*/ 1142 h 1324"/>
                <a:gd name="T104" fmla="*/ 390 w 394"/>
                <a:gd name="T105" fmla="*/ 1155 h 1324"/>
                <a:gd name="T106" fmla="*/ 394 w 394"/>
                <a:gd name="T107" fmla="*/ 636 h 1324"/>
                <a:gd name="T108" fmla="*/ 376 w 394"/>
                <a:gd name="T109" fmla="*/ 611 h 1324"/>
                <a:gd name="T110" fmla="*/ 358 w 394"/>
                <a:gd name="T111" fmla="*/ 584 h 1324"/>
                <a:gd name="T112" fmla="*/ 352 w 394"/>
                <a:gd name="T113" fmla="*/ 560 h 1324"/>
                <a:gd name="T114" fmla="*/ 371 w 394"/>
                <a:gd name="T115" fmla="*/ 540 h 1324"/>
                <a:gd name="T116" fmla="*/ 388 w 394"/>
                <a:gd name="T117" fmla="*/ 52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1324">
                  <a:moveTo>
                    <a:pt x="394" y="513"/>
                  </a:moveTo>
                  <a:lnTo>
                    <a:pt x="394" y="0"/>
                  </a:lnTo>
                  <a:lnTo>
                    <a:pt x="375" y="18"/>
                  </a:lnTo>
                  <a:lnTo>
                    <a:pt x="357" y="36"/>
                  </a:lnTo>
                  <a:lnTo>
                    <a:pt x="338" y="53"/>
                  </a:lnTo>
                  <a:lnTo>
                    <a:pt x="320" y="71"/>
                  </a:lnTo>
                  <a:lnTo>
                    <a:pt x="303" y="89"/>
                  </a:lnTo>
                  <a:lnTo>
                    <a:pt x="284" y="106"/>
                  </a:lnTo>
                  <a:lnTo>
                    <a:pt x="266" y="125"/>
                  </a:lnTo>
                  <a:lnTo>
                    <a:pt x="247" y="142"/>
                  </a:lnTo>
                  <a:lnTo>
                    <a:pt x="229" y="159"/>
                  </a:lnTo>
                  <a:lnTo>
                    <a:pt x="211" y="178"/>
                  </a:lnTo>
                  <a:lnTo>
                    <a:pt x="192" y="195"/>
                  </a:lnTo>
                  <a:lnTo>
                    <a:pt x="175" y="212"/>
                  </a:lnTo>
                  <a:lnTo>
                    <a:pt x="156" y="229"/>
                  </a:lnTo>
                  <a:lnTo>
                    <a:pt x="138" y="248"/>
                  </a:lnTo>
                  <a:lnTo>
                    <a:pt x="120" y="265"/>
                  </a:lnTo>
                  <a:lnTo>
                    <a:pt x="101" y="282"/>
                  </a:lnTo>
                  <a:lnTo>
                    <a:pt x="93" y="277"/>
                  </a:lnTo>
                  <a:lnTo>
                    <a:pt x="85" y="272"/>
                  </a:lnTo>
                  <a:lnTo>
                    <a:pt x="77" y="266"/>
                  </a:lnTo>
                  <a:lnTo>
                    <a:pt x="69" y="262"/>
                  </a:lnTo>
                  <a:lnTo>
                    <a:pt x="60" y="256"/>
                  </a:lnTo>
                  <a:lnTo>
                    <a:pt x="52" y="251"/>
                  </a:lnTo>
                  <a:lnTo>
                    <a:pt x="44" y="246"/>
                  </a:lnTo>
                  <a:lnTo>
                    <a:pt x="35" y="240"/>
                  </a:lnTo>
                  <a:lnTo>
                    <a:pt x="31" y="240"/>
                  </a:lnTo>
                  <a:lnTo>
                    <a:pt x="26" y="240"/>
                  </a:lnTo>
                  <a:lnTo>
                    <a:pt x="22" y="240"/>
                  </a:lnTo>
                  <a:lnTo>
                    <a:pt x="17" y="240"/>
                  </a:lnTo>
                  <a:lnTo>
                    <a:pt x="12" y="240"/>
                  </a:lnTo>
                  <a:lnTo>
                    <a:pt x="9" y="240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301"/>
                  </a:lnTo>
                  <a:lnTo>
                    <a:pt x="8" y="309"/>
                  </a:lnTo>
                  <a:lnTo>
                    <a:pt x="15" y="316"/>
                  </a:lnTo>
                  <a:lnTo>
                    <a:pt x="23" y="323"/>
                  </a:lnTo>
                  <a:lnTo>
                    <a:pt x="30" y="330"/>
                  </a:lnTo>
                  <a:lnTo>
                    <a:pt x="30" y="334"/>
                  </a:lnTo>
                  <a:lnTo>
                    <a:pt x="30" y="338"/>
                  </a:lnTo>
                  <a:lnTo>
                    <a:pt x="30" y="342"/>
                  </a:lnTo>
                  <a:lnTo>
                    <a:pt x="30" y="347"/>
                  </a:lnTo>
                  <a:lnTo>
                    <a:pt x="23" y="354"/>
                  </a:lnTo>
                  <a:lnTo>
                    <a:pt x="15" y="361"/>
                  </a:lnTo>
                  <a:lnTo>
                    <a:pt x="8" y="368"/>
                  </a:lnTo>
                  <a:lnTo>
                    <a:pt x="0" y="373"/>
                  </a:lnTo>
                  <a:lnTo>
                    <a:pt x="0" y="977"/>
                  </a:lnTo>
                  <a:lnTo>
                    <a:pt x="7" y="980"/>
                  </a:lnTo>
                  <a:lnTo>
                    <a:pt x="12" y="984"/>
                  </a:lnTo>
                  <a:lnTo>
                    <a:pt x="19" y="987"/>
                  </a:lnTo>
                  <a:lnTo>
                    <a:pt x="25" y="990"/>
                  </a:lnTo>
                  <a:lnTo>
                    <a:pt x="32" y="993"/>
                  </a:lnTo>
                  <a:lnTo>
                    <a:pt x="38" y="995"/>
                  </a:lnTo>
                  <a:lnTo>
                    <a:pt x="45" y="999"/>
                  </a:lnTo>
                  <a:lnTo>
                    <a:pt x="50" y="1001"/>
                  </a:lnTo>
                  <a:lnTo>
                    <a:pt x="57" y="1005"/>
                  </a:lnTo>
                  <a:lnTo>
                    <a:pt x="63" y="1007"/>
                  </a:lnTo>
                  <a:lnTo>
                    <a:pt x="70" y="1010"/>
                  </a:lnTo>
                  <a:lnTo>
                    <a:pt x="77" y="1013"/>
                  </a:lnTo>
                  <a:lnTo>
                    <a:pt x="83" y="1016"/>
                  </a:lnTo>
                  <a:lnTo>
                    <a:pt x="90" y="1018"/>
                  </a:lnTo>
                  <a:lnTo>
                    <a:pt x="95" y="1022"/>
                  </a:lnTo>
                  <a:lnTo>
                    <a:pt x="102" y="1024"/>
                  </a:lnTo>
                  <a:lnTo>
                    <a:pt x="90" y="1025"/>
                  </a:lnTo>
                  <a:lnTo>
                    <a:pt x="77" y="1028"/>
                  </a:lnTo>
                  <a:lnTo>
                    <a:pt x="63" y="1029"/>
                  </a:lnTo>
                  <a:lnTo>
                    <a:pt x="50" y="1031"/>
                  </a:lnTo>
                  <a:lnTo>
                    <a:pt x="38" y="1032"/>
                  </a:lnTo>
                  <a:lnTo>
                    <a:pt x="25" y="1034"/>
                  </a:lnTo>
                  <a:lnTo>
                    <a:pt x="12" y="1036"/>
                  </a:lnTo>
                  <a:lnTo>
                    <a:pt x="0" y="1037"/>
                  </a:lnTo>
                  <a:lnTo>
                    <a:pt x="0" y="1114"/>
                  </a:lnTo>
                  <a:lnTo>
                    <a:pt x="11" y="1112"/>
                  </a:lnTo>
                  <a:lnTo>
                    <a:pt x="23" y="1109"/>
                  </a:lnTo>
                  <a:lnTo>
                    <a:pt x="35" y="1107"/>
                  </a:lnTo>
                  <a:lnTo>
                    <a:pt x="47" y="1105"/>
                  </a:lnTo>
                  <a:lnTo>
                    <a:pt x="58" y="1104"/>
                  </a:lnTo>
                  <a:lnTo>
                    <a:pt x="71" y="1101"/>
                  </a:lnTo>
                  <a:lnTo>
                    <a:pt x="83" y="1099"/>
                  </a:lnTo>
                  <a:lnTo>
                    <a:pt x="94" y="1097"/>
                  </a:lnTo>
                  <a:lnTo>
                    <a:pt x="93" y="1105"/>
                  </a:lnTo>
                  <a:lnTo>
                    <a:pt x="93" y="1112"/>
                  </a:lnTo>
                  <a:lnTo>
                    <a:pt x="92" y="1120"/>
                  </a:lnTo>
                  <a:lnTo>
                    <a:pt x="91" y="1127"/>
                  </a:lnTo>
                  <a:lnTo>
                    <a:pt x="85" y="1134"/>
                  </a:lnTo>
                  <a:lnTo>
                    <a:pt x="79" y="1140"/>
                  </a:lnTo>
                  <a:lnTo>
                    <a:pt x="73" y="1147"/>
                  </a:lnTo>
                  <a:lnTo>
                    <a:pt x="69" y="1154"/>
                  </a:lnTo>
                  <a:lnTo>
                    <a:pt x="63" y="1161"/>
                  </a:lnTo>
                  <a:lnTo>
                    <a:pt x="57" y="1168"/>
                  </a:lnTo>
                  <a:lnTo>
                    <a:pt x="52" y="1175"/>
                  </a:lnTo>
                  <a:lnTo>
                    <a:pt x="46" y="1182"/>
                  </a:lnTo>
                  <a:lnTo>
                    <a:pt x="49" y="1203"/>
                  </a:lnTo>
                  <a:lnTo>
                    <a:pt x="54" y="1223"/>
                  </a:lnTo>
                  <a:lnTo>
                    <a:pt x="57" y="1244"/>
                  </a:lnTo>
                  <a:lnTo>
                    <a:pt x="61" y="1265"/>
                  </a:lnTo>
                  <a:lnTo>
                    <a:pt x="68" y="1272"/>
                  </a:lnTo>
                  <a:lnTo>
                    <a:pt x="76" y="1279"/>
                  </a:lnTo>
                  <a:lnTo>
                    <a:pt x="83" y="1287"/>
                  </a:lnTo>
                  <a:lnTo>
                    <a:pt x="91" y="1294"/>
                  </a:lnTo>
                  <a:lnTo>
                    <a:pt x="98" y="1302"/>
                  </a:lnTo>
                  <a:lnTo>
                    <a:pt x="105" y="1309"/>
                  </a:lnTo>
                  <a:lnTo>
                    <a:pt x="113" y="1317"/>
                  </a:lnTo>
                  <a:lnTo>
                    <a:pt x="120" y="1324"/>
                  </a:lnTo>
                  <a:lnTo>
                    <a:pt x="130" y="1322"/>
                  </a:lnTo>
                  <a:lnTo>
                    <a:pt x="140" y="1321"/>
                  </a:lnTo>
                  <a:lnTo>
                    <a:pt x="151" y="1321"/>
                  </a:lnTo>
                  <a:lnTo>
                    <a:pt x="161" y="1320"/>
                  </a:lnTo>
                  <a:lnTo>
                    <a:pt x="171" y="1319"/>
                  </a:lnTo>
                  <a:lnTo>
                    <a:pt x="182" y="1318"/>
                  </a:lnTo>
                  <a:lnTo>
                    <a:pt x="192" y="1318"/>
                  </a:lnTo>
                  <a:lnTo>
                    <a:pt x="203" y="1317"/>
                  </a:lnTo>
                  <a:lnTo>
                    <a:pt x="208" y="1311"/>
                  </a:lnTo>
                  <a:lnTo>
                    <a:pt x="215" y="1304"/>
                  </a:lnTo>
                  <a:lnTo>
                    <a:pt x="221" y="1298"/>
                  </a:lnTo>
                  <a:lnTo>
                    <a:pt x="227" y="1292"/>
                  </a:lnTo>
                  <a:lnTo>
                    <a:pt x="232" y="1286"/>
                  </a:lnTo>
                  <a:lnTo>
                    <a:pt x="239" y="1280"/>
                  </a:lnTo>
                  <a:lnTo>
                    <a:pt x="245" y="1274"/>
                  </a:lnTo>
                  <a:lnTo>
                    <a:pt x="252" y="1268"/>
                  </a:lnTo>
                  <a:lnTo>
                    <a:pt x="253" y="1258"/>
                  </a:lnTo>
                  <a:lnTo>
                    <a:pt x="254" y="1246"/>
                  </a:lnTo>
                  <a:lnTo>
                    <a:pt x="255" y="1236"/>
                  </a:lnTo>
                  <a:lnTo>
                    <a:pt x="257" y="1226"/>
                  </a:lnTo>
                  <a:lnTo>
                    <a:pt x="253" y="1213"/>
                  </a:lnTo>
                  <a:lnTo>
                    <a:pt x="251" y="1199"/>
                  </a:lnTo>
                  <a:lnTo>
                    <a:pt x="247" y="1186"/>
                  </a:lnTo>
                  <a:lnTo>
                    <a:pt x="244" y="1174"/>
                  </a:lnTo>
                  <a:lnTo>
                    <a:pt x="241" y="1165"/>
                  </a:lnTo>
                  <a:lnTo>
                    <a:pt x="237" y="1157"/>
                  </a:lnTo>
                  <a:lnTo>
                    <a:pt x="234" y="1147"/>
                  </a:lnTo>
                  <a:lnTo>
                    <a:pt x="230" y="1139"/>
                  </a:lnTo>
                  <a:lnTo>
                    <a:pt x="229" y="1130"/>
                  </a:lnTo>
                  <a:lnTo>
                    <a:pt x="229" y="1121"/>
                  </a:lnTo>
                  <a:lnTo>
                    <a:pt x="229" y="1113"/>
                  </a:lnTo>
                  <a:lnTo>
                    <a:pt x="228" y="1104"/>
                  </a:lnTo>
                  <a:lnTo>
                    <a:pt x="237" y="1101"/>
                  </a:lnTo>
                  <a:lnTo>
                    <a:pt x="247" y="1100"/>
                  </a:lnTo>
                  <a:lnTo>
                    <a:pt x="257" y="1098"/>
                  </a:lnTo>
                  <a:lnTo>
                    <a:pt x="266" y="1097"/>
                  </a:lnTo>
                  <a:lnTo>
                    <a:pt x="275" y="1094"/>
                  </a:lnTo>
                  <a:lnTo>
                    <a:pt x="285" y="1093"/>
                  </a:lnTo>
                  <a:lnTo>
                    <a:pt x="295" y="1091"/>
                  </a:lnTo>
                  <a:lnTo>
                    <a:pt x="304" y="1090"/>
                  </a:lnTo>
                  <a:lnTo>
                    <a:pt x="311" y="1091"/>
                  </a:lnTo>
                  <a:lnTo>
                    <a:pt x="318" y="1092"/>
                  </a:lnTo>
                  <a:lnTo>
                    <a:pt x="325" y="1093"/>
                  </a:lnTo>
                  <a:lnTo>
                    <a:pt x="333" y="1096"/>
                  </a:lnTo>
                  <a:lnTo>
                    <a:pt x="340" y="1097"/>
                  </a:lnTo>
                  <a:lnTo>
                    <a:pt x="347" y="1098"/>
                  </a:lnTo>
                  <a:lnTo>
                    <a:pt x="353" y="1100"/>
                  </a:lnTo>
                  <a:lnTo>
                    <a:pt x="360" y="1101"/>
                  </a:lnTo>
                  <a:lnTo>
                    <a:pt x="367" y="1114"/>
                  </a:lnTo>
                  <a:lnTo>
                    <a:pt x="374" y="1128"/>
                  </a:lnTo>
                  <a:lnTo>
                    <a:pt x="380" y="1142"/>
                  </a:lnTo>
                  <a:lnTo>
                    <a:pt x="387" y="1154"/>
                  </a:lnTo>
                  <a:lnTo>
                    <a:pt x="389" y="1155"/>
                  </a:lnTo>
                  <a:lnTo>
                    <a:pt x="390" y="1155"/>
                  </a:lnTo>
                  <a:lnTo>
                    <a:pt x="393" y="1157"/>
                  </a:lnTo>
                  <a:lnTo>
                    <a:pt x="394" y="1158"/>
                  </a:lnTo>
                  <a:lnTo>
                    <a:pt x="394" y="636"/>
                  </a:lnTo>
                  <a:lnTo>
                    <a:pt x="388" y="628"/>
                  </a:lnTo>
                  <a:lnTo>
                    <a:pt x="382" y="619"/>
                  </a:lnTo>
                  <a:lnTo>
                    <a:pt x="376" y="611"/>
                  </a:lnTo>
                  <a:lnTo>
                    <a:pt x="371" y="601"/>
                  </a:lnTo>
                  <a:lnTo>
                    <a:pt x="364" y="593"/>
                  </a:lnTo>
                  <a:lnTo>
                    <a:pt x="358" y="584"/>
                  </a:lnTo>
                  <a:lnTo>
                    <a:pt x="352" y="576"/>
                  </a:lnTo>
                  <a:lnTo>
                    <a:pt x="347" y="567"/>
                  </a:lnTo>
                  <a:lnTo>
                    <a:pt x="352" y="560"/>
                  </a:lnTo>
                  <a:lnTo>
                    <a:pt x="358" y="554"/>
                  </a:lnTo>
                  <a:lnTo>
                    <a:pt x="364" y="547"/>
                  </a:lnTo>
                  <a:lnTo>
                    <a:pt x="371" y="540"/>
                  </a:lnTo>
                  <a:lnTo>
                    <a:pt x="376" y="534"/>
                  </a:lnTo>
                  <a:lnTo>
                    <a:pt x="382" y="527"/>
                  </a:lnTo>
                  <a:lnTo>
                    <a:pt x="388" y="520"/>
                  </a:lnTo>
                  <a:lnTo>
                    <a:pt x="394" y="513"/>
                  </a:lnTo>
                  <a:close/>
                </a:path>
              </a:pathLst>
            </a:custGeom>
            <a:solidFill>
              <a:srgbClr val="CC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5" name="Freeform 32"/>
            <p:cNvSpPr>
              <a:spLocks/>
            </p:cNvSpPr>
            <p:nvPr/>
          </p:nvSpPr>
          <p:spPr bwMode="auto">
            <a:xfrm>
              <a:off x="8310563" y="838200"/>
              <a:ext cx="39688" cy="49213"/>
            </a:xfrm>
            <a:custGeom>
              <a:avLst/>
              <a:gdLst>
                <a:gd name="T0" fmla="*/ 51 w 51"/>
                <a:gd name="T1" fmla="*/ 62 h 62"/>
                <a:gd name="T2" fmla="*/ 51 w 51"/>
                <a:gd name="T3" fmla="*/ 1 h 62"/>
                <a:gd name="T4" fmla="*/ 44 w 51"/>
                <a:gd name="T5" fmla="*/ 1 h 62"/>
                <a:gd name="T6" fmla="*/ 38 w 51"/>
                <a:gd name="T7" fmla="*/ 0 h 62"/>
                <a:gd name="T8" fmla="*/ 31 w 51"/>
                <a:gd name="T9" fmla="*/ 0 h 62"/>
                <a:gd name="T10" fmla="*/ 25 w 51"/>
                <a:gd name="T11" fmla="*/ 0 h 62"/>
                <a:gd name="T12" fmla="*/ 20 w 51"/>
                <a:gd name="T13" fmla="*/ 0 h 62"/>
                <a:gd name="T14" fmla="*/ 13 w 51"/>
                <a:gd name="T15" fmla="*/ 0 h 62"/>
                <a:gd name="T16" fmla="*/ 7 w 51"/>
                <a:gd name="T17" fmla="*/ 0 h 62"/>
                <a:gd name="T18" fmla="*/ 0 w 51"/>
                <a:gd name="T19" fmla="*/ 0 h 62"/>
                <a:gd name="T20" fmla="*/ 7 w 51"/>
                <a:gd name="T21" fmla="*/ 10 h 62"/>
                <a:gd name="T22" fmla="*/ 14 w 51"/>
                <a:gd name="T23" fmla="*/ 20 h 62"/>
                <a:gd name="T24" fmla="*/ 21 w 51"/>
                <a:gd name="T25" fmla="*/ 31 h 62"/>
                <a:gd name="T26" fmla="*/ 28 w 51"/>
                <a:gd name="T27" fmla="*/ 40 h 62"/>
                <a:gd name="T28" fmla="*/ 33 w 51"/>
                <a:gd name="T29" fmla="*/ 46 h 62"/>
                <a:gd name="T30" fmla="*/ 39 w 51"/>
                <a:gd name="T31" fmla="*/ 52 h 62"/>
                <a:gd name="T32" fmla="*/ 45 w 51"/>
                <a:gd name="T33" fmla="*/ 56 h 62"/>
                <a:gd name="T34" fmla="*/ 51 w 51"/>
                <a:gd name="T3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62">
                  <a:moveTo>
                    <a:pt x="51" y="62"/>
                  </a:moveTo>
                  <a:lnTo>
                    <a:pt x="51" y="1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1" y="31"/>
                  </a:lnTo>
                  <a:lnTo>
                    <a:pt x="28" y="40"/>
                  </a:lnTo>
                  <a:lnTo>
                    <a:pt x="33" y="46"/>
                  </a:lnTo>
                  <a:lnTo>
                    <a:pt x="39" y="52"/>
                  </a:lnTo>
                  <a:lnTo>
                    <a:pt x="45" y="5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CC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6" name="Freeform 33"/>
            <p:cNvSpPr>
              <a:spLocks/>
            </p:cNvSpPr>
            <p:nvPr/>
          </p:nvSpPr>
          <p:spPr bwMode="auto">
            <a:xfrm>
              <a:off x="7677151" y="696913"/>
              <a:ext cx="673100" cy="1268413"/>
            </a:xfrm>
            <a:custGeom>
              <a:avLst/>
              <a:gdLst>
                <a:gd name="T0" fmla="*/ 825 w 849"/>
                <a:gd name="T1" fmla="*/ 334 h 1599"/>
                <a:gd name="T2" fmla="*/ 775 w 849"/>
                <a:gd name="T3" fmla="*/ 378 h 1599"/>
                <a:gd name="T4" fmla="*/ 738 w 849"/>
                <a:gd name="T5" fmla="*/ 403 h 1599"/>
                <a:gd name="T6" fmla="*/ 713 w 849"/>
                <a:gd name="T7" fmla="*/ 409 h 1599"/>
                <a:gd name="T8" fmla="*/ 663 w 849"/>
                <a:gd name="T9" fmla="*/ 399 h 1599"/>
                <a:gd name="T10" fmla="*/ 588 w 849"/>
                <a:gd name="T11" fmla="*/ 372 h 1599"/>
                <a:gd name="T12" fmla="*/ 515 w 849"/>
                <a:gd name="T13" fmla="*/ 346 h 1599"/>
                <a:gd name="T14" fmla="*/ 440 w 849"/>
                <a:gd name="T15" fmla="*/ 319 h 1599"/>
                <a:gd name="T16" fmla="*/ 426 w 849"/>
                <a:gd name="T17" fmla="*/ 266 h 1599"/>
                <a:gd name="T18" fmla="*/ 473 w 849"/>
                <a:gd name="T19" fmla="*/ 185 h 1599"/>
                <a:gd name="T20" fmla="*/ 497 w 849"/>
                <a:gd name="T21" fmla="*/ 120 h 1599"/>
                <a:gd name="T22" fmla="*/ 480 w 849"/>
                <a:gd name="T23" fmla="*/ 82 h 1599"/>
                <a:gd name="T24" fmla="*/ 447 w 849"/>
                <a:gd name="T25" fmla="*/ 58 h 1599"/>
                <a:gd name="T26" fmla="*/ 414 w 849"/>
                <a:gd name="T27" fmla="*/ 40 h 1599"/>
                <a:gd name="T28" fmla="*/ 381 w 849"/>
                <a:gd name="T29" fmla="*/ 27 h 1599"/>
                <a:gd name="T30" fmla="*/ 342 w 849"/>
                <a:gd name="T31" fmla="*/ 40 h 1599"/>
                <a:gd name="T32" fmla="*/ 295 w 849"/>
                <a:gd name="T33" fmla="*/ 78 h 1599"/>
                <a:gd name="T34" fmla="*/ 249 w 849"/>
                <a:gd name="T35" fmla="*/ 114 h 1599"/>
                <a:gd name="T36" fmla="*/ 201 w 849"/>
                <a:gd name="T37" fmla="*/ 152 h 1599"/>
                <a:gd name="T38" fmla="*/ 155 w 849"/>
                <a:gd name="T39" fmla="*/ 128 h 1599"/>
                <a:gd name="T40" fmla="*/ 108 w 849"/>
                <a:gd name="T41" fmla="*/ 43 h 1599"/>
                <a:gd name="T42" fmla="*/ 76 w 849"/>
                <a:gd name="T43" fmla="*/ 151 h 1599"/>
                <a:gd name="T44" fmla="*/ 58 w 849"/>
                <a:gd name="T45" fmla="*/ 452 h 1599"/>
                <a:gd name="T46" fmla="*/ 76 w 849"/>
                <a:gd name="T47" fmla="*/ 580 h 1599"/>
                <a:gd name="T48" fmla="*/ 131 w 849"/>
                <a:gd name="T49" fmla="*/ 535 h 1599"/>
                <a:gd name="T50" fmla="*/ 194 w 849"/>
                <a:gd name="T51" fmla="*/ 534 h 1599"/>
                <a:gd name="T52" fmla="*/ 269 w 849"/>
                <a:gd name="T53" fmla="*/ 577 h 1599"/>
                <a:gd name="T54" fmla="*/ 343 w 849"/>
                <a:gd name="T55" fmla="*/ 621 h 1599"/>
                <a:gd name="T56" fmla="*/ 418 w 849"/>
                <a:gd name="T57" fmla="*/ 665 h 1599"/>
                <a:gd name="T58" fmla="*/ 399 w 849"/>
                <a:gd name="T59" fmla="*/ 742 h 1599"/>
                <a:gd name="T60" fmla="*/ 290 w 849"/>
                <a:gd name="T61" fmla="*/ 851 h 1599"/>
                <a:gd name="T62" fmla="*/ 179 w 849"/>
                <a:gd name="T63" fmla="*/ 961 h 1599"/>
                <a:gd name="T64" fmla="*/ 69 w 849"/>
                <a:gd name="T65" fmla="*/ 1070 h 1599"/>
                <a:gd name="T66" fmla="*/ 7 w 849"/>
                <a:gd name="T67" fmla="*/ 1354 h 1599"/>
                <a:gd name="T68" fmla="*/ 23 w 849"/>
                <a:gd name="T69" fmla="*/ 1586 h 1599"/>
                <a:gd name="T70" fmla="*/ 71 w 849"/>
                <a:gd name="T71" fmla="*/ 1594 h 1599"/>
                <a:gd name="T72" fmla="*/ 115 w 849"/>
                <a:gd name="T73" fmla="*/ 1598 h 1599"/>
                <a:gd name="T74" fmla="*/ 156 w 849"/>
                <a:gd name="T75" fmla="*/ 1595 h 1599"/>
                <a:gd name="T76" fmla="*/ 194 w 849"/>
                <a:gd name="T77" fmla="*/ 1587 h 1599"/>
                <a:gd name="T78" fmla="*/ 228 w 849"/>
                <a:gd name="T79" fmla="*/ 1573 h 1599"/>
                <a:gd name="T80" fmla="*/ 297 w 849"/>
                <a:gd name="T81" fmla="*/ 1506 h 1599"/>
                <a:gd name="T82" fmla="*/ 404 w 849"/>
                <a:gd name="T83" fmla="*/ 1386 h 1599"/>
                <a:gd name="T84" fmla="*/ 511 w 849"/>
                <a:gd name="T85" fmla="*/ 1265 h 1599"/>
                <a:gd name="T86" fmla="*/ 618 w 849"/>
                <a:gd name="T87" fmla="*/ 1144 h 1599"/>
                <a:gd name="T88" fmla="*/ 715 w 849"/>
                <a:gd name="T89" fmla="*/ 1076 h 1599"/>
                <a:gd name="T90" fmla="*/ 804 w 849"/>
                <a:gd name="T91" fmla="*/ 1061 h 1599"/>
                <a:gd name="T92" fmla="*/ 836 w 849"/>
                <a:gd name="T93" fmla="*/ 977 h 1599"/>
                <a:gd name="T94" fmla="*/ 784 w 849"/>
                <a:gd name="T95" fmla="*/ 983 h 1599"/>
                <a:gd name="T96" fmla="*/ 757 w 849"/>
                <a:gd name="T97" fmla="*/ 978 h 1599"/>
                <a:gd name="T98" fmla="*/ 800 w 849"/>
                <a:gd name="T99" fmla="*/ 938 h 1599"/>
                <a:gd name="T100" fmla="*/ 836 w 849"/>
                <a:gd name="T101" fmla="*/ 91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9" h="1599">
                  <a:moveTo>
                    <a:pt x="849" y="916"/>
                  </a:moveTo>
                  <a:lnTo>
                    <a:pt x="849" y="312"/>
                  </a:lnTo>
                  <a:lnTo>
                    <a:pt x="836" y="324"/>
                  </a:lnTo>
                  <a:lnTo>
                    <a:pt x="825" y="334"/>
                  </a:lnTo>
                  <a:lnTo>
                    <a:pt x="812" y="346"/>
                  </a:lnTo>
                  <a:lnTo>
                    <a:pt x="800" y="356"/>
                  </a:lnTo>
                  <a:lnTo>
                    <a:pt x="788" y="368"/>
                  </a:lnTo>
                  <a:lnTo>
                    <a:pt x="775" y="378"/>
                  </a:lnTo>
                  <a:lnTo>
                    <a:pt x="763" y="390"/>
                  </a:lnTo>
                  <a:lnTo>
                    <a:pt x="751" y="400"/>
                  </a:lnTo>
                  <a:lnTo>
                    <a:pt x="744" y="401"/>
                  </a:lnTo>
                  <a:lnTo>
                    <a:pt x="738" y="403"/>
                  </a:lnTo>
                  <a:lnTo>
                    <a:pt x="731" y="405"/>
                  </a:lnTo>
                  <a:lnTo>
                    <a:pt x="725" y="406"/>
                  </a:lnTo>
                  <a:lnTo>
                    <a:pt x="720" y="408"/>
                  </a:lnTo>
                  <a:lnTo>
                    <a:pt x="713" y="409"/>
                  </a:lnTo>
                  <a:lnTo>
                    <a:pt x="707" y="411"/>
                  </a:lnTo>
                  <a:lnTo>
                    <a:pt x="700" y="413"/>
                  </a:lnTo>
                  <a:lnTo>
                    <a:pt x="682" y="406"/>
                  </a:lnTo>
                  <a:lnTo>
                    <a:pt x="663" y="399"/>
                  </a:lnTo>
                  <a:lnTo>
                    <a:pt x="645" y="393"/>
                  </a:lnTo>
                  <a:lnTo>
                    <a:pt x="625" y="386"/>
                  </a:lnTo>
                  <a:lnTo>
                    <a:pt x="607" y="379"/>
                  </a:lnTo>
                  <a:lnTo>
                    <a:pt x="588" y="372"/>
                  </a:lnTo>
                  <a:lnTo>
                    <a:pt x="570" y="365"/>
                  </a:lnTo>
                  <a:lnTo>
                    <a:pt x="552" y="360"/>
                  </a:lnTo>
                  <a:lnTo>
                    <a:pt x="533" y="353"/>
                  </a:lnTo>
                  <a:lnTo>
                    <a:pt x="515" y="346"/>
                  </a:lnTo>
                  <a:lnTo>
                    <a:pt x="495" y="339"/>
                  </a:lnTo>
                  <a:lnTo>
                    <a:pt x="477" y="333"/>
                  </a:lnTo>
                  <a:lnTo>
                    <a:pt x="458" y="326"/>
                  </a:lnTo>
                  <a:lnTo>
                    <a:pt x="440" y="319"/>
                  </a:lnTo>
                  <a:lnTo>
                    <a:pt x="420" y="314"/>
                  </a:lnTo>
                  <a:lnTo>
                    <a:pt x="402" y="307"/>
                  </a:lnTo>
                  <a:lnTo>
                    <a:pt x="413" y="286"/>
                  </a:lnTo>
                  <a:lnTo>
                    <a:pt x="426" y="266"/>
                  </a:lnTo>
                  <a:lnTo>
                    <a:pt x="437" y="246"/>
                  </a:lnTo>
                  <a:lnTo>
                    <a:pt x="450" y="225"/>
                  </a:lnTo>
                  <a:lnTo>
                    <a:pt x="462" y="205"/>
                  </a:lnTo>
                  <a:lnTo>
                    <a:pt x="473" y="185"/>
                  </a:lnTo>
                  <a:lnTo>
                    <a:pt x="486" y="164"/>
                  </a:lnTo>
                  <a:lnTo>
                    <a:pt x="497" y="143"/>
                  </a:lnTo>
                  <a:lnTo>
                    <a:pt x="497" y="132"/>
                  </a:lnTo>
                  <a:lnTo>
                    <a:pt x="497" y="120"/>
                  </a:lnTo>
                  <a:lnTo>
                    <a:pt x="497" y="107"/>
                  </a:lnTo>
                  <a:lnTo>
                    <a:pt x="497" y="96"/>
                  </a:lnTo>
                  <a:lnTo>
                    <a:pt x="489" y="89"/>
                  </a:lnTo>
                  <a:lnTo>
                    <a:pt x="480" y="82"/>
                  </a:lnTo>
                  <a:lnTo>
                    <a:pt x="472" y="76"/>
                  </a:lnTo>
                  <a:lnTo>
                    <a:pt x="464" y="71"/>
                  </a:lnTo>
                  <a:lnTo>
                    <a:pt x="455" y="64"/>
                  </a:lnTo>
                  <a:lnTo>
                    <a:pt x="447" y="58"/>
                  </a:lnTo>
                  <a:lnTo>
                    <a:pt x="439" y="52"/>
                  </a:lnTo>
                  <a:lnTo>
                    <a:pt x="431" y="45"/>
                  </a:lnTo>
                  <a:lnTo>
                    <a:pt x="422" y="42"/>
                  </a:lnTo>
                  <a:lnTo>
                    <a:pt x="414" y="40"/>
                  </a:lnTo>
                  <a:lnTo>
                    <a:pt x="406" y="36"/>
                  </a:lnTo>
                  <a:lnTo>
                    <a:pt x="398" y="33"/>
                  </a:lnTo>
                  <a:lnTo>
                    <a:pt x="389" y="29"/>
                  </a:lnTo>
                  <a:lnTo>
                    <a:pt x="381" y="27"/>
                  </a:lnTo>
                  <a:lnTo>
                    <a:pt x="373" y="23"/>
                  </a:lnTo>
                  <a:lnTo>
                    <a:pt x="365" y="21"/>
                  </a:lnTo>
                  <a:lnTo>
                    <a:pt x="353" y="30"/>
                  </a:lnTo>
                  <a:lnTo>
                    <a:pt x="342" y="40"/>
                  </a:lnTo>
                  <a:lnTo>
                    <a:pt x="330" y="49"/>
                  </a:lnTo>
                  <a:lnTo>
                    <a:pt x="319" y="58"/>
                  </a:lnTo>
                  <a:lnTo>
                    <a:pt x="306" y="68"/>
                  </a:lnTo>
                  <a:lnTo>
                    <a:pt x="295" y="78"/>
                  </a:lnTo>
                  <a:lnTo>
                    <a:pt x="283" y="87"/>
                  </a:lnTo>
                  <a:lnTo>
                    <a:pt x="272" y="96"/>
                  </a:lnTo>
                  <a:lnTo>
                    <a:pt x="260" y="105"/>
                  </a:lnTo>
                  <a:lnTo>
                    <a:pt x="249" y="114"/>
                  </a:lnTo>
                  <a:lnTo>
                    <a:pt x="237" y="124"/>
                  </a:lnTo>
                  <a:lnTo>
                    <a:pt x="225" y="134"/>
                  </a:lnTo>
                  <a:lnTo>
                    <a:pt x="213" y="143"/>
                  </a:lnTo>
                  <a:lnTo>
                    <a:pt x="201" y="152"/>
                  </a:lnTo>
                  <a:lnTo>
                    <a:pt x="190" y="162"/>
                  </a:lnTo>
                  <a:lnTo>
                    <a:pt x="178" y="171"/>
                  </a:lnTo>
                  <a:lnTo>
                    <a:pt x="167" y="149"/>
                  </a:lnTo>
                  <a:lnTo>
                    <a:pt x="155" y="128"/>
                  </a:lnTo>
                  <a:lnTo>
                    <a:pt x="144" y="106"/>
                  </a:lnTo>
                  <a:lnTo>
                    <a:pt x="131" y="86"/>
                  </a:lnTo>
                  <a:lnTo>
                    <a:pt x="119" y="64"/>
                  </a:lnTo>
                  <a:lnTo>
                    <a:pt x="108" y="43"/>
                  </a:lnTo>
                  <a:lnTo>
                    <a:pt x="95" y="21"/>
                  </a:lnTo>
                  <a:lnTo>
                    <a:pt x="84" y="0"/>
                  </a:lnTo>
                  <a:lnTo>
                    <a:pt x="79" y="76"/>
                  </a:lnTo>
                  <a:lnTo>
                    <a:pt x="76" y="151"/>
                  </a:lnTo>
                  <a:lnTo>
                    <a:pt x="71" y="227"/>
                  </a:lnTo>
                  <a:lnTo>
                    <a:pt x="66" y="302"/>
                  </a:lnTo>
                  <a:lnTo>
                    <a:pt x="62" y="377"/>
                  </a:lnTo>
                  <a:lnTo>
                    <a:pt x="58" y="452"/>
                  </a:lnTo>
                  <a:lnTo>
                    <a:pt x="54" y="528"/>
                  </a:lnTo>
                  <a:lnTo>
                    <a:pt x="49" y="603"/>
                  </a:lnTo>
                  <a:lnTo>
                    <a:pt x="63" y="591"/>
                  </a:lnTo>
                  <a:lnTo>
                    <a:pt x="76" y="580"/>
                  </a:lnTo>
                  <a:lnTo>
                    <a:pt x="90" y="569"/>
                  </a:lnTo>
                  <a:lnTo>
                    <a:pt x="103" y="558"/>
                  </a:lnTo>
                  <a:lnTo>
                    <a:pt x="117" y="546"/>
                  </a:lnTo>
                  <a:lnTo>
                    <a:pt x="131" y="535"/>
                  </a:lnTo>
                  <a:lnTo>
                    <a:pt x="144" y="523"/>
                  </a:lnTo>
                  <a:lnTo>
                    <a:pt x="158" y="512"/>
                  </a:lnTo>
                  <a:lnTo>
                    <a:pt x="176" y="523"/>
                  </a:lnTo>
                  <a:lnTo>
                    <a:pt x="194" y="534"/>
                  </a:lnTo>
                  <a:lnTo>
                    <a:pt x="213" y="545"/>
                  </a:lnTo>
                  <a:lnTo>
                    <a:pt x="232" y="555"/>
                  </a:lnTo>
                  <a:lnTo>
                    <a:pt x="251" y="567"/>
                  </a:lnTo>
                  <a:lnTo>
                    <a:pt x="269" y="577"/>
                  </a:lnTo>
                  <a:lnTo>
                    <a:pt x="288" y="589"/>
                  </a:lnTo>
                  <a:lnTo>
                    <a:pt x="306" y="599"/>
                  </a:lnTo>
                  <a:lnTo>
                    <a:pt x="325" y="611"/>
                  </a:lnTo>
                  <a:lnTo>
                    <a:pt x="343" y="621"/>
                  </a:lnTo>
                  <a:lnTo>
                    <a:pt x="361" y="633"/>
                  </a:lnTo>
                  <a:lnTo>
                    <a:pt x="381" y="643"/>
                  </a:lnTo>
                  <a:lnTo>
                    <a:pt x="399" y="654"/>
                  </a:lnTo>
                  <a:lnTo>
                    <a:pt x="418" y="665"/>
                  </a:lnTo>
                  <a:lnTo>
                    <a:pt x="436" y="676"/>
                  </a:lnTo>
                  <a:lnTo>
                    <a:pt x="455" y="687"/>
                  </a:lnTo>
                  <a:lnTo>
                    <a:pt x="427" y="714"/>
                  </a:lnTo>
                  <a:lnTo>
                    <a:pt x="399" y="742"/>
                  </a:lnTo>
                  <a:lnTo>
                    <a:pt x="372" y="768"/>
                  </a:lnTo>
                  <a:lnTo>
                    <a:pt x="345" y="796"/>
                  </a:lnTo>
                  <a:lnTo>
                    <a:pt x="318" y="824"/>
                  </a:lnTo>
                  <a:lnTo>
                    <a:pt x="290" y="851"/>
                  </a:lnTo>
                  <a:lnTo>
                    <a:pt x="262" y="879"/>
                  </a:lnTo>
                  <a:lnTo>
                    <a:pt x="235" y="906"/>
                  </a:lnTo>
                  <a:lnTo>
                    <a:pt x="207" y="933"/>
                  </a:lnTo>
                  <a:lnTo>
                    <a:pt x="179" y="961"/>
                  </a:lnTo>
                  <a:lnTo>
                    <a:pt x="152" y="988"/>
                  </a:lnTo>
                  <a:lnTo>
                    <a:pt x="124" y="1015"/>
                  </a:lnTo>
                  <a:lnTo>
                    <a:pt x="96" y="1043"/>
                  </a:lnTo>
                  <a:lnTo>
                    <a:pt x="69" y="1070"/>
                  </a:lnTo>
                  <a:lnTo>
                    <a:pt x="41" y="1097"/>
                  </a:lnTo>
                  <a:lnTo>
                    <a:pt x="13" y="1124"/>
                  </a:lnTo>
                  <a:lnTo>
                    <a:pt x="10" y="1240"/>
                  </a:lnTo>
                  <a:lnTo>
                    <a:pt x="7" y="1354"/>
                  </a:lnTo>
                  <a:lnTo>
                    <a:pt x="3" y="1468"/>
                  </a:lnTo>
                  <a:lnTo>
                    <a:pt x="0" y="1582"/>
                  </a:lnTo>
                  <a:lnTo>
                    <a:pt x="11" y="1584"/>
                  </a:lnTo>
                  <a:lnTo>
                    <a:pt x="23" y="1586"/>
                  </a:lnTo>
                  <a:lnTo>
                    <a:pt x="35" y="1588"/>
                  </a:lnTo>
                  <a:lnTo>
                    <a:pt x="47" y="1590"/>
                  </a:lnTo>
                  <a:lnTo>
                    <a:pt x="58" y="1592"/>
                  </a:lnTo>
                  <a:lnTo>
                    <a:pt x="71" y="1594"/>
                  </a:lnTo>
                  <a:lnTo>
                    <a:pt x="83" y="1597"/>
                  </a:lnTo>
                  <a:lnTo>
                    <a:pt x="94" y="1599"/>
                  </a:lnTo>
                  <a:lnTo>
                    <a:pt x="105" y="1599"/>
                  </a:lnTo>
                  <a:lnTo>
                    <a:pt x="115" y="1598"/>
                  </a:lnTo>
                  <a:lnTo>
                    <a:pt x="125" y="1598"/>
                  </a:lnTo>
                  <a:lnTo>
                    <a:pt x="136" y="1597"/>
                  </a:lnTo>
                  <a:lnTo>
                    <a:pt x="146" y="1597"/>
                  </a:lnTo>
                  <a:lnTo>
                    <a:pt x="156" y="1595"/>
                  </a:lnTo>
                  <a:lnTo>
                    <a:pt x="168" y="1595"/>
                  </a:lnTo>
                  <a:lnTo>
                    <a:pt x="178" y="1594"/>
                  </a:lnTo>
                  <a:lnTo>
                    <a:pt x="186" y="1591"/>
                  </a:lnTo>
                  <a:lnTo>
                    <a:pt x="194" y="1587"/>
                  </a:lnTo>
                  <a:lnTo>
                    <a:pt x="202" y="1584"/>
                  </a:lnTo>
                  <a:lnTo>
                    <a:pt x="212" y="1580"/>
                  </a:lnTo>
                  <a:lnTo>
                    <a:pt x="220" y="1577"/>
                  </a:lnTo>
                  <a:lnTo>
                    <a:pt x="228" y="1573"/>
                  </a:lnTo>
                  <a:lnTo>
                    <a:pt x="236" y="1569"/>
                  </a:lnTo>
                  <a:lnTo>
                    <a:pt x="244" y="1565"/>
                  </a:lnTo>
                  <a:lnTo>
                    <a:pt x="270" y="1535"/>
                  </a:lnTo>
                  <a:lnTo>
                    <a:pt x="297" y="1506"/>
                  </a:lnTo>
                  <a:lnTo>
                    <a:pt x="325" y="1476"/>
                  </a:lnTo>
                  <a:lnTo>
                    <a:pt x="351" y="1446"/>
                  </a:lnTo>
                  <a:lnTo>
                    <a:pt x="378" y="1416"/>
                  </a:lnTo>
                  <a:lnTo>
                    <a:pt x="404" y="1386"/>
                  </a:lnTo>
                  <a:lnTo>
                    <a:pt x="432" y="1355"/>
                  </a:lnTo>
                  <a:lnTo>
                    <a:pt x="458" y="1325"/>
                  </a:lnTo>
                  <a:lnTo>
                    <a:pt x="485" y="1295"/>
                  </a:lnTo>
                  <a:lnTo>
                    <a:pt x="511" y="1265"/>
                  </a:lnTo>
                  <a:lnTo>
                    <a:pt x="538" y="1235"/>
                  </a:lnTo>
                  <a:lnTo>
                    <a:pt x="565" y="1205"/>
                  </a:lnTo>
                  <a:lnTo>
                    <a:pt x="592" y="1175"/>
                  </a:lnTo>
                  <a:lnTo>
                    <a:pt x="618" y="1144"/>
                  </a:lnTo>
                  <a:lnTo>
                    <a:pt x="645" y="1114"/>
                  </a:lnTo>
                  <a:lnTo>
                    <a:pt x="671" y="1084"/>
                  </a:lnTo>
                  <a:lnTo>
                    <a:pt x="693" y="1081"/>
                  </a:lnTo>
                  <a:lnTo>
                    <a:pt x="715" y="1076"/>
                  </a:lnTo>
                  <a:lnTo>
                    <a:pt x="737" y="1073"/>
                  </a:lnTo>
                  <a:lnTo>
                    <a:pt x="760" y="1068"/>
                  </a:lnTo>
                  <a:lnTo>
                    <a:pt x="782" y="1064"/>
                  </a:lnTo>
                  <a:lnTo>
                    <a:pt x="804" y="1061"/>
                  </a:lnTo>
                  <a:lnTo>
                    <a:pt x="827" y="1056"/>
                  </a:lnTo>
                  <a:lnTo>
                    <a:pt x="849" y="1053"/>
                  </a:lnTo>
                  <a:lnTo>
                    <a:pt x="849" y="976"/>
                  </a:lnTo>
                  <a:lnTo>
                    <a:pt x="836" y="977"/>
                  </a:lnTo>
                  <a:lnTo>
                    <a:pt x="823" y="979"/>
                  </a:lnTo>
                  <a:lnTo>
                    <a:pt x="811" y="980"/>
                  </a:lnTo>
                  <a:lnTo>
                    <a:pt x="798" y="982"/>
                  </a:lnTo>
                  <a:lnTo>
                    <a:pt x="784" y="983"/>
                  </a:lnTo>
                  <a:lnTo>
                    <a:pt x="772" y="985"/>
                  </a:lnTo>
                  <a:lnTo>
                    <a:pt x="759" y="986"/>
                  </a:lnTo>
                  <a:lnTo>
                    <a:pt x="746" y="988"/>
                  </a:lnTo>
                  <a:lnTo>
                    <a:pt x="757" y="978"/>
                  </a:lnTo>
                  <a:lnTo>
                    <a:pt x="768" y="969"/>
                  </a:lnTo>
                  <a:lnTo>
                    <a:pt x="778" y="959"/>
                  </a:lnTo>
                  <a:lnTo>
                    <a:pt x="790" y="948"/>
                  </a:lnTo>
                  <a:lnTo>
                    <a:pt x="800" y="938"/>
                  </a:lnTo>
                  <a:lnTo>
                    <a:pt x="811" y="929"/>
                  </a:lnTo>
                  <a:lnTo>
                    <a:pt x="822" y="918"/>
                  </a:lnTo>
                  <a:lnTo>
                    <a:pt x="833" y="909"/>
                  </a:lnTo>
                  <a:lnTo>
                    <a:pt x="836" y="910"/>
                  </a:lnTo>
                  <a:lnTo>
                    <a:pt x="841" y="912"/>
                  </a:lnTo>
                  <a:lnTo>
                    <a:pt x="844" y="914"/>
                  </a:lnTo>
                  <a:lnTo>
                    <a:pt x="849" y="916"/>
                  </a:lnTo>
                  <a:close/>
                </a:path>
              </a:pathLst>
            </a:custGeom>
            <a:solidFill>
              <a:srgbClr val="CC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7" name="Freeform 34"/>
            <p:cNvSpPr>
              <a:spLocks/>
            </p:cNvSpPr>
            <p:nvPr/>
          </p:nvSpPr>
          <p:spPr bwMode="auto">
            <a:xfrm>
              <a:off x="8662988" y="534988"/>
              <a:ext cx="250825" cy="1044575"/>
            </a:xfrm>
            <a:custGeom>
              <a:avLst/>
              <a:gdLst>
                <a:gd name="T0" fmla="*/ 5 w 315"/>
                <a:gd name="T1" fmla="*/ 1299 h 1318"/>
                <a:gd name="T2" fmla="*/ 24 w 315"/>
                <a:gd name="T3" fmla="*/ 1307 h 1318"/>
                <a:gd name="T4" fmla="*/ 41 w 315"/>
                <a:gd name="T5" fmla="*/ 1316 h 1318"/>
                <a:gd name="T6" fmla="*/ 63 w 315"/>
                <a:gd name="T7" fmla="*/ 1317 h 1318"/>
                <a:gd name="T8" fmla="*/ 88 w 315"/>
                <a:gd name="T9" fmla="*/ 1314 h 1318"/>
                <a:gd name="T10" fmla="*/ 112 w 315"/>
                <a:gd name="T11" fmla="*/ 1313 h 1318"/>
                <a:gd name="T12" fmla="*/ 132 w 315"/>
                <a:gd name="T13" fmla="*/ 1301 h 1318"/>
                <a:gd name="T14" fmla="*/ 152 w 315"/>
                <a:gd name="T15" fmla="*/ 1287 h 1318"/>
                <a:gd name="T16" fmla="*/ 165 w 315"/>
                <a:gd name="T17" fmla="*/ 1269 h 1318"/>
                <a:gd name="T18" fmla="*/ 170 w 315"/>
                <a:gd name="T19" fmla="*/ 1237 h 1318"/>
                <a:gd name="T20" fmla="*/ 183 w 315"/>
                <a:gd name="T21" fmla="*/ 1246 h 1318"/>
                <a:gd name="T22" fmla="*/ 197 w 315"/>
                <a:gd name="T23" fmla="*/ 1256 h 1318"/>
                <a:gd name="T24" fmla="*/ 212 w 315"/>
                <a:gd name="T25" fmla="*/ 1254 h 1318"/>
                <a:gd name="T26" fmla="*/ 227 w 315"/>
                <a:gd name="T27" fmla="*/ 1235 h 1318"/>
                <a:gd name="T28" fmla="*/ 243 w 315"/>
                <a:gd name="T29" fmla="*/ 1215 h 1318"/>
                <a:gd name="T30" fmla="*/ 255 w 315"/>
                <a:gd name="T31" fmla="*/ 1167 h 1318"/>
                <a:gd name="T32" fmla="*/ 268 w 315"/>
                <a:gd name="T33" fmla="*/ 1123 h 1318"/>
                <a:gd name="T34" fmla="*/ 281 w 315"/>
                <a:gd name="T35" fmla="*/ 1116 h 1318"/>
                <a:gd name="T36" fmla="*/ 293 w 315"/>
                <a:gd name="T37" fmla="*/ 1109 h 1318"/>
                <a:gd name="T38" fmla="*/ 305 w 315"/>
                <a:gd name="T39" fmla="*/ 1083 h 1318"/>
                <a:gd name="T40" fmla="*/ 306 w 315"/>
                <a:gd name="T41" fmla="*/ 1052 h 1318"/>
                <a:gd name="T42" fmla="*/ 292 w 315"/>
                <a:gd name="T43" fmla="*/ 1029 h 1318"/>
                <a:gd name="T44" fmla="*/ 278 w 315"/>
                <a:gd name="T45" fmla="*/ 1007 h 1318"/>
                <a:gd name="T46" fmla="*/ 269 w 315"/>
                <a:gd name="T47" fmla="*/ 963 h 1318"/>
                <a:gd name="T48" fmla="*/ 258 w 315"/>
                <a:gd name="T49" fmla="*/ 919 h 1318"/>
                <a:gd name="T50" fmla="*/ 240 w 315"/>
                <a:gd name="T51" fmla="*/ 893 h 1318"/>
                <a:gd name="T52" fmla="*/ 202 w 315"/>
                <a:gd name="T53" fmla="*/ 878 h 1318"/>
                <a:gd name="T54" fmla="*/ 163 w 315"/>
                <a:gd name="T55" fmla="*/ 863 h 1318"/>
                <a:gd name="T56" fmla="*/ 139 w 315"/>
                <a:gd name="T57" fmla="*/ 763 h 1318"/>
                <a:gd name="T58" fmla="*/ 142 w 315"/>
                <a:gd name="T59" fmla="*/ 492 h 1318"/>
                <a:gd name="T60" fmla="*/ 207 w 315"/>
                <a:gd name="T61" fmla="*/ 426 h 1318"/>
                <a:gd name="T62" fmla="*/ 273 w 315"/>
                <a:gd name="T63" fmla="*/ 362 h 1318"/>
                <a:gd name="T64" fmla="*/ 311 w 315"/>
                <a:gd name="T65" fmla="*/ 280 h 1318"/>
                <a:gd name="T66" fmla="*/ 297 w 315"/>
                <a:gd name="T67" fmla="*/ 160 h 1318"/>
                <a:gd name="T68" fmla="*/ 282 w 315"/>
                <a:gd name="T69" fmla="*/ 42 h 1318"/>
                <a:gd name="T70" fmla="*/ 261 w 315"/>
                <a:gd name="T71" fmla="*/ 2 h 1318"/>
                <a:gd name="T72" fmla="*/ 236 w 315"/>
                <a:gd name="T73" fmla="*/ 0 h 1318"/>
                <a:gd name="T74" fmla="*/ 212 w 315"/>
                <a:gd name="T75" fmla="*/ 0 h 1318"/>
                <a:gd name="T76" fmla="*/ 187 w 315"/>
                <a:gd name="T77" fmla="*/ 10 h 1318"/>
                <a:gd name="T78" fmla="*/ 164 w 315"/>
                <a:gd name="T79" fmla="*/ 18 h 1318"/>
                <a:gd name="T80" fmla="*/ 139 w 315"/>
                <a:gd name="T81" fmla="*/ 30 h 1318"/>
                <a:gd name="T82" fmla="*/ 112 w 315"/>
                <a:gd name="T83" fmla="*/ 50 h 1318"/>
                <a:gd name="T84" fmla="*/ 85 w 315"/>
                <a:gd name="T85" fmla="*/ 69 h 1318"/>
                <a:gd name="T86" fmla="*/ 57 w 315"/>
                <a:gd name="T87" fmla="*/ 95 h 1318"/>
                <a:gd name="T88" fmla="*/ 28 w 315"/>
                <a:gd name="T89" fmla="*/ 122 h 1318"/>
                <a:gd name="T90" fmla="*/ 0 w 315"/>
                <a:gd name="T91" fmla="*/ 150 h 1318"/>
                <a:gd name="T92" fmla="*/ 11 w 315"/>
                <a:gd name="T93" fmla="*/ 640 h 1318"/>
                <a:gd name="T94" fmla="*/ 30 w 315"/>
                <a:gd name="T95" fmla="*/ 618 h 1318"/>
                <a:gd name="T96" fmla="*/ 47 w 315"/>
                <a:gd name="T97" fmla="*/ 597 h 1318"/>
                <a:gd name="T98" fmla="*/ 47 w 315"/>
                <a:gd name="T99" fmla="*/ 779 h 1318"/>
                <a:gd name="T100" fmla="*/ 39 w 315"/>
                <a:gd name="T101" fmla="*/ 809 h 1318"/>
                <a:gd name="T102" fmla="*/ 23 w 315"/>
                <a:gd name="T103" fmla="*/ 803 h 1318"/>
                <a:gd name="T104" fmla="*/ 8 w 315"/>
                <a:gd name="T105" fmla="*/ 797 h 1318"/>
                <a:gd name="T106" fmla="*/ 2 w 315"/>
                <a:gd name="T107" fmla="*/ 787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1318">
                  <a:moveTo>
                    <a:pt x="0" y="783"/>
                  </a:moveTo>
                  <a:lnTo>
                    <a:pt x="0" y="1297"/>
                  </a:lnTo>
                  <a:lnTo>
                    <a:pt x="5" y="1299"/>
                  </a:lnTo>
                  <a:lnTo>
                    <a:pt x="11" y="1302"/>
                  </a:lnTo>
                  <a:lnTo>
                    <a:pt x="17" y="1305"/>
                  </a:lnTo>
                  <a:lnTo>
                    <a:pt x="24" y="1307"/>
                  </a:lnTo>
                  <a:lnTo>
                    <a:pt x="30" y="1310"/>
                  </a:lnTo>
                  <a:lnTo>
                    <a:pt x="35" y="1312"/>
                  </a:lnTo>
                  <a:lnTo>
                    <a:pt x="41" y="1316"/>
                  </a:lnTo>
                  <a:lnTo>
                    <a:pt x="47" y="1318"/>
                  </a:lnTo>
                  <a:lnTo>
                    <a:pt x="55" y="1318"/>
                  </a:lnTo>
                  <a:lnTo>
                    <a:pt x="63" y="1317"/>
                  </a:lnTo>
                  <a:lnTo>
                    <a:pt x="71" y="1317"/>
                  </a:lnTo>
                  <a:lnTo>
                    <a:pt x="80" y="1316"/>
                  </a:lnTo>
                  <a:lnTo>
                    <a:pt x="88" y="1314"/>
                  </a:lnTo>
                  <a:lnTo>
                    <a:pt x="96" y="1314"/>
                  </a:lnTo>
                  <a:lnTo>
                    <a:pt x="104" y="1313"/>
                  </a:lnTo>
                  <a:lnTo>
                    <a:pt x="112" y="1313"/>
                  </a:lnTo>
                  <a:lnTo>
                    <a:pt x="119" y="1309"/>
                  </a:lnTo>
                  <a:lnTo>
                    <a:pt x="126" y="1304"/>
                  </a:lnTo>
                  <a:lnTo>
                    <a:pt x="132" y="1301"/>
                  </a:lnTo>
                  <a:lnTo>
                    <a:pt x="139" y="1296"/>
                  </a:lnTo>
                  <a:lnTo>
                    <a:pt x="145" y="1291"/>
                  </a:lnTo>
                  <a:lnTo>
                    <a:pt x="152" y="1287"/>
                  </a:lnTo>
                  <a:lnTo>
                    <a:pt x="157" y="1283"/>
                  </a:lnTo>
                  <a:lnTo>
                    <a:pt x="164" y="1280"/>
                  </a:lnTo>
                  <a:lnTo>
                    <a:pt x="165" y="1269"/>
                  </a:lnTo>
                  <a:lnTo>
                    <a:pt x="167" y="1259"/>
                  </a:lnTo>
                  <a:lnTo>
                    <a:pt x="169" y="1249"/>
                  </a:lnTo>
                  <a:lnTo>
                    <a:pt x="170" y="1237"/>
                  </a:lnTo>
                  <a:lnTo>
                    <a:pt x="175" y="1241"/>
                  </a:lnTo>
                  <a:lnTo>
                    <a:pt x="179" y="1243"/>
                  </a:lnTo>
                  <a:lnTo>
                    <a:pt x="183" y="1246"/>
                  </a:lnTo>
                  <a:lnTo>
                    <a:pt x="187" y="1249"/>
                  </a:lnTo>
                  <a:lnTo>
                    <a:pt x="192" y="1252"/>
                  </a:lnTo>
                  <a:lnTo>
                    <a:pt x="197" y="1256"/>
                  </a:lnTo>
                  <a:lnTo>
                    <a:pt x="201" y="1258"/>
                  </a:lnTo>
                  <a:lnTo>
                    <a:pt x="206" y="1261"/>
                  </a:lnTo>
                  <a:lnTo>
                    <a:pt x="212" y="1254"/>
                  </a:lnTo>
                  <a:lnTo>
                    <a:pt x="216" y="1249"/>
                  </a:lnTo>
                  <a:lnTo>
                    <a:pt x="222" y="1242"/>
                  </a:lnTo>
                  <a:lnTo>
                    <a:pt x="227" y="1235"/>
                  </a:lnTo>
                  <a:lnTo>
                    <a:pt x="232" y="1228"/>
                  </a:lnTo>
                  <a:lnTo>
                    <a:pt x="237" y="1221"/>
                  </a:lnTo>
                  <a:lnTo>
                    <a:pt x="243" y="1215"/>
                  </a:lnTo>
                  <a:lnTo>
                    <a:pt x="247" y="1208"/>
                  </a:lnTo>
                  <a:lnTo>
                    <a:pt x="251" y="1188"/>
                  </a:lnTo>
                  <a:lnTo>
                    <a:pt x="255" y="1167"/>
                  </a:lnTo>
                  <a:lnTo>
                    <a:pt x="259" y="1146"/>
                  </a:lnTo>
                  <a:lnTo>
                    <a:pt x="263" y="1126"/>
                  </a:lnTo>
                  <a:lnTo>
                    <a:pt x="268" y="1123"/>
                  </a:lnTo>
                  <a:lnTo>
                    <a:pt x="273" y="1121"/>
                  </a:lnTo>
                  <a:lnTo>
                    <a:pt x="276" y="1119"/>
                  </a:lnTo>
                  <a:lnTo>
                    <a:pt x="281" y="1116"/>
                  </a:lnTo>
                  <a:lnTo>
                    <a:pt x="285" y="1114"/>
                  </a:lnTo>
                  <a:lnTo>
                    <a:pt x="290" y="1112"/>
                  </a:lnTo>
                  <a:lnTo>
                    <a:pt x="293" y="1109"/>
                  </a:lnTo>
                  <a:lnTo>
                    <a:pt x="298" y="1107"/>
                  </a:lnTo>
                  <a:lnTo>
                    <a:pt x="301" y="1096"/>
                  </a:lnTo>
                  <a:lnTo>
                    <a:pt x="305" y="1083"/>
                  </a:lnTo>
                  <a:lnTo>
                    <a:pt x="307" y="1071"/>
                  </a:lnTo>
                  <a:lnTo>
                    <a:pt x="311" y="1060"/>
                  </a:lnTo>
                  <a:lnTo>
                    <a:pt x="306" y="1052"/>
                  </a:lnTo>
                  <a:lnTo>
                    <a:pt x="301" y="1045"/>
                  </a:lnTo>
                  <a:lnTo>
                    <a:pt x="297" y="1037"/>
                  </a:lnTo>
                  <a:lnTo>
                    <a:pt x="292" y="1029"/>
                  </a:lnTo>
                  <a:lnTo>
                    <a:pt x="288" y="1022"/>
                  </a:lnTo>
                  <a:lnTo>
                    <a:pt x="283" y="1014"/>
                  </a:lnTo>
                  <a:lnTo>
                    <a:pt x="278" y="1007"/>
                  </a:lnTo>
                  <a:lnTo>
                    <a:pt x="275" y="999"/>
                  </a:lnTo>
                  <a:lnTo>
                    <a:pt x="271" y="982"/>
                  </a:lnTo>
                  <a:lnTo>
                    <a:pt x="269" y="963"/>
                  </a:lnTo>
                  <a:lnTo>
                    <a:pt x="266" y="946"/>
                  </a:lnTo>
                  <a:lnTo>
                    <a:pt x="263" y="929"/>
                  </a:lnTo>
                  <a:lnTo>
                    <a:pt x="258" y="919"/>
                  </a:lnTo>
                  <a:lnTo>
                    <a:pt x="252" y="910"/>
                  </a:lnTo>
                  <a:lnTo>
                    <a:pt x="246" y="901"/>
                  </a:lnTo>
                  <a:lnTo>
                    <a:pt x="240" y="893"/>
                  </a:lnTo>
                  <a:lnTo>
                    <a:pt x="228" y="888"/>
                  </a:lnTo>
                  <a:lnTo>
                    <a:pt x="215" y="883"/>
                  </a:lnTo>
                  <a:lnTo>
                    <a:pt x="202" y="878"/>
                  </a:lnTo>
                  <a:lnTo>
                    <a:pt x="190" y="872"/>
                  </a:lnTo>
                  <a:lnTo>
                    <a:pt x="176" y="868"/>
                  </a:lnTo>
                  <a:lnTo>
                    <a:pt x="163" y="863"/>
                  </a:lnTo>
                  <a:lnTo>
                    <a:pt x="151" y="857"/>
                  </a:lnTo>
                  <a:lnTo>
                    <a:pt x="138" y="853"/>
                  </a:lnTo>
                  <a:lnTo>
                    <a:pt x="139" y="763"/>
                  </a:lnTo>
                  <a:lnTo>
                    <a:pt x="140" y="672"/>
                  </a:lnTo>
                  <a:lnTo>
                    <a:pt x="141" y="582"/>
                  </a:lnTo>
                  <a:lnTo>
                    <a:pt x="142" y="492"/>
                  </a:lnTo>
                  <a:lnTo>
                    <a:pt x="164" y="470"/>
                  </a:lnTo>
                  <a:lnTo>
                    <a:pt x="186" y="448"/>
                  </a:lnTo>
                  <a:lnTo>
                    <a:pt x="207" y="426"/>
                  </a:lnTo>
                  <a:lnTo>
                    <a:pt x="229" y="406"/>
                  </a:lnTo>
                  <a:lnTo>
                    <a:pt x="251" y="384"/>
                  </a:lnTo>
                  <a:lnTo>
                    <a:pt x="273" y="362"/>
                  </a:lnTo>
                  <a:lnTo>
                    <a:pt x="293" y="340"/>
                  </a:lnTo>
                  <a:lnTo>
                    <a:pt x="315" y="319"/>
                  </a:lnTo>
                  <a:lnTo>
                    <a:pt x="311" y="280"/>
                  </a:lnTo>
                  <a:lnTo>
                    <a:pt x="306" y="240"/>
                  </a:lnTo>
                  <a:lnTo>
                    <a:pt x="301" y="201"/>
                  </a:lnTo>
                  <a:lnTo>
                    <a:pt x="297" y="160"/>
                  </a:lnTo>
                  <a:lnTo>
                    <a:pt x="291" y="121"/>
                  </a:lnTo>
                  <a:lnTo>
                    <a:pt x="286" y="81"/>
                  </a:lnTo>
                  <a:lnTo>
                    <a:pt x="282" y="42"/>
                  </a:lnTo>
                  <a:lnTo>
                    <a:pt x="277" y="3"/>
                  </a:lnTo>
                  <a:lnTo>
                    <a:pt x="269" y="3"/>
                  </a:lnTo>
                  <a:lnTo>
                    <a:pt x="261" y="2"/>
                  </a:lnTo>
                  <a:lnTo>
                    <a:pt x="253" y="2"/>
                  </a:lnTo>
                  <a:lnTo>
                    <a:pt x="245" y="2"/>
                  </a:lnTo>
                  <a:lnTo>
                    <a:pt x="236" y="0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4" y="4"/>
                  </a:lnTo>
                  <a:lnTo>
                    <a:pt x="195" y="6"/>
                  </a:lnTo>
                  <a:lnTo>
                    <a:pt x="187" y="10"/>
                  </a:lnTo>
                  <a:lnTo>
                    <a:pt x="180" y="12"/>
                  </a:lnTo>
                  <a:lnTo>
                    <a:pt x="172" y="14"/>
                  </a:lnTo>
                  <a:lnTo>
                    <a:pt x="164" y="18"/>
                  </a:lnTo>
                  <a:lnTo>
                    <a:pt x="156" y="20"/>
                  </a:lnTo>
                  <a:lnTo>
                    <a:pt x="148" y="23"/>
                  </a:lnTo>
                  <a:lnTo>
                    <a:pt x="139" y="30"/>
                  </a:lnTo>
                  <a:lnTo>
                    <a:pt x="130" y="37"/>
                  </a:lnTo>
                  <a:lnTo>
                    <a:pt x="121" y="44"/>
                  </a:lnTo>
                  <a:lnTo>
                    <a:pt x="112" y="50"/>
                  </a:lnTo>
                  <a:lnTo>
                    <a:pt x="103" y="57"/>
                  </a:lnTo>
                  <a:lnTo>
                    <a:pt x="94" y="64"/>
                  </a:lnTo>
                  <a:lnTo>
                    <a:pt x="85" y="69"/>
                  </a:lnTo>
                  <a:lnTo>
                    <a:pt x="76" y="76"/>
                  </a:lnTo>
                  <a:lnTo>
                    <a:pt x="66" y="86"/>
                  </a:lnTo>
                  <a:lnTo>
                    <a:pt x="57" y="95"/>
                  </a:lnTo>
                  <a:lnTo>
                    <a:pt x="47" y="104"/>
                  </a:lnTo>
                  <a:lnTo>
                    <a:pt x="38" y="113"/>
                  </a:lnTo>
                  <a:lnTo>
                    <a:pt x="28" y="122"/>
                  </a:lnTo>
                  <a:lnTo>
                    <a:pt x="19" y="132"/>
                  </a:lnTo>
                  <a:lnTo>
                    <a:pt x="9" y="141"/>
                  </a:lnTo>
                  <a:lnTo>
                    <a:pt x="0" y="150"/>
                  </a:lnTo>
                  <a:lnTo>
                    <a:pt x="0" y="653"/>
                  </a:lnTo>
                  <a:lnTo>
                    <a:pt x="5" y="646"/>
                  </a:lnTo>
                  <a:lnTo>
                    <a:pt x="11" y="640"/>
                  </a:lnTo>
                  <a:lnTo>
                    <a:pt x="18" y="633"/>
                  </a:lnTo>
                  <a:lnTo>
                    <a:pt x="24" y="625"/>
                  </a:lnTo>
                  <a:lnTo>
                    <a:pt x="30" y="618"/>
                  </a:lnTo>
                  <a:lnTo>
                    <a:pt x="35" y="611"/>
                  </a:lnTo>
                  <a:lnTo>
                    <a:pt x="41" y="604"/>
                  </a:lnTo>
                  <a:lnTo>
                    <a:pt x="47" y="597"/>
                  </a:lnTo>
                  <a:lnTo>
                    <a:pt x="45" y="633"/>
                  </a:lnTo>
                  <a:lnTo>
                    <a:pt x="46" y="706"/>
                  </a:lnTo>
                  <a:lnTo>
                    <a:pt x="47" y="779"/>
                  </a:lnTo>
                  <a:lnTo>
                    <a:pt x="48" y="812"/>
                  </a:lnTo>
                  <a:lnTo>
                    <a:pt x="43" y="810"/>
                  </a:lnTo>
                  <a:lnTo>
                    <a:pt x="39" y="809"/>
                  </a:lnTo>
                  <a:lnTo>
                    <a:pt x="33" y="807"/>
                  </a:lnTo>
                  <a:lnTo>
                    <a:pt x="28" y="804"/>
                  </a:lnTo>
                  <a:lnTo>
                    <a:pt x="23" y="803"/>
                  </a:lnTo>
                  <a:lnTo>
                    <a:pt x="18" y="801"/>
                  </a:lnTo>
                  <a:lnTo>
                    <a:pt x="12" y="800"/>
                  </a:lnTo>
                  <a:lnTo>
                    <a:pt x="8" y="797"/>
                  </a:lnTo>
                  <a:lnTo>
                    <a:pt x="5" y="794"/>
                  </a:lnTo>
                  <a:lnTo>
                    <a:pt x="4" y="790"/>
                  </a:lnTo>
                  <a:lnTo>
                    <a:pt x="2" y="787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D8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351838" y="654050"/>
              <a:ext cx="311150" cy="1042988"/>
            </a:xfrm>
            <a:custGeom>
              <a:avLst/>
              <a:gdLst>
                <a:gd name="T0" fmla="*/ 373 w 392"/>
                <a:gd name="T1" fmla="*/ 17 h 1314"/>
                <a:gd name="T2" fmla="*/ 319 w 392"/>
                <a:gd name="T3" fmla="*/ 70 h 1314"/>
                <a:gd name="T4" fmla="*/ 265 w 392"/>
                <a:gd name="T5" fmla="*/ 123 h 1314"/>
                <a:gd name="T6" fmla="*/ 211 w 392"/>
                <a:gd name="T7" fmla="*/ 176 h 1314"/>
                <a:gd name="T8" fmla="*/ 155 w 392"/>
                <a:gd name="T9" fmla="*/ 228 h 1314"/>
                <a:gd name="T10" fmla="*/ 101 w 392"/>
                <a:gd name="T11" fmla="*/ 281 h 1314"/>
                <a:gd name="T12" fmla="*/ 76 w 392"/>
                <a:gd name="T13" fmla="*/ 265 h 1314"/>
                <a:gd name="T14" fmla="*/ 51 w 392"/>
                <a:gd name="T15" fmla="*/ 249 h 1314"/>
                <a:gd name="T16" fmla="*/ 30 w 392"/>
                <a:gd name="T17" fmla="*/ 238 h 1314"/>
                <a:gd name="T18" fmla="*/ 17 w 392"/>
                <a:gd name="T19" fmla="*/ 237 h 1314"/>
                <a:gd name="T20" fmla="*/ 5 w 392"/>
                <a:gd name="T21" fmla="*/ 237 h 1314"/>
                <a:gd name="T22" fmla="*/ 8 w 392"/>
                <a:gd name="T23" fmla="*/ 301 h 1314"/>
                <a:gd name="T24" fmla="*/ 33 w 392"/>
                <a:gd name="T25" fmla="*/ 325 h 1314"/>
                <a:gd name="T26" fmla="*/ 33 w 392"/>
                <a:gd name="T27" fmla="*/ 338 h 1314"/>
                <a:gd name="T28" fmla="*/ 17 w 392"/>
                <a:gd name="T29" fmla="*/ 356 h 1314"/>
                <a:gd name="T30" fmla="*/ 0 w 392"/>
                <a:gd name="T31" fmla="*/ 970 h 1314"/>
                <a:gd name="T32" fmla="*/ 19 w 392"/>
                <a:gd name="T33" fmla="*/ 979 h 1314"/>
                <a:gd name="T34" fmla="*/ 39 w 392"/>
                <a:gd name="T35" fmla="*/ 989 h 1314"/>
                <a:gd name="T36" fmla="*/ 60 w 392"/>
                <a:gd name="T37" fmla="*/ 999 h 1314"/>
                <a:gd name="T38" fmla="*/ 82 w 392"/>
                <a:gd name="T39" fmla="*/ 1007 h 1314"/>
                <a:gd name="T40" fmla="*/ 102 w 392"/>
                <a:gd name="T41" fmla="*/ 1016 h 1314"/>
                <a:gd name="T42" fmla="*/ 82 w 392"/>
                <a:gd name="T43" fmla="*/ 1023 h 1314"/>
                <a:gd name="T44" fmla="*/ 41 w 392"/>
                <a:gd name="T45" fmla="*/ 1027 h 1314"/>
                <a:gd name="T46" fmla="*/ 0 w 392"/>
                <a:gd name="T47" fmla="*/ 1033 h 1314"/>
                <a:gd name="T48" fmla="*/ 25 w 392"/>
                <a:gd name="T49" fmla="*/ 1100 h 1314"/>
                <a:gd name="T50" fmla="*/ 63 w 392"/>
                <a:gd name="T51" fmla="*/ 1094 h 1314"/>
                <a:gd name="T52" fmla="*/ 101 w 392"/>
                <a:gd name="T53" fmla="*/ 1087 h 1314"/>
                <a:gd name="T54" fmla="*/ 99 w 392"/>
                <a:gd name="T55" fmla="*/ 1113 h 1314"/>
                <a:gd name="T56" fmla="*/ 85 w 392"/>
                <a:gd name="T57" fmla="*/ 1133 h 1314"/>
                <a:gd name="T58" fmla="*/ 67 w 392"/>
                <a:gd name="T59" fmla="*/ 1154 h 1314"/>
                <a:gd name="T60" fmla="*/ 48 w 392"/>
                <a:gd name="T61" fmla="*/ 1174 h 1314"/>
                <a:gd name="T62" fmla="*/ 59 w 392"/>
                <a:gd name="T63" fmla="*/ 1235 h 1314"/>
                <a:gd name="T64" fmla="*/ 77 w 392"/>
                <a:gd name="T65" fmla="*/ 1269 h 1314"/>
                <a:gd name="T66" fmla="*/ 100 w 392"/>
                <a:gd name="T67" fmla="*/ 1292 h 1314"/>
                <a:gd name="T68" fmla="*/ 122 w 392"/>
                <a:gd name="T69" fmla="*/ 1314 h 1314"/>
                <a:gd name="T70" fmla="*/ 152 w 392"/>
                <a:gd name="T71" fmla="*/ 1311 h 1314"/>
                <a:gd name="T72" fmla="*/ 182 w 392"/>
                <a:gd name="T73" fmla="*/ 1308 h 1314"/>
                <a:gd name="T74" fmla="*/ 207 w 392"/>
                <a:gd name="T75" fmla="*/ 1300 h 1314"/>
                <a:gd name="T76" fmla="*/ 226 w 392"/>
                <a:gd name="T77" fmla="*/ 1282 h 1314"/>
                <a:gd name="T78" fmla="*/ 243 w 392"/>
                <a:gd name="T79" fmla="*/ 1265 h 1314"/>
                <a:gd name="T80" fmla="*/ 251 w 392"/>
                <a:gd name="T81" fmla="*/ 1238 h 1314"/>
                <a:gd name="T82" fmla="*/ 250 w 392"/>
                <a:gd name="T83" fmla="*/ 1205 h 1314"/>
                <a:gd name="T84" fmla="*/ 241 w 392"/>
                <a:gd name="T85" fmla="*/ 1166 h 1314"/>
                <a:gd name="T86" fmla="*/ 228 w 392"/>
                <a:gd name="T87" fmla="*/ 1140 h 1314"/>
                <a:gd name="T88" fmla="*/ 223 w 392"/>
                <a:gd name="T89" fmla="*/ 1113 h 1314"/>
                <a:gd name="T90" fmla="*/ 233 w 392"/>
                <a:gd name="T91" fmla="*/ 1092 h 1314"/>
                <a:gd name="T92" fmla="*/ 263 w 392"/>
                <a:gd name="T93" fmla="*/ 1086 h 1314"/>
                <a:gd name="T94" fmla="*/ 293 w 392"/>
                <a:gd name="T95" fmla="*/ 1081 h 1314"/>
                <a:gd name="T96" fmla="*/ 318 w 392"/>
                <a:gd name="T97" fmla="*/ 1083 h 1314"/>
                <a:gd name="T98" fmla="*/ 341 w 392"/>
                <a:gd name="T99" fmla="*/ 1087 h 1314"/>
                <a:gd name="T100" fmla="*/ 363 w 392"/>
                <a:gd name="T101" fmla="*/ 1091 h 1314"/>
                <a:gd name="T102" fmla="*/ 382 w 392"/>
                <a:gd name="T103" fmla="*/ 1132 h 1314"/>
                <a:gd name="T104" fmla="*/ 390 w 392"/>
                <a:gd name="T105" fmla="*/ 1146 h 1314"/>
                <a:gd name="T106" fmla="*/ 392 w 392"/>
                <a:gd name="T107" fmla="*/ 633 h 1314"/>
                <a:gd name="T108" fmla="*/ 373 w 392"/>
                <a:gd name="T109" fmla="*/ 606 h 1314"/>
                <a:gd name="T110" fmla="*/ 355 w 392"/>
                <a:gd name="T111" fmla="*/ 578 h 1314"/>
                <a:gd name="T112" fmla="*/ 348 w 392"/>
                <a:gd name="T113" fmla="*/ 553 h 1314"/>
                <a:gd name="T114" fmla="*/ 367 w 392"/>
                <a:gd name="T115" fmla="*/ 532 h 1314"/>
                <a:gd name="T116" fmla="*/ 386 w 392"/>
                <a:gd name="T117" fmla="*/ 51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2" h="1314">
                  <a:moveTo>
                    <a:pt x="392" y="503"/>
                  </a:moveTo>
                  <a:lnTo>
                    <a:pt x="392" y="0"/>
                  </a:lnTo>
                  <a:lnTo>
                    <a:pt x="373" y="17"/>
                  </a:lnTo>
                  <a:lnTo>
                    <a:pt x="356" y="36"/>
                  </a:lnTo>
                  <a:lnTo>
                    <a:pt x="337" y="53"/>
                  </a:lnTo>
                  <a:lnTo>
                    <a:pt x="319" y="70"/>
                  </a:lnTo>
                  <a:lnTo>
                    <a:pt x="301" y="89"/>
                  </a:lnTo>
                  <a:lnTo>
                    <a:pt x="283" y="106"/>
                  </a:lnTo>
                  <a:lnTo>
                    <a:pt x="265" y="123"/>
                  </a:lnTo>
                  <a:lnTo>
                    <a:pt x="246" y="141"/>
                  </a:lnTo>
                  <a:lnTo>
                    <a:pt x="228" y="159"/>
                  </a:lnTo>
                  <a:lnTo>
                    <a:pt x="211" y="176"/>
                  </a:lnTo>
                  <a:lnTo>
                    <a:pt x="192" y="194"/>
                  </a:lnTo>
                  <a:lnTo>
                    <a:pt x="174" y="211"/>
                  </a:lnTo>
                  <a:lnTo>
                    <a:pt x="155" y="228"/>
                  </a:lnTo>
                  <a:lnTo>
                    <a:pt x="138" y="247"/>
                  </a:lnTo>
                  <a:lnTo>
                    <a:pt x="120" y="264"/>
                  </a:lnTo>
                  <a:lnTo>
                    <a:pt x="101" y="281"/>
                  </a:lnTo>
                  <a:lnTo>
                    <a:pt x="93" y="275"/>
                  </a:lnTo>
                  <a:lnTo>
                    <a:pt x="85" y="271"/>
                  </a:lnTo>
                  <a:lnTo>
                    <a:pt x="76" y="265"/>
                  </a:lnTo>
                  <a:lnTo>
                    <a:pt x="68" y="259"/>
                  </a:lnTo>
                  <a:lnTo>
                    <a:pt x="60" y="255"/>
                  </a:lnTo>
                  <a:lnTo>
                    <a:pt x="51" y="249"/>
                  </a:lnTo>
                  <a:lnTo>
                    <a:pt x="43" y="244"/>
                  </a:lnTo>
                  <a:lnTo>
                    <a:pt x="34" y="238"/>
                  </a:lnTo>
                  <a:lnTo>
                    <a:pt x="30" y="238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17" y="237"/>
                  </a:lnTo>
                  <a:lnTo>
                    <a:pt x="13" y="237"/>
                  </a:lnTo>
                  <a:lnTo>
                    <a:pt x="9" y="237"/>
                  </a:lnTo>
                  <a:lnTo>
                    <a:pt x="5" y="237"/>
                  </a:lnTo>
                  <a:lnTo>
                    <a:pt x="0" y="237"/>
                  </a:lnTo>
                  <a:lnTo>
                    <a:pt x="0" y="293"/>
                  </a:lnTo>
                  <a:lnTo>
                    <a:pt x="8" y="301"/>
                  </a:lnTo>
                  <a:lnTo>
                    <a:pt x="17" y="309"/>
                  </a:lnTo>
                  <a:lnTo>
                    <a:pt x="25" y="317"/>
                  </a:lnTo>
                  <a:lnTo>
                    <a:pt x="33" y="325"/>
                  </a:lnTo>
                  <a:lnTo>
                    <a:pt x="33" y="329"/>
                  </a:lnTo>
                  <a:lnTo>
                    <a:pt x="33" y="333"/>
                  </a:lnTo>
                  <a:lnTo>
                    <a:pt x="33" y="338"/>
                  </a:lnTo>
                  <a:lnTo>
                    <a:pt x="33" y="341"/>
                  </a:lnTo>
                  <a:lnTo>
                    <a:pt x="25" y="349"/>
                  </a:lnTo>
                  <a:lnTo>
                    <a:pt x="17" y="356"/>
                  </a:lnTo>
                  <a:lnTo>
                    <a:pt x="8" y="364"/>
                  </a:lnTo>
                  <a:lnTo>
                    <a:pt x="0" y="371"/>
                  </a:lnTo>
                  <a:lnTo>
                    <a:pt x="0" y="970"/>
                  </a:lnTo>
                  <a:lnTo>
                    <a:pt x="7" y="973"/>
                  </a:lnTo>
                  <a:lnTo>
                    <a:pt x="13" y="976"/>
                  </a:lnTo>
                  <a:lnTo>
                    <a:pt x="19" y="979"/>
                  </a:lnTo>
                  <a:lnTo>
                    <a:pt x="26" y="982"/>
                  </a:lnTo>
                  <a:lnTo>
                    <a:pt x="32" y="986"/>
                  </a:lnTo>
                  <a:lnTo>
                    <a:pt x="39" y="989"/>
                  </a:lnTo>
                  <a:lnTo>
                    <a:pt x="46" y="992"/>
                  </a:lnTo>
                  <a:lnTo>
                    <a:pt x="53" y="995"/>
                  </a:lnTo>
                  <a:lnTo>
                    <a:pt x="60" y="999"/>
                  </a:lnTo>
                  <a:lnTo>
                    <a:pt x="67" y="1001"/>
                  </a:lnTo>
                  <a:lnTo>
                    <a:pt x="74" y="1004"/>
                  </a:lnTo>
                  <a:lnTo>
                    <a:pt x="82" y="1007"/>
                  </a:lnTo>
                  <a:lnTo>
                    <a:pt x="89" y="1010"/>
                  </a:lnTo>
                  <a:lnTo>
                    <a:pt x="96" y="1014"/>
                  </a:lnTo>
                  <a:lnTo>
                    <a:pt x="102" y="1016"/>
                  </a:lnTo>
                  <a:lnTo>
                    <a:pt x="109" y="1019"/>
                  </a:lnTo>
                  <a:lnTo>
                    <a:pt x="96" y="1020"/>
                  </a:lnTo>
                  <a:lnTo>
                    <a:pt x="82" y="1023"/>
                  </a:lnTo>
                  <a:lnTo>
                    <a:pt x="68" y="1024"/>
                  </a:lnTo>
                  <a:lnTo>
                    <a:pt x="55" y="1026"/>
                  </a:lnTo>
                  <a:lnTo>
                    <a:pt x="41" y="1027"/>
                  </a:lnTo>
                  <a:lnTo>
                    <a:pt x="28" y="1030"/>
                  </a:lnTo>
                  <a:lnTo>
                    <a:pt x="14" y="1031"/>
                  </a:lnTo>
                  <a:lnTo>
                    <a:pt x="0" y="1033"/>
                  </a:lnTo>
                  <a:lnTo>
                    <a:pt x="0" y="1104"/>
                  </a:lnTo>
                  <a:lnTo>
                    <a:pt x="13" y="1102"/>
                  </a:lnTo>
                  <a:lnTo>
                    <a:pt x="25" y="1100"/>
                  </a:lnTo>
                  <a:lnTo>
                    <a:pt x="38" y="1098"/>
                  </a:lnTo>
                  <a:lnTo>
                    <a:pt x="51" y="1095"/>
                  </a:lnTo>
                  <a:lnTo>
                    <a:pt x="63" y="1094"/>
                  </a:lnTo>
                  <a:lnTo>
                    <a:pt x="76" y="1092"/>
                  </a:lnTo>
                  <a:lnTo>
                    <a:pt x="89" y="1090"/>
                  </a:lnTo>
                  <a:lnTo>
                    <a:pt x="101" y="1087"/>
                  </a:lnTo>
                  <a:lnTo>
                    <a:pt x="100" y="1095"/>
                  </a:lnTo>
                  <a:lnTo>
                    <a:pt x="100" y="1103"/>
                  </a:lnTo>
                  <a:lnTo>
                    <a:pt x="99" y="1113"/>
                  </a:lnTo>
                  <a:lnTo>
                    <a:pt x="98" y="1121"/>
                  </a:lnTo>
                  <a:lnTo>
                    <a:pt x="92" y="1126"/>
                  </a:lnTo>
                  <a:lnTo>
                    <a:pt x="85" y="1133"/>
                  </a:lnTo>
                  <a:lnTo>
                    <a:pt x="79" y="1140"/>
                  </a:lnTo>
                  <a:lnTo>
                    <a:pt x="74" y="1147"/>
                  </a:lnTo>
                  <a:lnTo>
                    <a:pt x="67" y="1154"/>
                  </a:lnTo>
                  <a:lnTo>
                    <a:pt x="61" y="1160"/>
                  </a:lnTo>
                  <a:lnTo>
                    <a:pt x="54" y="1167"/>
                  </a:lnTo>
                  <a:lnTo>
                    <a:pt x="48" y="1174"/>
                  </a:lnTo>
                  <a:lnTo>
                    <a:pt x="52" y="1194"/>
                  </a:lnTo>
                  <a:lnTo>
                    <a:pt x="55" y="1214"/>
                  </a:lnTo>
                  <a:lnTo>
                    <a:pt x="59" y="1235"/>
                  </a:lnTo>
                  <a:lnTo>
                    <a:pt x="62" y="1254"/>
                  </a:lnTo>
                  <a:lnTo>
                    <a:pt x="69" y="1262"/>
                  </a:lnTo>
                  <a:lnTo>
                    <a:pt x="77" y="1269"/>
                  </a:lnTo>
                  <a:lnTo>
                    <a:pt x="84" y="1277"/>
                  </a:lnTo>
                  <a:lnTo>
                    <a:pt x="92" y="1284"/>
                  </a:lnTo>
                  <a:lnTo>
                    <a:pt x="100" y="1292"/>
                  </a:lnTo>
                  <a:lnTo>
                    <a:pt x="107" y="1299"/>
                  </a:lnTo>
                  <a:lnTo>
                    <a:pt x="115" y="1307"/>
                  </a:lnTo>
                  <a:lnTo>
                    <a:pt x="122" y="1314"/>
                  </a:lnTo>
                  <a:lnTo>
                    <a:pt x="132" y="1313"/>
                  </a:lnTo>
                  <a:lnTo>
                    <a:pt x="142" y="1312"/>
                  </a:lnTo>
                  <a:lnTo>
                    <a:pt x="152" y="1311"/>
                  </a:lnTo>
                  <a:lnTo>
                    <a:pt x="162" y="1309"/>
                  </a:lnTo>
                  <a:lnTo>
                    <a:pt x="172" y="1309"/>
                  </a:lnTo>
                  <a:lnTo>
                    <a:pt x="182" y="1308"/>
                  </a:lnTo>
                  <a:lnTo>
                    <a:pt x="191" y="1307"/>
                  </a:lnTo>
                  <a:lnTo>
                    <a:pt x="202" y="1306"/>
                  </a:lnTo>
                  <a:lnTo>
                    <a:pt x="207" y="1300"/>
                  </a:lnTo>
                  <a:lnTo>
                    <a:pt x="213" y="1295"/>
                  </a:lnTo>
                  <a:lnTo>
                    <a:pt x="219" y="1289"/>
                  </a:lnTo>
                  <a:lnTo>
                    <a:pt x="226" y="1282"/>
                  </a:lnTo>
                  <a:lnTo>
                    <a:pt x="231" y="1276"/>
                  </a:lnTo>
                  <a:lnTo>
                    <a:pt x="237" y="1270"/>
                  </a:lnTo>
                  <a:lnTo>
                    <a:pt x="243" y="1265"/>
                  </a:lnTo>
                  <a:lnTo>
                    <a:pt x="249" y="1259"/>
                  </a:lnTo>
                  <a:lnTo>
                    <a:pt x="250" y="1248"/>
                  </a:lnTo>
                  <a:lnTo>
                    <a:pt x="251" y="1238"/>
                  </a:lnTo>
                  <a:lnTo>
                    <a:pt x="251" y="1228"/>
                  </a:lnTo>
                  <a:lnTo>
                    <a:pt x="252" y="1217"/>
                  </a:lnTo>
                  <a:lnTo>
                    <a:pt x="250" y="1205"/>
                  </a:lnTo>
                  <a:lnTo>
                    <a:pt x="246" y="1191"/>
                  </a:lnTo>
                  <a:lnTo>
                    <a:pt x="243" y="1178"/>
                  </a:lnTo>
                  <a:lnTo>
                    <a:pt x="241" y="1166"/>
                  </a:lnTo>
                  <a:lnTo>
                    <a:pt x="236" y="1157"/>
                  </a:lnTo>
                  <a:lnTo>
                    <a:pt x="233" y="1149"/>
                  </a:lnTo>
                  <a:lnTo>
                    <a:pt x="228" y="1140"/>
                  </a:lnTo>
                  <a:lnTo>
                    <a:pt x="223" y="1132"/>
                  </a:lnTo>
                  <a:lnTo>
                    <a:pt x="223" y="1123"/>
                  </a:lnTo>
                  <a:lnTo>
                    <a:pt x="223" y="1113"/>
                  </a:lnTo>
                  <a:lnTo>
                    <a:pt x="222" y="1103"/>
                  </a:lnTo>
                  <a:lnTo>
                    <a:pt x="222" y="1094"/>
                  </a:lnTo>
                  <a:lnTo>
                    <a:pt x="233" y="1092"/>
                  </a:lnTo>
                  <a:lnTo>
                    <a:pt x="242" y="1091"/>
                  </a:lnTo>
                  <a:lnTo>
                    <a:pt x="252" y="1088"/>
                  </a:lnTo>
                  <a:lnTo>
                    <a:pt x="263" y="1086"/>
                  </a:lnTo>
                  <a:lnTo>
                    <a:pt x="272" y="1085"/>
                  </a:lnTo>
                  <a:lnTo>
                    <a:pt x="282" y="1083"/>
                  </a:lnTo>
                  <a:lnTo>
                    <a:pt x="293" y="1081"/>
                  </a:lnTo>
                  <a:lnTo>
                    <a:pt x="303" y="1079"/>
                  </a:lnTo>
                  <a:lnTo>
                    <a:pt x="310" y="1080"/>
                  </a:lnTo>
                  <a:lnTo>
                    <a:pt x="318" y="1083"/>
                  </a:lnTo>
                  <a:lnTo>
                    <a:pt x="325" y="1084"/>
                  </a:lnTo>
                  <a:lnTo>
                    <a:pt x="333" y="1085"/>
                  </a:lnTo>
                  <a:lnTo>
                    <a:pt x="341" y="1087"/>
                  </a:lnTo>
                  <a:lnTo>
                    <a:pt x="348" y="1088"/>
                  </a:lnTo>
                  <a:lnTo>
                    <a:pt x="356" y="1090"/>
                  </a:lnTo>
                  <a:lnTo>
                    <a:pt x="363" y="1091"/>
                  </a:lnTo>
                  <a:lnTo>
                    <a:pt x="370" y="1104"/>
                  </a:lnTo>
                  <a:lnTo>
                    <a:pt x="375" y="1118"/>
                  </a:lnTo>
                  <a:lnTo>
                    <a:pt x="382" y="1132"/>
                  </a:lnTo>
                  <a:lnTo>
                    <a:pt x="388" y="1146"/>
                  </a:lnTo>
                  <a:lnTo>
                    <a:pt x="389" y="1146"/>
                  </a:lnTo>
                  <a:lnTo>
                    <a:pt x="390" y="1146"/>
                  </a:lnTo>
                  <a:lnTo>
                    <a:pt x="390" y="1146"/>
                  </a:lnTo>
                  <a:lnTo>
                    <a:pt x="392" y="1147"/>
                  </a:lnTo>
                  <a:lnTo>
                    <a:pt x="392" y="633"/>
                  </a:lnTo>
                  <a:lnTo>
                    <a:pt x="386" y="624"/>
                  </a:lnTo>
                  <a:lnTo>
                    <a:pt x="379" y="615"/>
                  </a:lnTo>
                  <a:lnTo>
                    <a:pt x="373" y="606"/>
                  </a:lnTo>
                  <a:lnTo>
                    <a:pt x="367" y="597"/>
                  </a:lnTo>
                  <a:lnTo>
                    <a:pt x="360" y="587"/>
                  </a:lnTo>
                  <a:lnTo>
                    <a:pt x="355" y="578"/>
                  </a:lnTo>
                  <a:lnTo>
                    <a:pt x="348" y="569"/>
                  </a:lnTo>
                  <a:lnTo>
                    <a:pt x="342" y="560"/>
                  </a:lnTo>
                  <a:lnTo>
                    <a:pt x="348" y="553"/>
                  </a:lnTo>
                  <a:lnTo>
                    <a:pt x="355" y="546"/>
                  </a:lnTo>
                  <a:lnTo>
                    <a:pt x="360" y="539"/>
                  </a:lnTo>
                  <a:lnTo>
                    <a:pt x="367" y="532"/>
                  </a:lnTo>
                  <a:lnTo>
                    <a:pt x="373" y="525"/>
                  </a:lnTo>
                  <a:lnTo>
                    <a:pt x="379" y="518"/>
                  </a:lnTo>
                  <a:lnTo>
                    <a:pt x="386" y="510"/>
                  </a:lnTo>
                  <a:lnTo>
                    <a:pt x="392" y="503"/>
                  </a:lnTo>
                  <a:close/>
                </a:path>
              </a:pathLst>
            </a:custGeom>
            <a:solidFill>
              <a:srgbClr val="D8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313738" y="839788"/>
              <a:ext cx="38100" cy="46038"/>
            </a:xfrm>
            <a:custGeom>
              <a:avLst/>
              <a:gdLst>
                <a:gd name="T0" fmla="*/ 48 w 48"/>
                <a:gd name="T1" fmla="*/ 58 h 58"/>
                <a:gd name="T2" fmla="*/ 48 w 48"/>
                <a:gd name="T3" fmla="*/ 2 h 58"/>
                <a:gd name="T4" fmla="*/ 42 w 48"/>
                <a:gd name="T5" fmla="*/ 2 h 58"/>
                <a:gd name="T6" fmla="*/ 36 w 48"/>
                <a:gd name="T7" fmla="*/ 1 h 58"/>
                <a:gd name="T8" fmla="*/ 29 w 48"/>
                <a:gd name="T9" fmla="*/ 1 h 58"/>
                <a:gd name="T10" fmla="*/ 24 w 48"/>
                <a:gd name="T11" fmla="*/ 1 h 58"/>
                <a:gd name="T12" fmla="*/ 18 w 48"/>
                <a:gd name="T13" fmla="*/ 1 h 58"/>
                <a:gd name="T14" fmla="*/ 12 w 48"/>
                <a:gd name="T15" fmla="*/ 1 h 58"/>
                <a:gd name="T16" fmla="*/ 5 w 48"/>
                <a:gd name="T17" fmla="*/ 0 h 58"/>
                <a:gd name="T18" fmla="*/ 0 w 48"/>
                <a:gd name="T19" fmla="*/ 0 h 58"/>
                <a:gd name="T20" fmla="*/ 6 w 48"/>
                <a:gd name="T21" fmla="*/ 10 h 58"/>
                <a:gd name="T22" fmla="*/ 14 w 48"/>
                <a:gd name="T23" fmla="*/ 20 h 58"/>
                <a:gd name="T24" fmla="*/ 21 w 48"/>
                <a:gd name="T25" fmla="*/ 30 h 58"/>
                <a:gd name="T26" fmla="*/ 28 w 48"/>
                <a:gd name="T27" fmla="*/ 40 h 58"/>
                <a:gd name="T28" fmla="*/ 33 w 48"/>
                <a:gd name="T29" fmla="*/ 45 h 58"/>
                <a:gd name="T30" fmla="*/ 39 w 48"/>
                <a:gd name="T31" fmla="*/ 48 h 58"/>
                <a:gd name="T32" fmla="*/ 43 w 48"/>
                <a:gd name="T33" fmla="*/ 53 h 58"/>
                <a:gd name="T34" fmla="*/ 48 w 48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8">
                  <a:moveTo>
                    <a:pt x="48" y="58"/>
                  </a:moveTo>
                  <a:lnTo>
                    <a:pt x="48" y="2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1"/>
                  </a:lnTo>
                  <a:lnTo>
                    <a:pt x="24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1" y="30"/>
                  </a:lnTo>
                  <a:lnTo>
                    <a:pt x="28" y="40"/>
                  </a:lnTo>
                  <a:lnTo>
                    <a:pt x="33" y="45"/>
                  </a:lnTo>
                  <a:lnTo>
                    <a:pt x="39" y="48"/>
                  </a:lnTo>
                  <a:lnTo>
                    <a:pt x="43" y="53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D8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7677151" y="703263"/>
              <a:ext cx="674688" cy="1257300"/>
            </a:xfrm>
            <a:custGeom>
              <a:avLst/>
              <a:gdLst>
                <a:gd name="T0" fmla="*/ 824 w 849"/>
                <a:gd name="T1" fmla="*/ 331 h 1584"/>
                <a:gd name="T2" fmla="*/ 775 w 849"/>
                <a:gd name="T3" fmla="*/ 376 h 1584"/>
                <a:gd name="T4" fmla="*/ 738 w 849"/>
                <a:gd name="T5" fmla="*/ 401 h 1584"/>
                <a:gd name="T6" fmla="*/ 713 w 849"/>
                <a:gd name="T7" fmla="*/ 407 h 1584"/>
                <a:gd name="T8" fmla="*/ 662 w 849"/>
                <a:gd name="T9" fmla="*/ 397 h 1584"/>
                <a:gd name="T10" fmla="*/ 586 w 849"/>
                <a:gd name="T11" fmla="*/ 369 h 1584"/>
                <a:gd name="T12" fmla="*/ 510 w 849"/>
                <a:gd name="T13" fmla="*/ 342 h 1584"/>
                <a:gd name="T14" fmla="*/ 434 w 849"/>
                <a:gd name="T15" fmla="*/ 315 h 1584"/>
                <a:gd name="T16" fmla="*/ 419 w 849"/>
                <a:gd name="T17" fmla="*/ 261 h 1584"/>
                <a:gd name="T18" fmla="*/ 468 w 849"/>
                <a:gd name="T19" fmla="*/ 179 h 1584"/>
                <a:gd name="T20" fmla="*/ 491 w 849"/>
                <a:gd name="T21" fmla="*/ 113 h 1584"/>
                <a:gd name="T22" fmla="*/ 476 w 849"/>
                <a:gd name="T23" fmla="*/ 79 h 1584"/>
                <a:gd name="T24" fmla="*/ 445 w 849"/>
                <a:gd name="T25" fmla="*/ 55 h 1584"/>
                <a:gd name="T26" fmla="*/ 413 w 849"/>
                <a:gd name="T27" fmla="*/ 37 h 1584"/>
                <a:gd name="T28" fmla="*/ 380 w 849"/>
                <a:gd name="T29" fmla="*/ 25 h 1584"/>
                <a:gd name="T30" fmla="*/ 341 w 849"/>
                <a:gd name="T31" fmla="*/ 37 h 1584"/>
                <a:gd name="T32" fmla="*/ 294 w 849"/>
                <a:gd name="T33" fmla="*/ 75 h 1584"/>
                <a:gd name="T34" fmla="*/ 248 w 849"/>
                <a:gd name="T35" fmla="*/ 112 h 1584"/>
                <a:gd name="T36" fmla="*/ 200 w 849"/>
                <a:gd name="T37" fmla="*/ 150 h 1584"/>
                <a:gd name="T38" fmla="*/ 153 w 849"/>
                <a:gd name="T39" fmla="*/ 126 h 1584"/>
                <a:gd name="T40" fmla="*/ 107 w 849"/>
                <a:gd name="T41" fmla="*/ 42 h 1584"/>
                <a:gd name="T42" fmla="*/ 67 w 849"/>
                <a:gd name="T43" fmla="*/ 294 h 1584"/>
                <a:gd name="T44" fmla="*/ 76 w 849"/>
                <a:gd name="T45" fmla="*/ 566 h 1584"/>
                <a:gd name="T46" fmla="*/ 129 w 849"/>
                <a:gd name="T47" fmla="*/ 520 h 1584"/>
                <a:gd name="T48" fmla="*/ 193 w 849"/>
                <a:gd name="T49" fmla="*/ 520 h 1584"/>
                <a:gd name="T50" fmla="*/ 271 w 849"/>
                <a:gd name="T51" fmla="*/ 565 h 1584"/>
                <a:gd name="T52" fmla="*/ 348 w 849"/>
                <a:gd name="T53" fmla="*/ 610 h 1584"/>
                <a:gd name="T54" fmla="*/ 425 w 849"/>
                <a:gd name="T55" fmla="*/ 655 h 1584"/>
                <a:gd name="T56" fmla="*/ 407 w 849"/>
                <a:gd name="T57" fmla="*/ 734 h 1584"/>
                <a:gd name="T58" fmla="*/ 294 w 849"/>
                <a:gd name="T59" fmla="*/ 846 h 1584"/>
                <a:gd name="T60" fmla="*/ 181 w 849"/>
                <a:gd name="T61" fmla="*/ 957 h 1584"/>
                <a:gd name="T62" fmla="*/ 68 w 849"/>
                <a:gd name="T63" fmla="*/ 1069 h 1584"/>
                <a:gd name="T64" fmla="*/ 6 w 849"/>
                <a:gd name="T65" fmla="*/ 1346 h 1584"/>
                <a:gd name="T66" fmla="*/ 23 w 849"/>
                <a:gd name="T67" fmla="*/ 1571 h 1584"/>
                <a:gd name="T68" fmla="*/ 71 w 849"/>
                <a:gd name="T69" fmla="*/ 1579 h 1584"/>
                <a:gd name="T70" fmla="*/ 116 w 849"/>
                <a:gd name="T71" fmla="*/ 1583 h 1584"/>
                <a:gd name="T72" fmla="*/ 157 w 849"/>
                <a:gd name="T73" fmla="*/ 1582 h 1584"/>
                <a:gd name="T74" fmla="*/ 193 w 849"/>
                <a:gd name="T75" fmla="*/ 1574 h 1584"/>
                <a:gd name="T76" fmla="*/ 224 w 849"/>
                <a:gd name="T77" fmla="*/ 1560 h 1584"/>
                <a:gd name="T78" fmla="*/ 292 w 849"/>
                <a:gd name="T79" fmla="*/ 1493 h 1584"/>
                <a:gd name="T80" fmla="*/ 400 w 849"/>
                <a:gd name="T81" fmla="*/ 1373 h 1584"/>
                <a:gd name="T82" fmla="*/ 506 w 849"/>
                <a:gd name="T83" fmla="*/ 1252 h 1584"/>
                <a:gd name="T84" fmla="*/ 613 w 849"/>
                <a:gd name="T85" fmla="*/ 1132 h 1584"/>
                <a:gd name="T86" fmla="*/ 712 w 849"/>
                <a:gd name="T87" fmla="*/ 1065 h 1584"/>
                <a:gd name="T88" fmla="*/ 803 w 849"/>
                <a:gd name="T89" fmla="*/ 1050 h 1584"/>
                <a:gd name="T90" fmla="*/ 835 w 849"/>
                <a:gd name="T91" fmla="*/ 971 h 1584"/>
                <a:gd name="T92" fmla="*/ 780 w 849"/>
                <a:gd name="T93" fmla="*/ 978 h 1584"/>
                <a:gd name="T94" fmla="*/ 750 w 849"/>
                <a:gd name="T95" fmla="*/ 972 h 1584"/>
                <a:gd name="T96" fmla="*/ 797 w 849"/>
                <a:gd name="T97" fmla="*/ 930 h 1584"/>
                <a:gd name="T98" fmla="*/ 836 w 849"/>
                <a:gd name="T99" fmla="*/ 90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9" h="1584">
                  <a:moveTo>
                    <a:pt x="849" y="907"/>
                  </a:moveTo>
                  <a:lnTo>
                    <a:pt x="849" y="308"/>
                  </a:lnTo>
                  <a:lnTo>
                    <a:pt x="836" y="319"/>
                  </a:lnTo>
                  <a:lnTo>
                    <a:pt x="824" y="331"/>
                  </a:lnTo>
                  <a:lnTo>
                    <a:pt x="812" y="342"/>
                  </a:lnTo>
                  <a:lnTo>
                    <a:pt x="799" y="353"/>
                  </a:lnTo>
                  <a:lnTo>
                    <a:pt x="788" y="364"/>
                  </a:lnTo>
                  <a:lnTo>
                    <a:pt x="775" y="376"/>
                  </a:lnTo>
                  <a:lnTo>
                    <a:pt x="764" y="386"/>
                  </a:lnTo>
                  <a:lnTo>
                    <a:pt x="751" y="398"/>
                  </a:lnTo>
                  <a:lnTo>
                    <a:pt x="744" y="399"/>
                  </a:lnTo>
                  <a:lnTo>
                    <a:pt x="738" y="401"/>
                  </a:lnTo>
                  <a:lnTo>
                    <a:pt x="731" y="402"/>
                  </a:lnTo>
                  <a:lnTo>
                    <a:pt x="726" y="403"/>
                  </a:lnTo>
                  <a:lnTo>
                    <a:pt x="720" y="406"/>
                  </a:lnTo>
                  <a:lnTo>
                    <a:pt x="713" y="407"/>
                  </a:lnTo>
                  <a:lnTo>
                    <a:pt x="707" y="409"/>
                  </a:lnTo>
                  <a:lnTo>
                    <a:pt x="700" y="410"/>
                  </a:lnTo>
                  <a:lnTo>
                    <a:pt x="682" y="403"/>
                  </a:lnTo>
                  <a:lnTo>
                    <a:pt x="662" y="397"/>
                  </a:lnTo>
                  <a:lnTo>
                    <a:pt x="644" y="390"/>
                  </a:lnTo>
                  <a:lnTo>
                    <a:pt x="624" y="383"/>
                  </a:lnTo>
                  <a:lnTo>
                    <a:pt x="606" y="376"/>
                  </a:lnTo>
                  <a:lnTo>
                    <a:pt x="586" y="369"/>
                  </a:lnTo>
                  <a:lnTo>
                    <a:pt x="568" y="362"/>
                  </a:lnTo>
                  <a:lnTo>
                    <a:pt x="548" y="355"/>
                  </a:lnTo>
                  <a:lnTo>
                    <a:pt x="530" y="349"/>
                  </a:lnTo>
                  <a:lnTo>
                    <a:pt x="510" y="342"/>
                  </a:lnTo>
                  <a:lnTo>
                    <a:pt x="492" y="336"/>
                  </a:lnTo>
                  <a:lnTo>
                    <a:pt x="472" y="329"/>
                  </a:lnTo>
                  <a:lnTo>
                    <a:pt x="454" y="322"/>
                  </a:lnTo>
                  <a:lnTo>
                    <a:pt x="434" y="315"/>
                  </a:lnTo>
                  <a:lnTo>
                    <a:pt x="416" y="308"/>
                  </a:lnTo>
                  <a:lnTo>
                    <a:pt x="396" y="301"/>
                  </a:lnTo>
                  <a:lnTo>
                    <a:pt x="408" y="280"/>
                  </a:lnTo>
                  <a:lnTo>
                    <a:pt x="419" y="261"/>
                  </a:lnTo>
                  <a:lnTo>
                    <a:pt x="432" y="240"/>
                  </a:lnTo>
                  <a:lnTo>
                    <a:pt x="443" y="219"/>
                  </a:lnTo>
                  <a:lnTo>
                    <a:pt x="455" y="200"/>
                  </a:lnTo>
                  <a:lnTo>
                    <a:pt x="468" y="179"/>
                  </a:lnTo>
                  <a:lnTo>
                    <a:pt x="479" y="158"/>
                  </a:lnTo>
                  <a:lnTo>
                    <a:pt x="491" y="137"/>
                  </a:lnTo>
                  <a:lnTo>
                    <a:pt x="491" y="126"/>
                  </a:lnTo>
                  <a:lnTo>
                    <a:pt x="491" y="113"/>
                  </a:lnTo>
                  <a:lnTo>
                    <a:pt x="491" y="102"/>
                  </a:lnTo>
                  <a:lnTo>
                    <a:pt x="491" y="90"/>
                  </a:lnTo>
                  <a:lnTo>
                    <a:pt x="483" y="84"/>
                  </a:lnTo>
                  <a:lnTo>
                    <a:pt x="476" y="79"/>
                  </a:lnTo>
                  <a:lnTo>
                    <a:pt x="468" y="73"/>
                  </a:lnTo>
                  <a:lnTo>
                    <a:pt x="461" y="66"/>
                  </a:lnTo>
                  <a:lnTo>
                    <a:pt x="453" y="60"/>
                  </a:lnTo>
                  <a:lnTo>
                    <a:pt x="445" y="55"/>
                  </a:lnTo>
                  <a:lnTo>
                    <a:pt x="438" y="49"/>
                  </a:lnTo>
                  <a:lnTo>
                    <a:pt x="430" y="43"/>
                  </a:lnTo>
                  <a:lnTo>
                    <a:pt x="421" y="40"/>
                  </a:lnTo>
                  <a:lnTo>
                    <a:pt x="413" y="37"/>
                  </a:lnTo>
                  <a:lnTo>
                    <a:pt x="405" y="34"/>
                  </a:lnTo>
                  <a:lnTo>
                    <a:pt x="397" y="30"/>
                  </a:lnTo>
                  <a:lnTo>
                    <a:pt x="388" y="28"/>
                  </a:lnTo>
                  <a:lnTo>
                    <a:pt x="380" y="25"/>
                  </a:lnTo>
                  <a:lnTo>
                    <a:pt x="372" y="22"/>
                  </a:lnTo>
                  <a:lnTo>
                    <a:pt x="364" y="19"/>
                  </a:lnTo>
                  <a:lnTo>
                    <a:pt x="352" y="28"/>
                  </a:lnTo>
                  <a:lnTo>
                    <a:pt x="341" y="37"/>
                  </a:lnTo>
                  <a:lnTo>
                    <a:pt x="329" y="46"/>
                  </a:lnTo>
                  <a:lnTo>
                    <a:pt x="317" y="56"/>
                  </a:lnTo>
                  <a:lnTo>
                    <a:pt x="305" y="66"/>
                  </a:lnTo>
                  <a:lnTo>
                    <a:pt x="294" y="75"/>
                  </a:lnTo>
                  <a:lnTo>
                    <a:pt x="282" y="84"/>
                  </a:lnTo>
                  <a:lnTo>
                    <a:pt x="271" y="94"/>
                  </a:lnTo>
                  <a:lnTo>
                    <a:pt x="259" y="103"/>
                  </a:lnTo>
                  <a:lnTo>
                    <a:pt x="248" y="112"/>
                  </a:lnTo>
                  <a:lnTo>
                    <a:pt x="235" y="121"/>
                  </a:lnTo>
                  <a:lnTo>
                    <a:pt x="223" y="132"/>
                  </a:lnTo>
                  <a:lnTo>
                    <a:pt x="212" y="141"/>
                  </a:lnTo>
                  <a:lnTo>
                    <a:pt x="200" y="150"/>
                  </a:lnTo>
                  <a:lnTo>
                    <a:pt x="188" y="159"/>
                  </a:lnTo>
                  <a:lnTo>
                    <a:pt x="176" y="169"/>
                  </a:lnTo>
                  <a:lnTo>
                    <a:pt x="165" y="148"/>
                  </a:lnTo>
                  <a:lnTo>
                    <a:pt x="153" y="126"/>
                  </a:lnTo>
                  <a:lnTo>
                    <a:pt x="142" y="105"/>
                  </a:lnTo>
                  <a:lnTo>
                    <a:pt x="130" y="84"/>
                  </a:lnTo>
                  <a:lnTo>
                    <a:pt x="118" y="63"/>
                  </a:lnTo>
                  <a:lnTo>
                    <a:pt x="107" y="42"/>
                  </a:lnTo>
                  <a:lnTo>
                    <a:pt x="95" y="21"/>
                  </a:lnTo>
                  <a:lnTo>
                    <a:pt x="84" y="0"/>
                  </a:lnTo>
                  <a:lnTo>
                    <a:pt x="76" y="148"/>
                  </a:lnTo>
                  <a:lnTo>
                    <a:pt x="67" y="294"/>
                  </a:lnTo>
                  <a:lnTo>
                    <a:pt x="59" y="441"/>
                  </a:lnTo>
                  <a:lnTo>
                    <a:pt x="51" y="589"/>
                  </a:lnTo>
                  <a:lnTo>
                    <a:pt x="63" y="577"/>
                  </a:lnTo>
                  <a:lnTo>
                    <a:pt x="76" y="566"/>
                  </a:lnTo>
                  <a:lnTo>
                    <a:pt x="89" y="554"/>
                  </a:lnTo>
                  <a:lnTo>
                    <a:pt x="102" y="543"/>
                  </a:lnTo>
                  <a:lnTo>
                    <a:pt x="115" y="531"/>
                  </a:lnTo>
                  <a:lnTo>
                    <a:pt x="129" y="520"/>
                  </a:lnTo>
                  <a:lnTo>
                    <a:pt x="142" y="508"/>
                  </a:lnTo>
                  <a:lnTo>
                    <a:pt x="155" y="497"/>
                  </a:lnTo>
                  <a:lnTo>
                    <a:pt x="175" y="508"/>
                  </a:lnTo>
                  <a:lnTo>
                    <a:pt x="193" y="520"/>
                  </a:lnTo>
                  <a:lnTo>
                    <a:pt x="213" y="531"/>
                  </a:lnTo>
                  <a:lnTo>
                    <a:pt x="233" y="543"/>
                  </a:lnTo>
                  <a:lnTo>
                    <a:pt x="251" y="553"/>
                  </a:lnTo>
                  <a:lnTo>
                    <a:pt x="271" y="565"/>
                  </a:lnTo>
                  <a:lnTo>
                    <a:pt x="290" y="576"/>
                  </a:lnTo>
                  <a:lnTo>
                    <a:pt x="310" y="588"/>
                  </a:lnTo>
                  <a:lnTo>
                    <a:pt x="328" y="599"/>
                  </a:lnTo>
                  <a:lnTo>
                    <a:pt x="348" y="610"/>
                  </a:lnTo>
                  <a:lnTo>
                    <a:pt x="367" y="621"/>
                  </a:lnTo>
                  <a:lnTo>
                    <a:pt x="386" y="633"/>
                  </a:lnTo>
                  <a:lnTo>
                    <a:pt x="405" y="644"/>
                  </a:lnTo>
                  <a:lnTo>
                    <a:pt x="425" y="655"/>
                  </a:lnTo>
                  <a:lnTo>
                    <a:pt x="443" y="666"/>
                  </a:lnTo>
                  <a:lnTo>
                    <a:pt x="463" y="678"/>
                  </a:lnTo>
                  <a:lnTo>
                    <a:pt x="434" y="705"/>
                  </a:lnTo>
                  <a:lnTo>
                    <a:pt x="407" y="734"/>
                  </a:lnTo>
                  <a:lnTo>
                    <a:pt x="378" y="762"/>
                  </a:lnTo>
                  <a:lnTo>
                    <a:pt x="350" y="789"/>
                  </a:lnTo>
                  <a:lnTo>
                    <a:pt x="321" y="817"/>
                  </a:lnTo>
                  <a:lnTo>
                    <a:pt x="294" y="846"/>
                  </a:lnTo>
                  <a:lnTo>
                    <a:pt x="265" y="873"/>
                  </a:lnTo>
                  <a:lnTo>
                    <a:pt x="237" y="901"/>
                  </a:lnTo>
                  <a:lnTo>
                    <a:pt x="210" y="929"/>
                  </a:lnTo>
                  <a:lnTo>
                    <a:pt x="181" y="957"/>
                  </a:lnTo>
                  <a:lnTo>
                    <a:pt x="153" y="985"/>
                  </a:lnTo>
                  <a:lnTo>
                    <a:pt x="124" y="1013"/>
                  </a:lnTo>
                  <a:lnTo>
                    <a:pt x="97" y="1041"/>
                  </a:lnTo>
                  <a:lnTo>
                    <a:pt x="68" y="1069"/>
                  </a:lnTo>
                  <a:lnTo>
                    <a:pt x="40" y="1097"/>
                  </a:lnTo>
                  <a:lnTo>
                    <a:pt x="11" y="1126"/>
                  </a:lnTo>
                  <a:lnTo>
                    <a:pt x="9" y="1235"/>
                  </a:lnTo>
                  <a:lnTo>
                    <a:pt x="6" y="1346"/>
                  </a:lnTo>
                  <a:lnTo>
                    <a:pt x="2" y="1456"/>
                  </a:lnTo>
                  <a:lnTo>
                    <a:pt x="0" y="1567"/>
                  </a:lnTo>
                  <a:lnTo>
                    <a:pt x="11" y="1569"/>
                  </a:lnTo>
                  <a:lnTo>
                    <a:pt x="23" y="1571"/>
                  </a:lnTo>
                  <a:lnTo>
                    <a:pt x="36" y="1574"/>
                  </a:lnTo>
                  <a:lnTo>
                    <a:pt x="47" y="1575"/>
                  </a:lnTo>
                  <a:lnTo>
                    <a:pt x="60" y="1577"/>
                  </a:lnTo>
                  <a:lnTo>
                    <a:pt x="71" y="1579"/>
                  </a:lnTo>
                  <a:lnTo>
                    <a:pt x="84" y="1582"/>
                  </a:lnTo>
                  <a:lnTo>
                    <a:pt x="95" y="1584"/>
                  </a:lnTo>
                  <a:lnTo>
                    <a:pt x="106" y="1584"/>
                  </a:lnTo>
                  <a:lnTo>
                    <a:pt x="116" y="1583"/>
                  </a:lnTo>
                  <a:lnTo>
                    <a:pt x="127" y="1583"/>
                  </a:lnTo>
                  <a:lnTo>
                    <a:pt x="137" y="1582"/>
                  </a:lnTo>
                  <a:lnTo>
                    <a:pt x="146" y="1582"/>
                  </a:lnTo>
                  <a:lnTo>
                    <a:pt x="157" y="1582"/>
                  </a:lnTo>
                  <a:lnTo>
                    <a:pt x="167" y="1580"/>
                  </a:lnTo>
                  <a:lnTo>
                    <a:pt x="177" y="1580"/>
                  </a:lnTo>
                  <a:lnTo>
                    <a:pt x="185" y="1577"/>
                  </a:lnTo>
                  <a:lnTo>
                    <a:pt x="193" y="1574"/>
                  </a:lnTo>
                  <a:lnTo>
                    <a:pt x="200" y="1570"/>
                  </a:lnTo>
                  <a:lnTo>
                    <a:pt x="208" y="1567"/>
                  </a:lnTo>
                  <a:lnTo>
                    <a:pt x="216" y="1563"/>
                  </a:lnTo>
                  <a:lnTo>
                    <a:pt x="224" y="1560"/>
                  </a:lnTo>
                  <a:lnTo>
                    <a:pt x="231" y="1556"/>
                  </a:lnTo>
                  <a:lnTo>
                    <a:pt x="239" y="1553"/>
                  </a:lnTo>
                  <a:lnTo>
                    <a:pt x="266" y="1523"/>
                  </a:lnTo>
                  <a:lnTo>
                    <a:pt x="292" y="1493"/>
                  </a:lnTo>
                  <a:lnTo>
                    <a:pt x="319" y="1463"/>
                  </a:lnTo>
                  <a:lnTo>
                    <a:pt x="345" y="1433"/>
                  </a:lnTo>
                  <a:lnTo>
                    <a:pt x="373" y="1403"/>
                  </a:lnTo>
                  <a:lnTo>
                    <a:pt x="400" y="1373"/>
                  </a:lnTo>
                  <a:lnTo>
                    <a:pt x="426" y="1343"/>
                  </a:lnTo>
                  <a:lnTo>
                    <a:pt x="453" y="1312"/>
                  </a:lnTo>
                  <a:lnTo>
                    <a:pt x="479" y="1282"/>
                  </a:lnTo>
                  <a:lnTo>
                    <a:pt x="506" y="1252"/>
                  </a:lnTo>
                  <a:lnTo>
                    <a:pt x="532" y="1222"/>
                  </a:lnTo>
                  <a:lnTo>
                    <a:pt x="560" y="1192"/>
                  </a:lnTo>
                  <a:lnTo>
                    <a:pt x="586" y="1162"/>
                  </a:lnTo>
                  <a:lnTo>
                    <a:pt x="613" y="1132"/>
                  </a:lnTo>
                  <a:lnTo>
                    <a:pt x="639" y="1103"/>
                  </a:lnTo>
                  <a:lnTo>
                    <a:pt x="666" y="1073"/>
                  </a:lnTo>
                  <a:lnTo>
                    <a:pt x="689" y="1069"/>
                  </a:lnTo>
                  <a:lnTo>
                    <a:pt x="712" y="1065"/>
                  </a:lnTo>
                  <a:lnTo>
                    <a:pt x="735" y="1061"/>
                  </a:lnTo>
                  <a:lnTo>
                    <a:pt x="758" y="1056"/>
                  </a:lnTo>
                  <a:lnTo>
                    <a:pt x="780" y="1053"/>
                  </a:lnTo>
                  <a:lnTo>
                    <a:pt x="803" y="1050"/>
                  </a:lnTo>
                  <a:lnTo>
                    <a:pt x="826" y="1045"/>
                  </a:lnTo>
                  <a:lnTo>
                    <a:pt x="849" y="1041"/>
                  </a:lnTo>
                  <a:lnTo>
                    <a:pt x="849" y="970"/>
                  </a:lnTo>
                  <a:lnTo>
                    <a:pt x="835" y="971"/>
                  </a:lnTo>
                  <a:lnTo>
                    <a:pt x="821" y="974"/>
                  </a:lnTo>
                  <a:lnTo>
                    <a:pt x="807" y="975"/>
                  </a:lnTo>
                  <a:lnTo>
                    <a:pt x="794" y="976"/>
                  </a:lnTo>
                  <a:lnTo>
                    <a:pt x="780" y="978"/>
                  </a:lnTo>
                  <a:lnTo>
                    <a:pt x="766" y="979"/>
                  </a:lnTo>
                  <a:lnTo>
                    <a:pt x="752" y="982"/>
                  </a:lnTo>
                  <a:lnTo>
                    <a:pt x="738" y="983"/>
                  </a:lnTo>
                  <a:lnTo>
                    <a:pt x="750" y="972"/>
                  </a:lnTo>
                  <a:lnTo>
                    <a:pt x="761" y="962"/>
                  </a:lnTo>
                  <a:lnTo>
                    <a:pt x="773" y="952"/>
                  </a:lnTo>
                  <a:lnTo>
                    <a:pt x="786" y="940"/>
                  </a:lnTo>
                  <a:lnTo>
                    <a:pt x="797" y="930"/>
                  </a:lnTo>
                  <a:lnTo>
                    <a:pt x="809" y="919"/>
                  </a:lnTo>
                  <a:lnTo>
                    <a:pt x="820" y="908"/>
                  </a:lnTo>
                  <a:lnTo>
                    <a:pt x="832" y="898"/>
                  </a:lnTo>
                  <a:lnTo>
                    <a:pt x="836" y="900"/>
                  </a:lnTo>
                  <a:lnTo>
                    <a:pt x="841" y="902"/>
                  </a:lnTo>
                  <a:lnTo>
                    <a:pt x="844" y="904"/>
                  </a:lnTo>
                  <a:lnTo>
                    <a:pt x="849" y="907"/>
                  </a:lnTo>
                  <a:close/>
                </a:path>
              </a:pathLst>
            </a:custGeom>
            <a:solidFill>
              <a:srgbClr val="D8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8661401" y="539750"/>
              <a:ext cx="250825" cy="1036638"/>
            </a:xfrm>
            <a:custGeom>
              <a:avLst/>
              <a:gdLst>
                <a:gd name="T0" fmla="*/ 0 w 316"/>
                <a:gd name="T1" fmla="*/ 1284 h 1306"/>
                <a:gd name="T2" fmla="*/ 2 w 316"/>
                <a:gd name="T3" fmla="*/ 1286 h 1306"/>
                <a:gd name="T4" fmla="*/ 19 w 316"/>
                <a:gd name="T5" fmla="*/ 1293 h 1306"/>
                <a:gd name="T6" fmla="*/ 37 w 316"/>
                <a:gd name="T7" fmla="*/ 1301 h 1306"/>
                <a:gd name="T8" fmla="*/ 57 w 316"/>
                <a:gd name="T9" fmla="*/ 1306 h 1306"/>
                <a:gd name="T10" fmla="*/ 82 w 316"/>
                <a:gd name="T11" fmla="*/ 1304 h 1306"/>
                <a:gd name="T12" fmla="*/ 106 w 316"/>
                <a:gd name="T13" fmla="*/ 1303 h 1306"/>
                <a:gd name="T14" fmla="*/ 126 w 316"/>
                <a:gd name="T15" fmla="*/ 1295 h 1306"/>
                <a:gd name="T16" fmla="*/ 143 w 316"/>
                <a:gd name="T17" fmla="*/ 1282 h 1306"/>
                <a:gd name="T18" fmla="*/ 161 w 316"/>
                <a:gd name="T19" fmla="*/ 1270 h 1306"/>
                <a:gd name="T20" fmla="*/ 165 w 316"/>
                <a:gd name="T21" fmla="*/ 1238 h 1306"/>
                <a:gd name="T22" fmla="*/ 176 w 316"/>
                <a:gd name="T23" fmla="*/ 1234 h 1306"/>
                <a:gd name="T24" fmla="*/ 188 w 316"/>
                <a:gd name="T25" fmla="*/ 1243 h 1306"/>
                <a:gd name="T26" fmla="*/ 202 w 316"/>
                <a:gd name="T27" fmla="*/ 1252 h 1306"/>
                <a:gd name="T28" fmla="*/ 218 w 316"/>
                <a:gd name="T29" fmla="*/ 1231 h 1306"/>
                <a:gd name="T30" fmla="*/ 233 w 316"/>
                <a:gd name="T31" fmla="*/ 1212 h 1306"/>
                <a:gd name="T32" fmla="*/ 248 w 316"/>
                <a:gd name="T33" fmla="*/ 1178 h 1306"/>
                <a:gd name="T34" fmla="*/ 260 w 316"/>
                <a:gd name="T35" fmla="*/ 1117 h 1306"/>
                <a:gd name="T36" fmla="*/ 273 w 316"/>
                <a:gd name="T37" fmla="*/ 1110 h 1306"/>
                <a:gd name="T38" fmla="*/ 286 w 316"/>
                <a:gd name="T39" fmla="*/ 1105 h 1306"/>
                <a:gd name="T40" fmla="*/ 299 w 316"/>
                <a:gd name="T41" fmla="*/ 1087 h 1306"/>
                <a:gd name="T42" fmla="*/ 308 w 316"/>
                <a:gd name="T43" fmla="*/ 1052 h 1306"/>
                <a:gd name="T44" fmla="*/ 295 w 316"/>
                <a:gd name="T45" fmla="*/ 1032 h 1306"/>
                <a:gd name="T46" fmla="*/ 283 w 316"/>
                <a:gd name="T47" fmla="*/ 1011 h 1306"/>
                <a:gd name="T48" fmla="*/ 271 w 316"/>
                <a:gd name="T49" fmla="*/ 980 h 1306"/>
                <a:gd name="T50" fmla="*/ 264 w 316"/>
                <a:gd name="T51" fmla="*/ 928 h 1306"/>
                <a:gd name="T52" fmla="*/ 247 w 316"/>
                <a:gd name="T53" fmla="*/ 902 h 1306"/>
                <a:gd name="T54" fmla="*/ 215 w 316"/>
                <a:gd name="T55" fmla="*/ 882 h 1306"/>
                <a:gd name="T56" fmla="*/ 176 w 316"/>
                <a:gd name="T57" fmla="*/ 866 h 1306"/>
                <a:gd name="T58" fmla="*/ 135 w 316"/>
                <a:gd name="T59" fmla="*/ 849 h 1306"/>
                <a:gd name="T60" fmla="*/ 139 w 316"/>
                <a:gd name="T61" fmla="*/ 575 h 1306"/>
                <a:gd name="T62" fmla="*/ 184 w 316"/>
                <a:gd name="T63" fmla="*/ 439 h 1306"/>
                <a:gd name="T64" fmla="*/ 250 w 316"/>
                <a:gd name="T65" fmla="*/ 373 h 1306"/>
                <a:gd name="T66" fmla="*/ 316 w 316"/>
                <a:gd name="T67" fmla="*/ 308 h 1306"/>
                <a:gd name="T68" fmla="*/ 302 w 316"/>
                <a:gd name="T69" fmla="*/ 194 h 1306"/>
                <a:gd name="T70" fmla="*/ 288 w 316"/>
                <a:gd name="T71" fmla="*/ 78 h 1306"/>
                <a:gd name="T72" fmla="*/ 271 w 316"/>
                <a:gd name="T73" fmla="*/ 2 h 1306"/>
                <a:gd name="T74" fmla="*/ 247 w 316"/>
                <a:gd name="T75" fmla="*/ 1 h 1306"/>
                <a:gd name="T76" fmla="*/ 222 w 316"/>
                <a:gd name="T77" fmla="*/ 0 h 1306"/>
                <a:gd name="T78" fmla="*/ 197 w 316"/>
                <a:gd name="T79" fmla="*/ 6 h 1306"/>
                <a:gd name="T80" fmla="*/ 174 w 316"/>
                <a:gd name="T81" fmla="*/ 14 h 1306"/>
                <a:gd name="T82" fmla="*/ 150 w 316"/>
                <a:gd name="T83" fmla="*/ 23 h 1306"/>
                <a:gd name="T84" fmla="*/ 123 w 316"/>
                <a:gd name="T85" fmla="*/ 43 h 1306"/>
                <a:gd name="T86" fmla="*/ 96 w 316"/>
                <a:gd name="T87" fmla="*/ 63 h 1306"/>
                <a:gd name="T88" fmla="*/ 68 w 316"/>
                <a:gd name="T89" fmla="*/ 85 h 1306"/>
                <a:gd name="T90" fmla="*/ 40 w 316"/>
                <a:gd name="T91" fmla="*/ 113 h 1306"/>
                <a:gd name="T92" fmla="*/ 10 w 316"/>
                <a:gd name="T93" fmla="*/ 142 h 1306"/>
                <a:gd name="T94" fmla="*/ 7 w 316"/>
                <a:gd name="T95" fmla="*/ 637 h 1306"/>
                <a:gd name="T96" fmla="*/ 26 w 316"/>
                <a:gd name="T97" fmla="*/ 614 h 1306"/>
                <a:gd name="T98" fmla="*/ 44 w 316"/>
                <a:gd name="T99" fmla="*/ 591 h 1306"/>
                <a:gd name="T100" fmla="*/ 50 w 316"/>
                <a:gd name="T101" fmla="*/ 700 h 1306"/>
                <a:gd name="T102" fmla="*/ 47 w 316"/>
                <a:gd name="T103" fmla="*/ 810 h 1306"/>
                <a:gd name="T104" fmla="*/ 30 w 316"/>
                <a:gd name="T105" fmla="*/ 803 h 1306"/>
                <a:gd name="T106" fmla="*/ 15 w 316"/>
                <a:gd name="T107" fmla="*/ 797 h 1306"/>
                <a:gd name="T108" fmla="*/ 5 w 316"/>
                <a:gd name="T109" fmla="*/ 788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6" h="1306">
                  <a:moveTo>
                    <a:pt x="0" y="782"/>
                  </a:moveTo>
                  <a:lnTo>
                    <a:pt x="0" y="1283"/>
                  </a:lnTo>
                  <a:lnTo>
                    <a:pt x="0" y="1284"/>
                  </a:lnTo>
                  <a:lnTo>
                    <a:pt x="2" y="1284"/>
                  </a:lnTo>
                  <a:lnTo>
                    <a:pt x="2" y="1285"/>
                  </a:lnTo>
                  <a:lnTo>
                    <a:pt x="2" y="1286"/>
                  </a:lnTo>
                  <a:lnTo>
                    <a:pt x="7" y="1289"/>
                  </a:lnTo>
                  <a:lnTo>
                    <a:pt x="13" y="1291"/>
                  </a:lnTo>
                  <a:lnTo>
                    <a:pt x="19" y="1293"/>
                  </a:lnTo>
                  <a:lnTo>
                    <a:pt x="26" y="1296"/>
                  </a:lnTo>
                  <a:lnTo>
                    <a:pt x="32" y="1299"/>
                  </a:lnTo>
                  <a:lnTo>
                    <a:pt x="37" y="1301"/>
                  </a:lnTo>
                  <a:lnTo>
                    <a:pt x="43" y="1304"/>
                  </a:lnTo>
                  <a:lnTo>
                    <a:pt x="49" y="1306"/>
                  </a:lnTo>
                  <a:lnTo>
                    <a:pt x="57" y="1306"/>
                  </a:lnTo>
                  <a:lnTo>
                    <a:pt x="65" y="1305"/>
                  </a:lnTo>
                  <a:lnTo>
                    <a:pt x="73" y="1305"/>
                  </a:lnTo>
                  <a:lnTo>
                    <a:pt x="82" y="1304"/>
                  </a:lnTo>
                  <a:lnTo>
                    <a:pt x="90" y="1304"/>
                  </a:lnTo>
                  <a:lnTo>
                    <a:pt x="98" y="1304"/>
                  </a:lnTo>
                  <a:lnTo>
                    <a:pt x="106" y="1303"/>
                  </a:lnTo>
                  <a:lnTo>
                    <a:pt x="114" y="1303"/>
                  </a:lnTo>
                  <a:lnTo>
                    <a:pt x="120" y="1298"/>
                  </a:lnTo>
                  <a:lnTo>
                    <a:pt x="126" y="1295"/>
                  </a:lnTo>
                  <a:lnTo>
                    <a:pt x="132" y="1290"/>
                  </a:lnTo>
                  <a:lnTo>
                    <a:pt x="138" y="1285"/>
                  </a:lnTo>
                  <a:lnTo>
                    <a:pt x="143" y="1282"/>
                  </a:lnTo>
                  <a:lnTo>
                    <a:pt x="149" y="1277"/>
                  </a:lnTo>
                  <a:lnTo>
                    <a:pt x="155" y="1274"/>
                  </a:lnTo>
                  <a:lnTo>
                    <a:pt x="161" y="1270"/>
                  </a:lnTo>
                  <a:lnTo>
                    <a:pt x="162" y="1260"/>
                  </a:lnTo>
                  <a:lnTo>
                    <a:pt x="164" y="1248"/>
                  </a:lnTo>
                  <a:lnTo>
                    <a:pt x="165" y="1238"/>
                  </a:lnTo>
                  <a:lnTo>
                    <a:pt x="166" y="1228"/>
                  </a:lnTo>
                  <a:lnTo>
                    <a:pt x="171" y="1230"/>
                  </a:lnTo>
                  <a:lnTo>
                    <a:pt x="176" y="1234"/>
                  </a:lnTo>
                  <a:lnTo>
                    <a:pt x="180" y="1236"/>
                  </a:lnTo>
                  <a:lnTo>
                    <a:pt x="185" y="1239"/>
                  </a:lnTo>
                  <a:lnTo>
                    <a:pt x="188" y="1243"/>
                  </a:lnTo>
                  <a:lnTo>
                    <a:pt x="193" y="1246"/>
                  </a:lnTo>
                  <a:lnTo>
                    <a:pt x="197" y="1248"/>
                  </a:lnTo>
                  <a:lnTo>
                    <a:pt x="202" y="1252"/>
                  </a:lnTo>
                  <a:lnTo>
                    <a:pt x="208" y="1245"/>
                  </a:lnTo>
                  <a:lnTo>
                    <a:pt x="212" y="1238"/>
                  </a:lnTo>
                  <a:lnTo>
                    <a:pt x="218" y="1231"/>
                  </a:lnTo>
                  <a:lnTo>
                    <a:pt x="223" y="1225"/>
                  </a:lnTo>
                  <a:lnTo>
                    <a:pt x="229" y="1219"/>
                  </a:lnTo>
                  <a:lnTo>
                    <a:pt x="233" y="1212"/>
                  </a:lnTo>
                  <a:lnTo>
                    <a:pt x="239" y="1206"/>
                  </a:lnTo>
                  <a:lnTo>
                    <a:pt x="244" y="1199"/>
                  </a:lnTo>
                  <a:lnTo>
                    <a:pt x="248" y="1178"/>
                  </a:lnTo>
                  <a:lnTo>
                    <a:pt x="252" y="1158"/>
                  </a:lnTo>
                  <a:lnTo>
                    <a:pt x="256" y="1138"/>
                  </a:lnTo>
                  <a:lnTo>
                    <a:pt x="260" y="1117"/>
                  </a:lnTo>
                  <a:lnTo>
                    <a:pt x="264" y="1115"/>
                  </a:lnTo>
                  <a:lnTo>
                    <a:pt x="269" y="1113"/>
                  </a:lnTo>
                  <a:lnTo>
                    <a:pt x="273" y="1110"/>
                  </a:lnTo>
                  <a:lnTo>
                    <a:pt x="278" y="1108"/>
                  </a:lnTo>
                  <a:lnTo>
                    <a:pt x="283" y="1107"/>
                  </a:lnTo>
                  <a:lnTo>
                    <a:pt x="286" y="1105"/>
                  </a:lnTo>
                  <a:lnTo>
                    <a:pt x="291" y="1102"/>
                  </a:lnTo>
                  <a:lnTo>
                    <a:pt x="295" y="1100"/>
                  </a:lnTo>
                  <a:lnTo>
                    <a:pt x="299" y="1087"/>
                  </a:lnTo>
                  <a:lnTo>
                    <a:pt x="302" y="1076"/>
                  </a:lnTo>
                  <a:lnTo>
                    <a:pt x="305" y="1063"/>
                  </a:lnTo>
                  <a:lnTo>
                    <a:pt x="308" y="1052"/>
                  </a:lnTo>
                  <a:lnTo>
                    <a:pt x="303" y="1045"/>
                  </a:lnTo>
                  <a:lnTo>
                    <a:pt x="300" y="1039"/>
                  </a:lnTo>
                  <a:lnTo>
                    <a:pt x="295" y="1032"/>
                  </a:lnTo>
                  <a:lnTo>
                    <a:pt x="291" y="1025"/>
                  </a:lnTo>
                  <a:lnTo>
                    <a:pt x="286" y="1018"/>
                  </a:lnTo>
                  <a:lnTo>
                    <a:pt x="283" y="1011"/>
                  </a:lnTo>
                  <a:lnTo>
                    <a:pt x="278" y="1003"/>
                  </a:lnTo>
                  <a:lnTo>
                    <a:pt x="273" y="996"/>
                  </a:lnTo>
                  <a:lnTo>
                    <a:pt x="271" y="980"/>
                  </a:lnTo>
                  <a:lnTo>
                    <a:pt x="269" y="963"/>
                  </a:lnTo>
                  <a:lnTo>
                    <a:pt x="267" y="946"/>
                  </a:lnTo>
                  <a:lnTo>
                    <a:pt x="264" y="928"/>
                  </a:lnTo>
                  <a:lnTo>
                    <a:pt x="259" y="919"/>
                  </a:lnTo>
                  <a:lnTo>
                    <a:pt x="253" y="911"/>
                  </a:lnTo>
                  <a:lnTo>
                    <a:pt x="247" y="902"/>
                  </a:lnTo>
                  <a:lnTo>
                    <a:pt x="241" y="893"/>
                  </a:lnTo>
                  <a:lnTo>
                    <a:pt x="229" y="887"/>
                  </a:lnTo>
                  <a:lnTo>
                    <a:pt x="215" y="882"/>
                  </a:lnTo>
                  <a:lnTo>
                    <a:pt x="202" y="877"/>
                  </a:lnTo>
                  <a:lnTo>
                    <a:pt x="188" y="872"/>
                  </a:lnTo>
                  <a:lnTo>
                    <a:pt x="176" y="866"/>
                  </a:lnTo>
                  <a:lnTo>
                    <a:pt x="162" y="860"/>
                  </a:lnTo>
                  <a:lnTo>
                    <a:pt x="149" y="855"/>
                  </a:lnTo>
                  <a:lnTo>
                    <a:pt x="135" y="849"/>
                  </a:lnTo>
                  <a:lnTo>
                    <a:pt x="136" y="758"/>
                  </a:lnTo>
                  <a:lnTo>
                    <a:pt x="138" y="666"/>
                  </a:lnTo>
                  <a:lnTo>
                    <a:pt x="139" y="575"/>
                  </a:lnTo>
                  <a:lnTo>
                    <a:pt x="140" y="483"/>
                  </a:lnTo>
                  <a:lnTo>
                    <a:pt x="162" y="461"/>
                  </a:lnTo>
                  <a:lnTo>
                    <a:pt x="184" y="439"/>
                  </a:lnTo>
                  <a:lnTo>
                    <a:pt x="206" y="417"/>
                  </a:lnTo>
                  <a:lnTo>
                    <a:pt x="229" y="395"/>
                  </a:lnTo>
                  <a:lnTo>
                    <a:pt x="250" y="373"/>
                  </a:lnTo>
                  <a:lnTo>
                    <a:pt x="272" y="351"/>
                  </a:lnTo>
                  <a:lnTo>
                    <a:pt x="294" y="329"/>
                  </a:lnTo>
                  <a:lnTo>
                    <a:pt x="316" y="308"/>
                  </a:lnTo>
                  <a:lnTo>
                    <a:pt x="311" y="270"/>
                  </a:lnTo>
                  <a:lnTo>
                    <a:pt x="307" y="232"/>
                  </a:lnTo>
                  <a:lnTo>
                    <a:pt x="302" y="194"/>
                  </a:lnTo>
                  <a:lnTo>
                    <a:pt x="298" y="154"/>
                  </a:lnTo>
                  <a:lnTo>
                    <a:pt x="293" y="116"/>
                  </a:lnTo>
                  <a:lnTo>
                    <a:pt x="288" y="78"/>
                  </a:lnTo>
                  <a:lnTo>
                    <a:pt x="284" y="40"/>
                  </a:lnTo>
                  <a:lnTo>
                    <a:pt x="279" y="2"/>
                  </a:lnTo>
                  <a:lnTo>
                    <a:pt x="271" y="2"/>
                  </a:lnTo>
                  <a:lnTo>
                    <a:pt x="263" y="1"/>
                  </a:lnTo>
                  <a:lnTo>
                    <a:pt x="255" y="1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0"/>
                  </a:lnTo>
                  <a:lnTo>
                    <a:pt x="222" y="0"/>
                  </a:lnTo>
                  <a:lnTo>
                    <a:pt x="214" y="0"/>
                  </a:lnTo>
                  <a:lnTo>
                    <a:pt x="206" y="4"/>
                  </a:lnTo>
                  <a:lnTo>
                    <a:pt x="197" y="6"/>
                  </a:lnTo>
                  <a:lnTo>
                    <a:pt x="189" y="9"/>
                  </a:lnTo>
                  <a:lnTo>
                    <a:pt x="182" y="12"/>
                  </a:lnTo>
                  <a:lnTo>
                    <a:pt x="174" y="14"/>
                  </a:lnTo>
                  <a:lnTo>
                    <a:pt x="166" y="17"/>
                  </a:lnTo>
                  <a:lnTo>
                    <a:pt x="158" y="20"/>
                  </a:lnTo>
                  <a:lnTo>
                    <a:pt x="150" y="23"/>
                  </a:lnTo>
                  <a:lnTo>
                    <a:pt x="141" y="30"/>
                  </a:lnTo>
                  <a:lnTo>
                    <a:pt x="132" y="36"/>
                  </a:lnTo>
                  <a:lnTo>
                    <a:pt x="123" y="43"/>
                  </a:lnTo>
                  <a:lnTo>
                    <a:pt x="114" y="50"/>
                  </a:lnTo>
                  <a:lnTo>
                    <a:pt x="105" y="57"/>
                  </a:lnTo>
                  <a:lnTo>
                    <a:pt x="96" y="63"/>
                  </a:lnTo>
                  <a:lnTo>
                    <a:pt x="87" y="69"/>
                  </a:lnTo>
                  <a:lnTo>
                    <a:pt x="78" y="76"/>
                  </a:lnTo>
                  <a:lnTo>
                    <a:pt x="68" y="85"/>
                  </a:lnTo>
                  <a:lnTo>
                    <a:pt x="58" y="95"/>
                  </a:lnTo>
                  <a:lnTo>
                    <a:pt x="49" y="104"/>
                  </a:lnTo>
                  <a:lnTo>
                    <a:pt x="40" y="113"/>
                  </a:lnTo>
                  <a:lnTo>
                    <a:pt x="29" y="123"/>
                  </a:lnTo>
                  <a:lnTo>
                    <a:pt x="20" y="133"/>
                  </a:lnTo>
                  <a:lnTo>
                    <a:pt x="10" y="142"/>
                  </a:lnTo>
                  <a:lnTo>
                    <a:pt x="0" y="151"/>
                  </a:lnTo>
                  <a:lnTo>
                    <a:pt x="0" y="644"/>
                  </a:lnTo>
                  <a:lnTo>
                    <a:pt x="7" y="637"/>
                  </a:lnTo>
                  <a:lnTo>
                    <a:pt x="13" y="629"/>
                  </a:lnTo>
                  <a:lnTo>
                    <a:pt x="20" y="622"/>
                  </a:lnTo>
                  <a:lnTo>
                    <a:pt x="26" y="614"/>
                  </a:lnTo>
                  <a:lnTo>
                    <a:pt x="32" y="606"/>
                  </a:lnTo>
                  <a:lnTo>
                    <a:pt x="38" y="599"/>
                  </a:lnTo>
                  <a:lnTo>
                    <a:pt x="44" y="591"/>
                  </a:lnTo>
                  <a:lnTo>
                    <a:pt x="51" y="584"/>
                  </a:lnTo>
                  <a:lnTo>
                    <a:pt x="49" y="622"/>
                  </a:lnTo>
                  <a:lnTo>
                    <a:pt x="50" y="700"/>
                  </a:lnTo>
                  <a:lnTo>
                    <a:pt x="51" y="777"/>
                  </a:lnTo>
                  <a:lnTo>
                    <a:pt x="52" y="812"/>
                  </a:lnTo>
                  <a:lnTo>
                    <a:pt x="47" y="810"/>
                  </a:lnTo>
                  <a:lnTo>
                    <a:pt x="41" y="807"/>
                  </a:lnTo>
                  <a:lnTo>
                    <a:pt x="36" y="805"/>
                  </a:lnTo>
                  <a:lnTo>
                    <a:pt x="30" y="803"/>
                  </a:lnTo>
                  <a:lnTo>
                    <a:pt x="26" y="801"/>
                  </a:lnTo>
                  <a:lnTo>
                    <a:pt x="20" y="798"/>
                  </a:lnTo>
                  <a:lnTo>
                    <a:pt x="15" y="797"/>
                  </a:lnTo>
                  <a:lnTo>
                    <a:pt x="10" y="795"/>
                  </a:lnTo>
                  <a:lnTo>
                    <a:pt x="7" y="791"/>
                  </a:lnTo>
                  <a:lnTo>
                    <a:pt x="5" y="788"/>
                  </a:lnTo>
                  <a:lnTo>
                    <a:pt x="3" y="786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8353426" y="658813"/>
              <a:ext cx="307975" cy="1035050"/>
            </a:xfrm>
            <a:custGeom>
              <a:avLst/>
              <a:gdLst>
                <a:gd name="T0" fmla="*/ 371 w 389"/>
                <a:gd name="T1" fmla="*/ 17 h 1304"/>
                <a:gd name="T2" fmla="*/ 317 w 389"/>
                <a:gd name="T3" fmla="*/ 69 h 1304"/>
                <a:gd name="T4" fmla="*/ 263 w 389"/>
                <a:gd name="T5" fmla="*/ 121 h 1304"/>
                <a:gd name="T6" fmla="*/ 209 w 389"/>
                <a:gd name="T7" fmla="*/ 174 h 1304"/>
                <a:gd name="T8" fmla="*/ 154 w 389"/>
                <a:gd name="T9" fmla="*/ 226 h 1304"/>
                <a:gd name="T10" fmla="*/ 100 w 389"/>
                <a:gd name="T11" fmla="*/ 279 h 1304"/>
                <a:gd name="T12" fmla="*/ 76 w 389"/>
                <a:gd name="T13" fmla="*/ 263 h 1304"/>
                <a:gd name="T14" fmla="*/ 51 w 389"/>
                <a:gd name="T15" fmla="*/ 246 h 1304"/>
                <a:gd name="T16" fmla="*/ 30 w 389"/>
                <a:gd name="T17" fmla="*/ 235 h 1304"/>
                <a:gd name="T18" fmla="*/ 17 w 389"/>
                <a:gd name="T19" fmla="*/ 234 h 1304"/>
                <a:gd name="T20" fmla="*/ 5 w 389"/>
                <a:gd name="T21" fmla="*/ 234 h 1304"/>
                <a:gd name="T22" fmla="*/ 5 w 389"/>
                <a:gd name="T23" fmla="*/ 288 h 1304"/>
                <a:gd name="T24" fmla="*/ 18 w 389"/>
                <a:gd name="T25" fmla="*/ 301 h 1304"/>
                <a:gd name="T26" fmla="*/ 32 w 389"/>
                <a:gd name="T27" fmla="*/ 313 h 1304"/>
                <a:gd name="T28" fmla="*/ 37 w 389"/>
                <a:gd name="T29" fmla="*/ 326 h 1304"/>
                <a:gd name="T30" fmla="*/ 32 w 389"/>
                <a:gd name="T31" fmla="*/ 340 h 1304"/>
                <a:gd name="T32" fmla="*/ 18 w 389"/>
                <a:gd name="T33" fmla="*/ 352 h 1304"/>
                <a:gd name="T34" fmla="*/ 5 w 389"/>
                <a:gd name="T35" fmla="*/ 365 h 1304"/>
                <a:gd name="T36" fmla="*/ 7 w 389"/>
                <a:gd name="T37" fmla="*/ 964 h 1304"/>
                <a:gd name="T38" fmla="*/ 27 w 389"/>
                <a:gd name="T39" fmla="*/ 974 h 1304"/>
                <a:gd name="T40" fmla="*/ 47 w 389"/>
                <a:gd name="T41" fmla="*/ 985 h 1304"/>
                <a:gd name="T42" fmla="*/ 70 w 389"/>
                <a:gd name="T43" fmla="*/ 994 h 1304"/>
                <a:gd name="T44" fmla="*/ 93 w 389"/>
                <a:gd name="T45" fmla="*/ 1004 h 1304"/>
                <a:gd name="T46" fmla="*/ 118 w 389"/>
                <a:gd name="T47" fmla="*/ 1013 h 1304"/>
                <a:gd name="T48" fmla="*/ 74 w 389"/>
                <a:gd name="T49" fmla="*/ 1018 h 1304"/>
                <a:gd name="T50" fmla="*/ 30 w 389"/>
                <a:gd name="T51" fmla="*/ 1024 h 1304"/>
                <a:gd name="T52" fmla="*/ 0 w 389"/>
                <a:gd name="T53" fmla="*/ 1095 h 1304"/>
                <a:gd name="T54" fmla="*/ 40 w 389"/>
                <a:gd name="T55" fmla="*/ 1088 h 1304"/>
                <a:gd name="T56" fmla="*/ 82 w 389"/>
                <a:gd name="T57" fmla="*/ 1081 h 1304"/>
                <a:gd name="T58" fmla="*/ 107 w 389"/>
                <a:gd name="T59" fmla="*/ 1086 h 1304"/>
                <a:gd name="T60" fmla="*/ 104 w 389"/>
                <a:gd name="T61" fmla="*/ 1112 h 1304"/>
                <a:gd name="T62" fmla="*/ 84 w 389"/>
                <a:gd name="T63" fmla="*/ 1131 h 1304"/>
                <a:gd name="T64" fmla="*/ 65 w 389"/>
                <a:gd name="T65" fmla="*/ 1152 h 1304"/>
                <a:gd name="T66" fmla="*/ 54 w 389"/>
                <a:gd name="T67" fmla="*/ 1184 h 1304"/>
                <a:gd name="T68" fmla="*/ 65 w 389"/>
                <a:gd name="T69" fmla="*/ 1244 h 1304"/>
                <a:gd name="T70" fmla="*/ 86 w 389"/>
                <a:gd name="T71" fmla="*/ 1267 h 1304"/>
                <a:gd name="T72" fmla="*/ 108 w 389"/>
                <a:gd name="T73" fmla="*/ 1289 h 1304"/>
                <a:gd name="T74" fmla="*/ 134 w 389"/>
                <a:gd name="T75" fmla="*/ 1302 h 1304"/>
                <a:gd name="T76" fmla="*/ 162 w 389"/>
                <a:gd name="T77" fmla="*/ 1299 h 1304"/>
                <a:gd name="T78" fmla="*/ 191 w 389"/>
                <a:gd name="T79" fmla="*/ 1296 h 1304"/>
                <a:gd name="T80" fmla="*/ 212 w 389"/>
                <a:gd name="T81" fmla="*/ 1283 h 1304"/>
                <a:gd name="T82" fmla="*/ 228 w 389"/>
                <a:gd name="T83" fmla="*/ 1266 h 1304"/>
                <a:gd name="T84" fmla="*/ 245 w 389"/>
                <a:gd name="T85" fmla="*/ 1248 h 1304"/>
                <a:gd name="T86" fmla="*/ 248 w 389"/>
                <a:gd name="T87" fmla="*/ 1217 h 1304"/>
                <a:gd name="T88" fmla="*/ 242 w 389"/>
                <a:gd name="T89" fmla="*/ 1182 h 1304"/>
                <a:gd name="T90" fmla="*/ 232 w 389"/>
                <a:gd name="T91" fmla="*/ 1149 h 1304"/>
                <a:gd name="T92" fmla="*/ 218 w 389"/>
                <a:gd name="T93" fmla="*/ 1125 h 1304"/>
                <a:gd name="T94" fmla="*/ 217 w 389"/>
                <a:gd name="T95" fmla="*/ 1094 h 1304"/>
                <a:gd name="T96" fmla="*/ 237 w 389"/>
                <a:gd name="T97" fmla="*/ 1079 h 1304"/>
                <a:gd name="T98" fmla="*/ 270 w 389"/>
                <a:gd name="T99" fmla="*/ 1073 h 1304"/>
                <a:gd name="T100" fmla="*/ 302 w 389"/>
                <a:gd name="T101" fmla="*/ 1068 h 1304"/>
                <a:gd name="T102" fmla="*/ 326 w 389"/>
                <a:gd name="T103" fmla="*/ 1073 h 1304"/>
                <a:gd name="T104" fmla="*/ 349 w 389"/>
                <a:gd name="T105" fmla="*/ 1078 h 1304"/>
                <a:gd name="T106" fmla="*/ 371 w 389"/>
                <a:gd name="T107" fmla="*/ 1095 h 1304"/>
                <a:gd name="T108" fmla="*/ 389 w 389"/>
                <a:gd name="T109" fmla="*/ 1132 h 1304"/>
                <a:gd name="T110" fmla="*/ 377 w 389"/>
                <a:gd name="T111" fmla="*/ 612 h 1304"/>
                <a:gd name="T112" fmla="*/ 357 w 389"/>
                <a:gd name="T113" fmla="*/ 583 h 1304"/>
                <a:gd name="T114" fmla="*/ 338 w 389"/>
                <a:gd name="T115" fmla="*/ 553 h 1304"/>
                <a:gd name="T116" fmla="*/ 357 w 389"/>
                <a:gd name="T117" fmla="*/ 531 h 1304"/>
                <a:gd name="T118" fmla="*/ 377 w 389"/>
                <a:gd name="T119" fmla="*/ 508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1304">
                  <a:moveTo>
                    <a:pt x="389" y="493"/>
                  </a:moveTo>
                  <a:lnTo>
                    <a:pt x="389" y="0"/>
                  </a:lnTo>
                  <a:lnTo>
                    <a:pt x="371" y="17"/>
                  </a:lnTo>
                  <a:lnTo>
                    <a:pt x="354" y="35"/>
                  </a:lnTo>
                  <a:lnTo>
                    <a:pt x="335" y="52"/>
                  </a:lnTo>
                  <a:lnTo>
                    <a:pt x="317" y="69"/>
                  </a:lnTo>
                  <a:lnTo>
                    <a:pt x="298" y="86"/>
                  </a:lnTo>
                  <a:lnTo>
                    <a:pt x="281" y="104"/>
                  </a:lnTo>
                  <a:lnTo>
                    <a:pt x="263" y="121"/>
                  </a:lnTo>
                  <a:lnTo>
                    <a:pt x="245" y="139"/>
                  </a:lnTo>
                  <a:lnTo>
                    <a:pt x="227" y="157"/>
                  </a:lnTo>
                  <a:lnTo>
                    <a:pt x="209" y="174"/>
                  </a:lnTo>
                  <a:lnTo>
                    <a:pt x="191" y="191"/>
                  </a:lnTo>
                  <a:lnTo>
                    <a:pt x="173" y="208"/>
                  </a:lnTo>
                  <a:lnTo>
                    <a:pt x="154" y="226"/>
                  </a:lnTo>
                  <a:lnTo>
                    <a:pt x="136" y="244"/>
                  </a:lnTo>
                  <a:lnTo>
                    <a:pt x="119" y="261"/>
                  </a:lnTo>
                  <a:lnTo>
                    <a:pt x="100" y="279"/>
                  </a:lnTo>
                  <a:lnTo>
                    <a:pt x="92" y="273"/>
                  </a:lnTo>
                  <a:lnTo>
                    <a:pt x="84" y="267"/>
                  </a:lnTo>
                  <a:lnTo>
                    <a:pt x="76" y="263"/>
                  </a:lnTo>
                  <a:lnTo>
                    <a:pt x="68" y="257"/>
                  </a:lnTo>
                  <a:lnTo>
                    <a:pt x="59" y="251"/>
                  </a:lnTo>
                  <a:lnTo>
                    <a:pt x="51" y="246"/>
                  </a:lnTo>
                  <a:lnTo>
                    <a:pt x="43" y="241"/>
                  </a:lnTo>
                  <a:lnTo>
                    <a:pt x="35" y="235"/>
                  </a:lnTo>
                  <a:lnTo>
                    <a:pt x="30" y="235"/>
                  </a:lnTo>
                  <a:lnTo>
                    <a:pt x="27" y="235"/>
                  </a:lnTo>
                  <a:lnTo>
                    <a:pt x="22" y="235"/>
                  </a:lnTo>
                  <a:lnTo>
                    <a:pt x="17" y="234"/>
                  </a:lnTo>
                  <a:lnTo>
                    <a:pt x="13" y="234"/>
                  </a:lnTo>
                  <a:lnTo>
                    <a:pt x="9" y="234"/>
                  </a:lnTo>
                  <a:lnTo>
                    <a:pt x="5" y="234"/>
                  </a:lnTo>
                  <a:lnTo>
                    <a:pt x="0" y="234"/>
                  </a:lnTo>
                  <a:lnTo>
                    <a:pt x="0" y="283"/>
                  </a:lnTo>
                  <a:lnTo>
                    <a:pt x="5" y="288"/>
                  </a:lnTo>
                  <a:lnTo>
                    <a:pt x="9" y="291"/>
                  </a:lnTo>
                  <a:lnTo>
                    <a:pt x="14" y="296"/>
                  </a:lnTo>
                  <a:lnTo>
                    <a:pt x="18" y="301"/>
                  </a:lnTo>
                  <a:lnTo>
                    <a:pt x="23" y="305"/>
                  </a:lnTo>
                  <a:lnTo>
                    <a:pt x="28" y="309"/>
                  </a:lnTo>
                  <a:lnTo>
                    <a:pt x="32" y="313"/>
                  </a:lnTo>
                  <a:lnTo>
                    <a:pt x="37" y="318"/>
                  </a:lnTo>
                  <a:lnTo>
                    <a:pt x="37" y="322"/>
                  </a:lnTo>
                  <a:lnTo>
                    <a:pt x="37" y="326"/>
                  </a:lnTo>
                  <a:lnTo>
                    <a:pt x="37" y="331"/>
                  </a:lnTo>
                  <a:lnTo>
                    <a:pt x="37" y="335"/>
                  </a:lnTo>
                  <a:lnTo>
                    <a:pt x="32" y="340"/>
                  </a:lnTo>
                  <a:lnTo>
                    <a:pt x="28" y="343"/>
                  </a:lnTo>
                  <a:lnTo>
                    <a:pt x="23" y="348"/>
                  </a:lnTo>
                  <a:lnTo>
                    <a:pt x="18" y="352"/>
                  </a:lnTo>
                  <a:lnTo>
                    <a:pt x="14" y="357"/>
                  </a:lnTo>
                  <a:lnTo>
                    <a:pt x="9" y="360"/>
                  </a:lnTo>
                  <a:lnTo>
                    <a:pt x="5" y="365"/>
                  </a:lnTo>
                  <a:lnTo>
                    <a:pt x="0" y="370"/>
                  </a:lnTo>
                  <a:lnTo>
                    <a:pt x="0" y="960"/>
                  </a:lnTo>
                  <a:lnTo>
                    <a:pt x="7" y="964"/>
                  </a:lnTo>
                  <a:lnTo>
                    <a:pt x="13" y="967"/>
                  </a:lnTo>
                  <a:lnTo>
                    <a:pt x="20" y="971"/>
                  </a:lnTo>
                  <a:lnTo>
                    <a:pt x="27" y="974"/>
                  </a:lnTo>
                  <a:lnTo>
                    <a:pt x="33" y="978"/>
                  </a:lnTo>
                  <a:lnTo>
                    <a:pt x="40" y="981"/>
                  </a:lnTo>
                  <a:lnTo>
                    <a:pt x="47" y="985"/>
                  </a:lnTo>
                  <a:lnTo>
                    <a:pt x="54" y="988"/>
                  </a:lnTo>
                  <a:lnTo>
                    <a:pt x="62" y="992"/>
                  </a:lnTo>
                  <a:lnTo>
                    <a:pt x="70" y="994"/>
                  </a:lnTo>
                  <a:lnTo>
                    <a:pt x="78" y="997"/>
                  </a:lnTo>
                  <a:lnTo>
                    <a:pt x="86" y="1001"/>
                  </a:lnTo>
                  <a:lnTo>
                    <a:pt x="93" y="1004"/>
                  </a:lnTo>
                  <a:lnTo>
                    <a:pt x="101" y="1008"/>
                  </a:lnTo>
                  <a:lnTo>
                    <a:pt x="109" y="1010"/>
                  </a:lnTo>
                  <a:lnTo>
                    <a:pt x="118" y="1013"/>
                  </a:lnTo>
                  <a:lnTo>
                    <a:pt x="103" y="1015"/>
                  </a:lnTo>
                  <a:lnTo>
                    <a:pt x="89" y="1017"/>
                  </a:lnTo>
                  <a:lnTo>
                    <a:pt x="74" y="1018"/>
                  </a:lnTo>
                  <a:lnTo>
                    <a:pt x="59" y="1020"/>
                  </a:lnTo>
                  <a:lnTo>
                    <a:pt x="44" y="1021"/>
                  </a:lnTo>
                  <a:lnTo>
                    <a:pt x="30" y="1024"/>
                  </a:lnTo>
                  <a:lnTo>
                    <a:pt x="15" y="1025"/>
                  </a:lnTo>
                  <a:lnTo>
                    <a:pt x="0" y="1027"/>
                  </a:lnTo>
                  <a:lnTo>
                    <a:pt x="0" y="1095"/>
                  </a:lnTo>
                  <a:lnTo>
                    <a:pt x="14" y="1093"/>
                  </a:lnTo>
                  <a:lnTo>
                    <a:pt x="27" y="1091"/>
                  </a:lnTo>
                  <a:lnTo>
                    <a:pt x="40" y="1088"/>
                  </a:lnTo>
                  <a:lnTo>
                    <a:pt x="54" y="1086"/>
                  </a:lnTo>
                  <a:lnTo>
                    <a:pt x="68" y="1084"/>
                  </a:lnTo>
                  <a:lnTo>
                    <a:pt x="82" y="1081"/>
                  </a:lnTo>
                  <a:lnTo>
                    <a:pt x="95" y="1079"/>
                  </a:lnTo>
                  <a:lnTo>
                    <a:pt x="108" y="1077"/>
                  </a:lnTo>
                  <a:lnTo>
                    <a:pt x="107" y="1086"/>
                  </a:lnTo>
                  <a:lnTo>
                    <a:pt x="106" y="1095"/>
                  </a:lnTo>
                  <a:lnTo>
                    <a:pt x="105" y="1103"/>
                  </a:lnTo>
                  <a:lnTo>
                    <a:pt x="104" y="1112"/>
                  </a:lnTo>
                  <a:lnTo>
                    <a:pt x="97" y="1118"/>
                  </a:lnTo>
                  <a:lnTo>
                    <a:pt x="91" y="1125"/>
                  </a:lnTo>
                  <a:lnTo>
                    <a:pt x="84" y="1131"/>
                  </a:lnTo>
                  <a:lnTo>
                    <a:pt x="78" y="1138"/>
                  </a:lnTo>
                  <a:lnTo>
                    <a:pt x="71" y="1145"/>
                  </a:lnTo>
                  <a:lnTo>
                    <a:pt x="65" y="1152"/>
                  </a:lnTo>
                  <a:lnTo>
                    <a:pt x="59" y="1157"/>
                  </a:lnTo>
                  <a:lnTo>
                    <a:pt x="52" y="1164"/>
                  </a:lnTo>
                  <a:lnTo>
                    <a:pt x="54" y="1184"/>
                  </a:lnTo>
                  <a:lnTo>
                    <a:pt x="58" y="1203"/>
                  </a:lnTo>
                  <a:lnTo>
                    <a:pt x="61" y="1224"/>
                  </a:lnTo>
                  <a:lnTo>
                    <a:pt x="65" y="1244"/>
                  </a:lnTo>
                  <a:lnTo>
                    <a:pt x="71" y="1252"/>
                  </a:lnTo>
                  <a:lnTo>
                    <a:pt x="80" y="1259"/>
                  </a:lnTo>
                  <a:lnTo>
                    <a:pt x="86" y="1267"/>
                  </a:lnTo>
                  <a:lnTo>
                    <a:pt x="95" y="1274"/>
                  </a:lnTo>
                  <a:lnTo>
                    <a:pt x="101" y="1282"/>
                  </a:lnTo>
                  <a:lnTo>
                    <a:pt x="108" y="1289"/>
                  </a:lnTo>
                  <a:lnTo>
                    <a:pt x="116" y="1297"/>
                  </a:lnTo>
                  <a:lnTo>
                    <a:pt x="123" y="1304"/>
                  </a:lnTo>
                  <a:lnTo>
                    <a:pt x="134" y="1302"/>
                  </a:lnTo>
                  <a:lnTo>
                    <a:pt x="143" y="1301"/>
                  </a:lnTo>
                  <a:lnTo>
                    <a:pt x="153" y="1300"/>
                  </a:lnTo>
                  <a:lnTo>
                    <a:pt x="162" y="1299"/>
                  </a:lnTo>
                  <a:lnTo>
                    <a:pt x="172" y="1298"/>
                  </a:lnTo>
                  <a:lnTo>
                    <a:pt x="181" y="1297"/>
                  </a:lnTo>
                  <a:lnTo>
                    <a:pt x="191" y="1296"/>
                  </a:lnTo>
                  <a:lnTo>
                    <a:pt x="201" y="1294"/>
                  </a:lnTo>
                  <a:lnTo>
                    <a:pt x="206" y="1289"/>
                  </a:lnTo>
                  <a:lnTo>
                    <a:pt x="212" y="1283"/>
                  </a:lnTo>
                  <a:lnTo>
                    <a:pt x="218" y="1277"/>
                  </a:lnTo>
                  <a:lnTo>
                    <a:pt x="224" y="1271"/>
                  </a:lnTo>
                  <a:lnTo>
                    <a:pt x="228" y="1266"/>
                  </a:lnTo>
                  <a:lnTo>
                    <a:pt x="234" y="1260"/>
                  </a:lnTo>
                  <a:lnTo>
                    <a:pt x="240" y="1254"/>
                  </a:lnTo>
                  <a:lnTo>
                    <a:pt x="245" y="1248"/>
                  </a:lnTo>
                  <a:lnTo>
                    <a:pt x="247" y="1238"/>
                  </a:lnTo>
                  <a:lnTo>
                    <a:pt x="247" y="1228"/>
                  </a:lnTo>
                  <a:lnTo>
                    <a:pt x="248" y="1217"/>
                  </a:lnTo>
                  <a:lnTo>
                    <a:pt x="248" y="1207"/>
                  </a:lnTo>
                  <a:lnTo>
                    <a:pt x="245" y="1194"/>
                  </a:lnTo>
                  <a:lnTo>
                    <a:pt x="242" y="1182"/>
                  </a:lnTo>
                  <a:lnTo>
                    <a:pt x="240" y="1170"/>
                  </a:lnTo>
                  <a:lnTo>
                    <a:pt x="236" y="1157"/>
                  </a:lnTo>
                  <a:lnTo>
                    <a:pt x="232" y="1149"/>
                  </a:lnTo>
                  <a:lnTo>
                    <a:pt x="227" y="1141"/>
                  </a:lnTo>
                  <a:lnTo>
                    <a:pt x="222" y="1133"/>
                  </a:lnTo>
                  <a:lnTo>
                    <a:pt x="218" y="1125"/>
                  </a:lnTo>
                  <a:lnTo>
                    <a:pt x="217" y="1115"/>
                  </a:lnTo>
                  <a:lnTo>
                    <a:pt x="217" y="1104"/>
                  </a:lnTo>
                  <a:lnTo>
                    <a:pt x="217" y="1094"/>
                  </a:lnTo>
                  <a:lnTo>
                    <a:pt x="217" y="1083"/>
                  </a:lnTo>
                  <a:lnTo>
                    <a:pt x="227" y="1080"/>
                  </a:lnTo>
                  <a:lnTo>
                    <a:pt x="237" y="1079"/>
                  </a:lnTo>
                  <a:lnTo>
                    <a:pt x="248" y="1077"/>
                  </a:lnTo>
                  <a:lnTo>
                    <a:pt x="259" y="1076"/>
                  </a:lnTo>
                  <a:lnTo>
                    <a:pt x="270" y="1073"/>
                  </a:lnTo>
                  <a:lnTo>
                    <a:pt x="280" y="1072"/>
                  </a:lnTo>
                  <a:lnTo>
                    <a:pt x="292" y="1070"/>
                  </a:lnTo>
                  <a:lnTo>
                    <a:pt x="302" y="1068"/>
                  </a:lnTo>
                  <a:lnTo>
                    <a:pt x="310" y="1070"/>
                  </a:lnTo>
                  <a:lnTo>
                    <a:pt x="318" y="1071"/>
                  </a:lnTo>
                  <a:lnTo>
                    <a:pt x="326" y="1073"/>
                  </a:lnTo>
                  <a:lnTo>
                    <a:pt x="334" y="1074"/>
                  </a:lnTo>
                  <a:lnTo>
                    <a:pt x="341" y="1077"/>
                  </a:lnTo>
                  <a:lnTo>
                    <a:pt x="349" y="1078"/>
                  </a:lnTo>
                  <a:lnTo>
                    <a:pt x="357" y="1080"/>
                  </a:lnTo>
                  <a:lnTo>
                    <a:pt x="365" y="1083"/>
                  </a:lnTo>
                  <a:lnTo>
                    <a:pt x="371" y="1095"/>
                  </a:lnTo>
                  <a:lnTo>
                    <a:pt x="378" y="1107"/>
                  </a:lnTo>
                  <a:lnTo>
                    <a:pt x="384" y="1119"/>
                  </a:lnTo>
                  <a:lnTo>
                    <a:pt x="389" y="1132"/>
                  </a:lnTo>
                  <a:lnTo>
                    <a:pt x="389" y="631"/>
                  </a:lnTo>
                  <a:lnTo>
                    <a:pt x="383" y="621"/>
                  </a:lnTo>
                  <a:lnTo>
                    <a:pt x="377" y="612"/>
                  </a:lnTo>
                  <a:lnTo>
                    <a:pt x="370" y="601"/>
                  </a:lnTo>
                  <a:lnTo>
                    <a:pt x="364" y="592"/>
                  </a:lnTo>
                  <a:lnTo>
                    <a:pt x="357" y="583"/>
                  </a:lnTo>
                  <a:lnTo>
                    <a:pt x="350" y="572"/>
                  </a:lnTo>
                  <a:lnTo>
                    <a:pt x="345" y="563"/>
                  </a:lnTo>
                  <a:lnTo>
                    <a:pt x="338" y="553"/>
                  </a:lnTo>
                  <a:lnTo>
                    <a:pt x="345" y="546"/>
                  </a:lnTo>
                  <a:lnTo>
                    <a:pt x="350" y="538"/>
                  </a:lnTo>
                  <a:lnTo>
                    <a:pt x="357" y="531"/>
                  </a:lnTo>
                  <a:lnTo>
                    <a:pt x="364" y="523"/>
                  </a:lnTo>
                  <a:lnTo>
                    <a:pt x="370" y="515"/>
                  </a:lnTo>
                  <a:lnTo>
                    <a:pt x="377" y="508"/>
                  </a:lnTo>
                  <a:lnTo>
                    <a:pt x="383" y="500"/>
                  </a:lnTo>
                  <a:lnTo>
                    <a:pt x="389" y="493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8315326" y="842963"/>
              <a:ext cx="38100" cy="41275"/>
            </a:xfrm>
            <a:custGeom>
              <a:avLst/>
              <a:gdLst>
                <a:gd name="T0" fmla="*/ 46 w 46"/>
                <a:gd name="T1" fmla="*/ 52 h 52"/>
                <a:gd name="T2" fmla="*/ 46 w 46"/>
                <a:gd name="T3" fmla="*/ 3 h 52"/>
                <a:gd name="T4" fmla="*/ 40 w 46"/>
                <a:gd name="T5" fmla="*/ 3 h 52"/>
                <a:gd name="T6" fmla="*/ 35 w 46"/>
                <a:gd name="T7" fmla="*/ 2 h 52"/>
                <a:gd name="T8" fmla="*/ 29 w 46"/>
                <a:gd name="T9" fmla="*/ 2 h 52"/>
                <a:gd name="T10" fmla="*/ 23 w 46"/>
                <a:gd name="T11" fmla="*/ 2 h 52"/>
                <a:gd name="T12" fmla="*/ 17 w 46"/>
                <a:gd name="T13" fmla="*/ 0 h 52"/>
                <a:gd name="T14" fmla="*/ 11 w 46"/>
                <a:gd name="T15" fmla="*/ 0 h 52"/>
                <a:gd name="T16" fmla="*/ 6 w 46"/>
                <a:gd name="T17" fmla="*/ 0 h 52"/>
                <a:gd name="T18" fmla="*/ 0 w 46"/>
                <a:gd name="T19" fmla="*/ 0 h 52"/>
                <a:gd name="T20" fmla="*/ 7 w 46"/>
                <a:gd name="T21" fmla="*/ 10 h 52"/>
                <a:gd name="T22" fmla="*/ 15 w 46"/>
                <a:gd name="T23" fmla="*/ 19 h 52"/>
                <a:gd name="T24" fmla="*/ 22 w 46"/>
                <a:gd name="T25" fmla="*/ 28 h 52"/>
                <a:gd name="T26" fmla="*/ 30 w 46"/>
                <a:gd name="T27" fmla="*/ 37 h 52"/>
                <a:gd name="T28" fmla="*/ 35 w 46"/>
                <a:gd name="T29" fmla="*/ 41 h 52"/>
                <a:gd name="T30" fmla="*/ 38 w 46"/>
                <a:gd name="T31" fmla="*/ 44 h 52"/>
                <a:gd name="T32" fmla="*/ 41 w 46"/>
                <a:gd name="T33" fmla="*/ 49 h 52"/>
                <a:gd name="T34" fmla="*/ 46 w 46"/>
                <a:gd name="T3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2">
                  <a:moveTo>
                    <a:pt x="46" y="52"/>
                  </a:moveTo>
                  <a:lnTo>
                    <a:pt x="46" y="3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19"/>
                  </a:lnTo>
                  <a:lnTo>
                    <a:pt x="22" y="28"/>
                  </a:lnTo>
                  <a:lnTo>
                    <a:pt x="30" y="37"/>
                  </a:lnTo>
                  <a:lnTo>
                    <a:pt x="35" y="41"/>
                  </a:lnTo>
                  <a:lnTo>
                    <a:pt x="38" y="44"/>
                  </a:lnTo>
                  <a:lnTo>
                    <a:pt x="41" y="49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7677151" y="709613"/>
              <a:ext cx="676275" cy="1246188"/>
            </a:xfrm>
            <a:custGeom>
              <a:avLst/>
              <a:gdLst>
                <a:gd name="T0" fmla="*/ 825 w 850"/>
                <a:gd name="T1" fmla="*/ 328 h 1569"/>
                <a:gd name="T2" fmla="*/ 776 w 850"/>
                <a:gd name="T3" fmla="*/ 372 h 1569"/>
                <a:gd name="T4" fmla="*/ 739 w 850"/>
                <a:gd name="T5" fmla="*/ 398 h 1569"/>
                <a:gd name="T6" fmla="*/ 714 w 850"/>
                <a:gd name="T7" fmla="*/ 405 h 1569"/>
                <a:gd name="T8" fmla="*/ 662 w 850"/>
                <a:gd name="T9" fmla="*/ 393 h 1569"/>
                <a:gd name="T10" fmla="*/ 585 w 850"/>
                <a:gd name="T11" fmla="*/ 366 h 1569"/>
                <a:gd name="T12" fmla="*/ 507 w 850"/>
                <a:gd name="T13" fmla="*/ 338 h 1569"/>
                <a:gd name="T14" fmla="*/ 430 w 850"/>
                <a:gd name="T15" fmla="*/ 310 h 1569"/>
                <a:gd name="T16" fmla="*/ 415 w 850"/>
                <a:gd name="T17" fmla="*/ 255 h 1569"/>
                <a:gd name="T18" fmla="*/ 462 w 850"/>
                <a:gd name="T19" fmla="*/ 173 h 1569"/>
                <a:gd name="T20" fmla="*/ 486 w 850"/>
                <a:gd name="T21" fmla="*/ 108 h 1569"/>
                <a:gd name="T22" fmla="*/ 471 w 850"/>
                <a:gd name="T23" fmla="*/ 73 h 1569"/>
                <a:gd name="T24" fmla="*/ 443 w 850"/>
                <a:gd name="T25" fmla="*/ 51 h 1569"/>
                <a:gd name="T26" fmla="*/ 413 w 850"/>
                <a:gd name="T27" fmla="*/ 35 h 1569"/>
                <a:gd name="T28" fmla="*/ 380 w 850"/>
                <a:gd name="T29" fmla="*/ 22 h 1569"/>
                <a:gd name="T30" fmla="*/ 340 w 850"/>
                <a:gd name="T31" fmla="*/ 35 h 1569"/>
                <a:gd name="T32" fmla="*/ 292 w 850"/>
                <a:gd name="T33" fmla="*/ 73 h 1569"/>
                <a:gd name="T34" fmla="*/ 246 w 850"/>
                <a:gd name="T35" fmla="*/ 110 h 1569"/>
                <a:gd name="T36" fmla="*/ 199 w 850"/>
                <a:gd name="T37" fmla="*/ 148 h 1569"/>
                <a:gd name="T38" fmla="*/ 152 w 850"/>
                <a:gd name="T39" fmla="*/ 125 h 1569"/>
                <a:gd name="T40" fmla="*/ 107 w 850"/>
                <a:gd name="T41" fmla="*/ 42 h 1569"/>
                <a:gd name="T42" fmla="*/ 67 w 850"/>
                <a:gd name="T43" fmla="*/ 287 h 1569"/>
                <a:gd name="T44" fmla="*/ 76 w 850"/>
                <a:gd name="T45" fmla="*/ 551 h 1569"/>
                <a:gd name="T46" fmla="*/ 128 w 850"/>
                <a:gd name="T47" fmla="*/ 506 h 1569"/>
                <a:gd name="T48" fmla="*/ 193 w 850"/>
                <a:gd name="T49" fmla="*/ 506 h 1569"/>
                <a:gd name="T50" fmla="*/ 273 w 850"/>
                <a:gd name="T51" fmla="*/ 552 h 1569"/>
                <a:gd name="T52" fmla="*/ 352 w 850"/>
                <a:gd name="T53" fmla="*/ 599 h 1569"/>
                <a:gd name="T54" fmla="*/ 432 w 850"/>
                <a:gd name="T55" fmla="*/ 645 h 1569"/>
                <a:gd name="T56" fmla="*/ 413 w 850"/>
                <a:gd name="T57" fmla="*/ 726 h 1569"/>
                <a:gd name="T58" fmla="*/ 298 w 850"/>
                <a:gd name="T59" fmla="*/ 840 h 1569"/>
                <a:gd name="T60" fmla="*/ 183 w 850"/>
                <a:gd name="T61" fmla="*/ 954 h 1569"/>
                <a:gd name="T62" fmla="*/ 68 w 850"/>
                <a:gd name="T63" fmla="*/ 1068 h 1569"/>
                <a:gd name="T64" fmla="*/ 6 w 850"/>
                <a:gd name="T65" fmla="*/ 1338 h 1569"/>
                <a:gd name="T66" fmla="*/ 24 w 850"/>
                <a:gd name="T67" fmla="*/ 1555 h 1569"/>
                <a:gd name="T68" fmla="*/ 74 w 850"/>
                <a:gd name="T69" fmla="*/ 1564 h 1569"/>
                <a:gd name="T70" fmla="*/ 117 w 850"/>
                <a:gd name="T71" fmla="*/ 1568 h 1569"/>
                <a:gd name="T72" fmla="*/ 158 w 850"/>
                <a:gd name="T73" fmla="*/ 1567 h 1569"/>
                <a:gd name="T74" fmla="*/ 192 w 850"/>
                <a:gd name="T75" fmla="*/ 1560 h 1569"/>
                <a:gd name="T76" fmla="*/ 221 w 850"/>
                <a:gd name="T77" fmla="*/ 1547 h 1569"/>
                <a:gd name="T78" fmla="*/ 288 w 850"/>
                <a:gd name="T79" fmla="*/ 1480 h 1569"/>
                <a:gd name="T80" fmla="*/ 395 w 850"/>
                <a:gd name="T81" fmla="*/ 1361 h 1569"/>
                <a:gd name="T82" fmla="*/ 502 w 850"/>
                <a:gd name="T83" fmla="*/ 1241 h 1569"/>
                <a:gd name="T84" fmla="*/ 609 w 850"/>
                <a:gd name="T85" fmla="*/ 1121 h 1569"/>
                <a:gd name="T86" fmla="*/ 685 w 850"/>
                <a:gd name="T87" fmla="*/ 1058 h 1569"/>
                <a:gd name="T88" fmla="*/ 733 w 850"/>
                <a:gd name="T89" fmla="*/ 1050 h 1569"/>
                <a:gd name="T90" fmla="*/ 779 w 850"/>
                <a:gd name="T91" fmla="*/ 1042 h 1569"/>
                <a:gd name="T92" fmla="*/ 826 w 850"/>
                <a:gd name="T93" fmla="*/ 1035 h 1569"/>
                <a:gd name="T94" fmla="*/ 835 w 850"/>
                <a:gd name="T95" fmla="*/ 964 h 1569"/>
                <a:gd name="T96" fmla="*/ 776 w 850"/>
                <a:gd name="T97" fmla="*/ 971 h 1569"/>
                <a:gd name="T98" fmla="*/ 745 w 850"/>
                <a:gd name="T99" fmla="*/ 966 h 1569"/>
                <a:gd name="T100" fmla="*/ 794 w 850"/>
                <a:gd name="T101" fmla="*/ 921 h 1569"/>
                <a:gd name="T102" fmla="*/ 836 w 850"/>
                <a:gd name="T103" fmla="*/ 890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0" h="1569">
                  <a:moveTo>
                    <a:pt x="850" y="896"/>
                  </a:moveTo>
                  <a:lnTo>
                    <a:pt x="850" y="306"/>
                  </a:lnTo>
                  <a:lnTo>
                    <a:pt x="837" y="317"/>
                  </a:lnTo>
                  <a:lnTo>
                    <a:pt x="825" y="328"/>
                  </a:lnTo>
                  <a:lnTo>
                    <a:pt x="813" y="339"/>
                  </a:lnTo>
                  <a:lnTo>
                    <a:pt x="801" y="351"/>
                  </a:lnTo>
                  <a:lnTo>
                    <a:pt x="789" y="362"/>
                  </a:lnTo>
                  <a:lnTo>
                    <a:pt x="776" y="372"/>
                  </a:lnTo>
                  <a:lnTo>
                    <a:pt x="765" y="384"/>
                  </a:lnTo>
                  <a:lnTo>
                    <a:pt x="752" y="394"/>
                  </a:lnTo>
                  <a:lnTo>
                    <a:pt x="745" y="397"/>
                  </a:lnTo>
                  <a:lnTo>
                    <a:pt x="739" y="398"/>
                  </a:lnTo>
                  <a:lnTo>
                    <a:pt x="733" y="400"/>
                  </a:lnTo>
                  <a:lnTo>
                    <a:pt x="727" y="401"/>
                  </a:lnTo>
                  <a:lnTo>
                    <a:pt x="721" y="404"/>
                  </a:lnTo>
                  <a:lnTo>
                    <a:pt x="714" y="405"/>
                  </a:lnTo>
                  <a:lnTo>
                    <a:pt x="708" y="406"/>
                  </a:lnTo>
                  <a:lnTo>
                    <a:pt x="701" y="407"/>
                  </a:lnTo>
                  <a:lnTo>
                    <a:pt x="682" y="400"/>
                  </a:lnTo>
                  <a:lnTo>
                    <a:pt x="662" y="393"/>
                  </a:lnTo>
                  <a:lnTo>
                    <a:pt x="643" y="386"/>
                  </a:lnTo>
                  <a:lnTo>
                    <a:pt x="624" y="379"/>
                  </a:lnTo>
                  <a:lnTo>
                    <a:pt x="605" y="372"/>
                  </a:lnTo>
                  <a:lnTo>
                    <a:pt x="585" y="366"/>
                  </a:lnTo>
                  <a:lnTo>
                    <a:pt x="565" y="359"/>
                  </a:lnTo>
                  <a:lnTo>
                    <a:pt x="546" y="352"/>
                  </a:lnTo>
                  <a:lnTo>
                    <a:pt x="526" y="345"/>
                  </a:lnTo>
                  <a:lnTo>
                    <a:pt x="507" y="338"/>
                  </a:lnTo>
                  <a:lnTo>
                    <a:pt x="487" y="331"/>
                  </a:lnTo>
                  <a:lnTo>
                    <a:pt x="469" y="324"/>
                  </a:lnTo>
                  <a:lnTo>
                    <a:pt x="449" y="317"/>
                  </a:lnTo>
                  <a:lnTo>
                    <a:pt x="430" y="310"/>
                  </a:lnTo>
                  <a:lnTo>
                    <a:pt x="410" y="303"/>
                  </a:lnTo>
                  <a:lnTo>
                    <a:pt x="390" y="296"/>
                  </a:lnTo>
                  <a:lnTo>
                    <a:pt x="402" y="276"/>
                  </a:lnTo>
                  <a:lnTo>
                    <a:pt x="415" y="255"/>
                  </a:lnTo>
                  <a:lnTo>
                    <a:pt x="426" y="234"/>
                  </a:lnTo>
                  <a:lnTo>
                    <a:pt x="439" y="214"/>
                  </a:lnTo>
                  <a:lnTo>
                    <a:pt x="450" y="194"/>
                  </a:lnTo>
                  <a:lnTo>
                    <a:pt x="462" y="173"/>
                  </a:lnTo>
                  <a:lnTo>
                    <a:pt x="474" y="152"/>
                  </a:lnTo>
                  <a:lnTo>
                    <a:pt x="486" y="132"/>
                  </a:lnTo>
                  <a:lnTo>
                    <a:pt x="486" y="119"/>
                  </a:lnTo>
                  <a:lnTo>
                    <a:pt x="486" y="108"/>
                  </a:lnTo>
                  <a:lnTo>
                    <a:pt x="486" y="95"/>
                  </a:lnTo>
                  <a:lnTo>
                    <a:pt x="486" y="83"/>
                  </a:lnTo>
                  <a:lnTo>
                    <a:pt x="479" y="78"/>
                  </a:lnTo>
                  <a:lnTo>
                    <a:pt x="471" y="73"/>
                  </a:lnTo>
                  <a:lnTo>
                    <a:pt x="464" y="67"/>
                  </a:lnTo>
                  <a:lnTo>
                    <a:pt x="457" y="62"/>
                  </a:lnTo>
                  <a:lnTo>
                    <a:pt x="450" y="57"/>
                  </a:lnTo>
                  <a:lnTo>
                    <a:pt x="443" y="51"/>
                  </a:lnTo>
                  <a:lnTo>
                    <a:pt x="436" y="47"/>
                  </a:lnTo>
                  <a:lnTo>
                    <a:pt x="430" y="41"/>
                  </a:lnTo>
                  <a:lnTo>
                    <a:pt x="421" y="37"/>
                  </a:lnTo>
                  <a:lnTo>
                    <a:pt x="413" y="35"/>
                  </a:lnTo>
                  <a:lnTo>
                    <a:pt x="405" y="32"/>
                  </a:lnTo>
                  <a:lnTo>
                    <a:pt x="397" y="28"/>
                  </a:lnTo>
                  <a:lnTo>
                    <a:pt x="388" y="26"/>
                  </a:lnTo>
                  <a:lnTo>
                    <a:pt x="380" y="22"/>
                  </a:lnTo>
                  <a:lnTo>
                    <a:pt x="372" y="20"/>
                  </a:lnTo>
                  <a:lnTo>
                    <a:pt x="364" y="17"/>
                  </a:lnTo>
                  <a:lnTo>
                    <a:pt x="352" y="26"/>
                  </a:lnTo>
                  <a:lnTo>
                    <a:pt x="340" y="35"/>
                  </a:lnTo>
                  <a:lnTo>
                    <a:pt x="328" y="44"/>
                  </a:lnTo>
                  <a:lnTo>
                    <a:pt x="317" y="53"/>
                  </a:lnTo>
                  <a:lnTo>
                    <a:pt x="305" y="64"/>
                  </a:lnTo>
                  <a:lnTo>
                    <a:pt x="292" y="73"/>
                  </a:lnTo>
                  <a:lnTo>
                    <a:pt x="281" y="82"/>
                  </a:lnTo>
                  <a:lnTo>
                    <a:pt x="269" y="91"/>
                  </a:lnTo>
                  <a:lnTo>
                    <a:pt x="258" y="101"/>
                  </a:lnTo>
                  <a:lnTo>
                    <a:pt x="246" y="110"/>
                  </a:lnTo>
                  <a:lnTo>
                    <a:pt x="234" y="119"/>
                  </a:lnTo>
                  <a:lnTo>
                    <a:pt x="222" y="129"/>
                  </a:lnTo>
                  <a:lnTo>
                    <a:pt x="211" y="139"/>
                  </a:lnTo>
                  <a:lnTo>
                    <a:pt x="199" y="148"/>
                  </a:lnTo>
                  <a:lnTo>
                    <a:pt x="186" y="157"/>
                  </a:lnTo>
                  <a:lnTo>
                    <a:pt x="175" y="166"/>
                  </a:lnTo>
                  <a:lnTo>
                    <a:pt x="163" y="146"/>
                  </a:lnTo>
                  <a:lnTo>
                    <a:pt x="152" y="125"/>
                  </a:lnTo>
                  <a:lnTo>
                    <a:pt x="140" y="104"/>
                  </a:lnTo>
                  <a:lnTo>
                    <a:pt x="130" y="83"/>
                  </a:lnTo>
                  <a:lnTo>
                    <a:pt x="118" y="63"/>
                  </a:lnTo>
                  <a:lnTo>
                    <a:pt x="107" y="42"/>
                  </a:lnTo>
                  <a:lnTo>
                    <a:pt x="95" y="21"/>
                  </a:lnTo>
                  <a:lnTo>
                    <a:pt x="84" y="0"/>
                  </a:lnTo>
                  <a:lnTo>
                    <a:pt x="76" y="143"/>
                  </a:lnTo>
                  <a:lnTo>
                    <a:pt x="67" y="287"/>
                  </a:lnTo>
                  <a:lnTo>
                    <a:pt x="59" y="430"/>
                  </a:lnTo>
                  <a:lnTo>
                    <a:pt x="51" y="574"/>
                  </a:lnTo>
                  <a:lnTo>
                    <a:pt x="63" y="562"/>
                  </a:lnTo>
                  <a:lnTo>
                    <a:pt x="76" y="551"/>
                  </a:lnTo>
                  <a:lnTo>
                    <a:pt x="89" y="539"/>
                  </a:lnTo>
                  <a:lnTo>
                    <a:pt x="101" y="528"/>
                  </a:lnTo>
                  <a:lnTo>
                    <a:pt x="114" y="516"/>
                  </a:lnTo>
                  <a:lnTo>
                    <a:pt x="128" y="506"/>
                  </a:lnTo>
                  <a:lnTo>
                    <a:pt x="140" y="495"/>
                  </a:lnTo>
                  <a:lnTo>
                    <a:pt x="153" y="483"/>
                  </a:lnTo>
                  <a:lnTo>
                    <a:pt x="173" y="495"/>
                  </a:lnTo>
                  <a:lnTo>
                    <a:pt x="193" y="506"/>
                  </a:lnTo>
                  <a:lnTo>
                    <a:pt x="213" y="518"/>
                  </a:lnTo>
                  <a:lnTo>
                    <a:pt x="233" y="529"/>
                  </a:lnTo>
                  <a:lnTo>
                    <a:pt x="252" y="541"/>
                  </a:lnTo>
                  <a:lnTo>
                    <a:pt x="273" y="552"/>
                  </a:lnTo>
                  <a:lnTo>
                    <a:pt x="292" y="564"/>
                  </a:lnTo>
                  <a:lnTo>
                    <a:pt x="312" y="575"/>
                  </a:lnTo>
                  <a:lnTo>
                    <a:pt x="332" y="588"/>
                  </a:lnTo>
                  <a:lnTo>
                    <a:pt x="352" y="599"/>
                  </a:lnTo>
                  <a:lnTo>
                    <a:pt x="372" y="611"/>
                  </a:lnTo>
                  <a:lnTo>
                    <a:pt x="392" y="622"/>
                  </a:lnTo>
                  <a:lnTo>
                    <a:pt x="411" y="634"/>
                  </a:lnTo>
                  <a:lnTo>
                    <a:pt x="432" y="645"/>
                  </a:lnTo>
                  <a:lnTo>
                    <a:pt x="451" y="657"/>
                  </a:lnTo>
                  <a:lnTo>
                    <a:pt x="471" y="668"/>
                  </a:lnTo>
                  <a:lnTo>
                    <a:pt x="442" y="697"/>
                  </a:lnTo>
                  <a:lnTo>
                    <a:pt x="413" y="726"/>
                  </a:lnTo>
                  <a:lnTo>
                    <a:pt x="385" y="754"/>
                  </a:lnTo>
                  <a:lnTo>
                    <a:pt x="356" y="782"/>
                  </a:lnTo>
                  <a:lnTo>
                    <a:pt x="327" y="811"/>
                  </a:lnTo>
                  <a:lnTo>
                    <a:pt x="298" y="840"/>
                  </a:lnTo>
                  <a:lnTo>
                    <a:pt x="269" y="869"/>
                  </a:lnTo>
                  <a:lnTo>
                    <a:pt x="241" y="896"/>
                  </a:lnTo>
                  <a:lnTo>
                    <a:pt x="212" y="925"/>
                  </a:lnTo>
                  <a:lnTo>
                    <a:pt x="183" y="954"/>
                  </a:lnTo>
                  <a:lnTo>
                    <a:pt x="154" y="983"/>
                  </a:lnTo>
                  <a:lnTo>
                    <a:pt x="125" y="1012"/>
                  </a:lnTo>
                  <a:lnTo>
                    <a:pt x="97" y="1040"/>
                  </a:lnTo>
                  <a:lnTo>
                    <a:pt x="68" y="1068"/>
                  </a:lnTo>
                  <a:lnTo>
                    <a:pt x="39" y="1097"/>
                  </a:lnTo>
                  <a:lnTo>
                    <a:pt x="10" y="1126"/>
                  </a:lnTo>
                  <a:lnTo>
                    <a:pt x="8" y="1232"/>
                  </a:lnTo>
                  <a:lnTo>
                    <a:pt x="6" y="1338"/>
                  </a:lnTo>
                  <a:lnTo>
                    <a:pt x="2" y="1445"/>
                  </a:lnTo>
                  <a:lnTo>
                    <a:pt x="0" y="1551"/>
                  </a:lnTo>
                  <a:lnTo>
                    <a:pt x="12" y="1553"/>
                  </a:lnTo>
                  <a:lnTo>
                    <a:pt x="24" y="1555"/>
                  </a:lnTo>
                  <a:lnTo>
                    <a:pt x="37" y="1557"/>
                  </a:lnTo>
                  <a:lnTo>
                    <a:pt x="49" y="1560"/>
                  </a:lnTo>
                  <a:lnTo>
                    <a:pt x="61" y="1562"/>
                  </a:lnTo>
                  <a:lnTo>
                    <a:pt x="74" y="1564"/>
                  </a:lnTo>
                  <a:lnTo>
                    <a:pt x="85" y="1567"/>
                  </a:lnTo>
                  <a:lnTo>
                    <a:pt x="98" y="1569"/>
                  </a:lnTo>
                  <a:lnTo>
                    <a:pt x="108" y="1569"/>
                  </a:lnTo>
                  <a:lnTo>
                    <a:pt x="117" y="1568"/>
                  </a:lnTo>
                  <a:lnTo>
                    <a:pt x="128" y="1568"/>
                  </a:lnTo>
                  <a:lnTo>
                    <a:pt x="138" y="1568"/>
                  </a:lnTo>
                  <a:lnTo>
                    <a:pt x="147" y="1567"/>
                  </a:lnTo>
                  <a:lnTo>
                    <a:pt x="158" y="1567"/>
                  </a:lnTo>
                  <a:lnTo>
                    <a:pt x="168" y="1567"/>
                  </a:lnTo>
                  <a:lnTo>
                    <a:pt x="178" y="1567"/>
                  </a:lnTo>
                  <a:lnTo>
                    <a:pt x="185" y="1563"/>
                  </a:lnTo>
                  <a:lnTo>
                    <a:pt x="192" y="1560"/>
                  </a:lnTo>
                  <a:lnTo>
                    <a:pt x="199" y="1556"/>
                  </a:lnTo>
                  <a:lnTo>
                    <a:pt x="207" y="1553"/>
                  </a:lnTo>
                  <a:lnTo>
                    <a:pt x="214" y="1551"/>
                  </a:lnTo>
                  <a:lnTo>
                    <a:pt x="221" y="1547"/>
                  </a:lnTo>
                  <a:lnTo>
                    <a:pt x="228" y="1544"/>
                  </a:lnTo>
                  <a:lnTo>
                    <a:pt x="235" y="1540"/>
                  </a:lnTo>
                  <a:lnTo>
                    <a:pt x="261" y="1510"/>
                  </a:lnTo>
                  <a:lnTo>
                    <a:pt x="288" y="1480"/>
                  </a:lnTo>
                  <a:lnTo>
                    <a:pt x="315" y="1450"/>
                  </a:lnTo>
                  <a:lnTo>
                    <a:pt x="342" y="1420"/>
                  </a:lnTo>
                  <a:lnTo>
                    <a:pt x="368" y="1390"/>
                  </a:lnTo>
                  <a:lnTo>
                    <a:pt x="395" y="1361"/>
                  </a:lnTo>
                  <a:lnTo>
                    <a:pt x="421" y="1331"/>
                  </a:lnTo>
                  <a:lnTo>
                    <a:pt x="449" y="1301"/>
                  </a:lnTo>
                  <a:lnTo>
                    <a:pt x="476" y="1271"/>
                  </a:lnTo>
                  <a:lnTo>
                    <a:pt x="502" y="1241"/>
                  </a:lnTo>
                  <a:lnTo>
                    <a:pt x="529" y="1211"/>
                  </a:lnTo>
                  <a:lnTo>
                    <a:pt x="555" y="1181"/>
                  </a:lnTo>
                  <a:lnTo>
                    <a:pt x="582" y="1151"/>
                  </a:lnTo>
                  <a:lnTo>
                    <a:pt x="609" y="1121"/>
                  </a:lnTo>
                  <a:lnTo>
                    <a:pt x="636" y="1091"/>
                  </a:lnTo>
                  <a:lnTo>
                    <a:pt x="662" y="1061"/>
                  </a:lnTo>
                  <a:lnTo>
                    <a:pt x="674" y="1059"/>
                  </a:lnTo>
                  <a:lnTo>
                    <a:pt x="685" y="1058"/>
                  </a:lnTo>
                  <a:lnTo>
                    <a:pt x="697" y="1055"/>
                  </a:lnTo>
                  <a:lnTo>
                    <a:pt x="709" y="1053"/>
                  </a:lnTo>
                  <a:lnTo>
                    <a:pt x="721" y="1052"/>
                  </a:lnTo>
                  <a:lnTo>
                    <a:pt x="733" y="1050"/>
                  </a:lnTo>
                  <a:lnTo>
                    <a:pt x="744" y="1047"/>
                  </a:lnTo>
                  <a:lnTo>
                    <a:pt x="756" y="1046"/>
                  </a:lnTo>
                  <a:lnTo>
                    <a:pt x="767" y="1044"/>
                  </a:lnTo>
                  <a:lnTo>
                    <a:pt x="779" y="1042"/>
                  </a:lnTo>
                  <a:lnTo>
                    <a:pt x="791" y="1040"/>
                  </a:lnTo>
                  <a:lnTo>
                    <a:pt x="803" y="1038"/>
                  </a:lnTo>
                  <a:lnTo>
                    <a:pt x="814" y="1037"/>
                  </a:lnTo>
                  <a:lnTo>
                    <a:pt x="826" y="1035"/>
                  </a:lnTo>
                  <a:lnTo>
                    <a:pt x="839" y="1033"/>
                  </a:lnTo>
                  <a:lnTo>
                    <a:pt x="850" y="1031"/>
                  </a:lnTo>
                  <a:lnTo>
                    <a:pt x="850" y="963"/>
                  </a:lnTo>
                  <a:lnTo>
                    <a:pt x="835" y="964"/>
                  </a:lnTo>
                  <a:lnTo>
                    <a:pt x="821" y="967"/>
                  </a:lnTo>
                  <a:lnTo>
                    <a:pt x="806" y="968"/>
                  </a:lnTo>
                  <a:lnTo>
                    <a:pt x="791" y="970"/>
                  </a:lnTo>
                  <a:lnTo>
                    <a:pt x="776" y="971"/>
                  </a:lnTo>
                  <a:lnTo>
                    <a:pt x="762" y="974"/>
                  </a:lnTo>
                  <a:lnTo>
                    <a:pt x="748" y="975"/>
                  </a:lnTo>
                  <a:lnTo>
                    <a:pt x="733" y="977"/>
                  </a:lnTo>
                  <a:lnTo>
                    <a:pt x="745" y="966"/>
                  </a:lnTo>
                  <a:lnTo>
                    <a:pt x="757" y="954"/>
                  </a:lnTo>
                  <a:lnTo>
                    <a:pt x="769" y="944"/>
                  </a:lnTo>
                  <a:lnTo>
                    <a:pt x="782" y="932"/>
                  </a:lnTo>
                  <a:lnTo>
                    <a:pt x="794" y="921"/>
                  </a:lnTo>
                  <a:lnTo>
                    <a:pt x="806" y="909"/>
                  </a:lnTo>
                  <a:lnTo>
                    <a:pt x="819" y="899"/>
                  </a:lnTo>
                  <a:lnTo>
                    <a:pt x="832" y="887"/>
                  </a:lnTo>
                  <a:lnTo>
                    <a:pt x="836" y="890"/>
                  </a:lnTo>
                  <a:lnTo>
                    <a:pt x="841" y="892"/>
                  </a:lnTo>
                  <a:lnTo>
                    <a:pt x="845" y="894"/>
                  </a:lnTo>
                  <a:lnTo>
                    <a:pt x="850" y="896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8661401" y="542925"/>
              <a:ext cx="250825" cy="1027113"/>
            </a:xfrm>
            <a:custGeom>
              <a:avLst/>
              <a:gdLst>
                <a:gd name="T0" fmla="*/ 1 w 317"/>
                <a:gd name="T1" fmla="*/ 1269 h 1293"/>
                <a:gd name="T2" fmla="*/ 5 w 317"/>
                <a:gd name="T3" fmla="*/ 1277 h 1293"/>
                <a:gd name="T4" fmla="*/ 22 w 317"/>
                <a:gd name="T5" fmla="*/ 1284 h 1293"/>
                <a:gd name="T6" fmla="*/ 38 w 317"/>
                <a:gd name="T7" fmla="*/ 1290 h 1293"/>
                <a:gd name="T8" fmla="*/ 58 w 317"/>
                <a:gd name="T9" fmla="*/ 1293 h 1293"/>
                <a:gd name="T10" fmla="*/ 83 w 317"/>
                <a:gd name="T11" fmla="*/ 1292 h 1293"/>
                <a:gd name="T12" fmla="*/ 107 w 317"/>
                <a:gd name="T13" fmla="*/ 1291 h 1293"/>
                <a:gd name="T14" fmla="*/ 126 w 317"/>
                <a:gd name="T15" fmla="*/ 1283 h 1293"/>
                <a:gd name="T16" fmla="*/ 141 w 317"/>
                <a:gd name="T17" fmla="*/ 1271 h 1293"/>
                <a:gd name="T18" fmla="*/ 157 w 317"/>
                <a:gd name="T19" fmla="*/ 1261 h 1293"/>
                <a:gd name="T20" fmla="*/ 160 w 317"/>
                <a:gd name="T21" fmla="*/ 1229 h 1293"/>
                <a:gd name="T22" fmla="*/ 171 w 317"/>
                <a:gd name="T23" fmla="*/ 1224 h 1293"/>
                <a:gd name="T24" fmla="*/ 185 w 317"/>
                <a:gd name="T25" fmla="*/ 1233 h 1293"/>
                <a:gd name="T26" fmla="*/ 197 w 317"/>
                <a:gd name="T27" fmla="*/ 1242 h 1293"/>
                <a:gd name="T28" fmla="*/ 213 w 317"/>
                <a:gd name="T29" fmla="*/ 1222 h 1293"/>
                <a:gd name="T30" fmla="*/ 228 w 317"/>
                <a:gd name="T31" fmla="*/ 1202 h 1293"/>
                <a:gd name="T32" fmla="*/ 243 w 317"/>
                <a:gd name="T33" fmla="*/ 1169 h 1293"/>
                <a:gd name="T34" fmla="*/ 256 w 317"/>
                <a:gd name="T35" fmla="*/ 1110 h 1293"/>
                <a:gd name="T36" fmla="*/ 270 w 317"/>
                <a:gd name="T37" fmla="*/ 1103 h 1293"/>
                <a:gd name="T38" fmla="*/ 283 w 317"/>
                <a:gd name="T39" fmla="*/ 1096 h 1293"/>
                <a:gd name="T40" fmla="*/ 295 w 317"/>
                <a:gd name="T41" fmla="*/ 1080 h 1293"/>
                <a:gd name="T42" fmla="*/ 303 w 317"/>
                <a:gd name="T43" fmla="*/ 1044 h 1293"/>
                <a:gd name="T44" fmla="*/ 280 w 317"/>
                <a:gd name="T45" fmla="*/ 1008 h 1293"/>
                <a:gd name="T46" fmla="*/ 269 w 317"/>
                <a:gd name="T47" fmla="*/ 963 h 1293"/>
                <a:gd name="T48" fmla="*/ 258 w 317"/>
                <a:gd name="T49" fmla="*/ 920 h 1293"/>
                <a:gd name="T50" fmla="*/ 241 w 317"/>
                <a:gd name="T51" fmla="*/ 894 h 1293"/>
                <a:gd name="T52" fmla="*/ 200 w 317"/>
                <a:gd name="T53" fmla="*/ 876 h 1293"/>
                <a:gd name="T54" fmla="*/ 159 w 317"/>
                <a:gd name="T55" fmla="*/ 858 h 1293"/>
                <a:gd name="T56" fmla="*/ 134 w 317"/>
                <a:gd name="T57" fmla="*/ 753 h 1293"/>
                <a:gd name="T58" fmla="*/ 137 w 317"/>
                <a:gd name="T59" fmla="*/ 473 h 1293"/>
                <a:gd name="T60" fmla="*/ 205 w 317"/>
                <a:gd name="T61" fmla="*/ 406 h 1293"/>
                <a:gd name="T62" fmla="*/ 272 w 317"/>
                <a:gd name="T63" fmla="*/ 341 h 1293"/>
                <a:gd name="T64" fmla="*/ 312 w 317"/>
                <a:gd name="T65" fmla="*/ 259 h 1293"/>
                <a:gd name="T66" fmla="*/ 299 w 317"/>
                <a:gd name="T67" fmla="*/ 148 h 1293"/>
                <a:gd name="T68" fmla="*/ 285 w 317"/>
                <a:gd name="T69" fmla="*/ 39 h 1293"/>
                <a:gd name="T70" fmla="*/ 264 w 317"/>
                <a:gd name="T71" fmla="*/ 1 h 1293"/>
                <a:gd name="T72" fmla="*/ 239 w 317"/>
                <a:gd name="T73" fmla="*/ 0 h 1293"/>
                <a:gd name="T74" fmla="*/ 215 w 317"/>
                <a:gd name="T75" fmla="*/ 0 h 1293"/>
                <a:gd name="T76" fmla="*/ 190 w 317"/>
                <a:gd name="T77" fmla="*/ 8 h 1293"/>
                <a:gd name="T78" fmla="*/ 167 w 317"/>
                <a:gd name="T79" fmla="*/ 17 h 1293"/>
                <a:gd name="T80" fmla="*/ 142 w 317"/>
                <a:gd name="T81" fmla="*/ 30 h 1293"/>
                <a:gd name="T82" fmla="*/ 115 w 317"/>
                <a:gd name="T83" fmla="*/ 49 h 1293"/>
                <a:gd name="T84" fmla="*/ 88 w 317"/>
                <a:gd name="T85" fmla="*/ 69 h 1293"/>
                <a:gd name="T86" fmla="*/ 59 w 317"/>
                <a:gd name="T87" fmla="*/ 94 h 1293"/>
                <a:gd name="T88" fmla="*/ 30 w 317"/>
                <a:gd name="T89" fmla="*/ 123 h 1293"/>
                <a:gd name="T90" fmla="*/ 0 w 317"/>
                <a:gd name="T91" fmla="*/ 151 h 1293"/>
                <a:gd name="T92" fmla="*/ 14 w 317"/>
                <a:gd name="T93" fmla="*/ 618 h 1293"/>
                <a:gd name="T94" fmla="*/ 34 w 317"/>
                <a:gd name="T95" fmla="*/ 595 h 1293"/>
                <a:gd name="T96" fmla="*/ 54 w 317"/>
                <a:gd name="T97" fmla="*/ 572 h 1293"/>
                <a:gd name="T98" fmla="*/ 53 w 317"/>
                <a:gd name="T99" fmla="*/ 774 h 1293"/>
                <a:gd name="T100" fmla="*/ 43 w 317"/>
                <a:gd name="T101" fmla="*/ 806 h 1293"/>
                <a:gd name="T102" fmla="*/ 27 w 317"/>
                <a:gd name="T103" fmla="*/ 800 h 1293"/>
                <a:gd name="T104" fmla="*/ 10 w 317"/>
                <a:gd name="T105" fmla="*/ 793 h 1293"/>
                <a:gd name="T106" fmla="*/ 3 w 317"/>
                <a:gd name="T107" fmla="*/ 78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1293">
                  <a:moveTo>
                    <a:pt x="0" y="780"/>
                  </a:moveTo>
                  <a:lnTo>
                    <a:pt x="0" y="1267"/>
                  </a:lnTo>
                  <a:lnTo>
                    <a:pt x="1" y="1269"/>
                  </a:lnTo>
                  <a:lnTo>
                    <a:pt x="3" y="1271"/>
                  </a:lnTo>
                  <a:lnTo>
                    <a:pt x="4" y="1275"/>
                  </a:lnTo>
                  <a:lnTo>
                    <a:pt x="5" y="1277"/>
                  </a:lnTo>
                  <a:lnTo>
                    <a:pt x="11" y="1279"/>
                  </a:lnTo>
                  <a:lnTo>
                    <a:pt x="16" y="1282"/>
                  </a:lnTo>
                  <a:lnTo>
                    <a:pt x="22" y="1284"/>
                  </a:lnTo>
                  <a:lnTo>
                    <a:pt x="28" y="1285"/>
                  </a:lnTo>
                  <a:lnTo>
                    <a:pt x="33" y="1287"/>
                  </a:lnTo>
                  <a:lnTo>
                    <a:pt x="38" y="1290"/>
                  </a:lnTo>
                  <a:lnTo>
                    <a:pt x="44" y="1291"/>
                  </a:lnTo>
                  <a:lnTo>
                    <a:pt x="50" y="1293"/>
                  </a:lnTo>
                  <a:lnTo>
                    <a:pt x="58" y="1293"/>
                  </a:lnTo>
                  <a:lnTo>
                    <a:pt x="66" y="1292"/>
                  </a:lnTo>
                  <a:lnTo>
                    <a:pt x="74" y="1292"/>
                  </a:lnTo>
                  <a:lnTo>
                    <a:pt x="83" y="1292"/>
                  </a:lnTo>
                  <a:lnTo>
                    <a:pt x="91" y="1292"/>
                  </a:lnTo>
                  <a:lnTo>
                    <a:pt x="99" y="1292"/>
                  </a:lnTo>
                  <a:lnTo>
                    <a:pt x="107" y="1291"/>
                  </a:lnTo>
                  <a:lnTo>
                    <a:pt x="115" y="1291"/>
                  </a:lnTo>
                  <a:lnTo>
                    <a:pt x="120" y="1287"/>
                  </a:lnTo>
                  <a:lnTo>
                    <a:pt x="126" y="1283"/>
                  </a:lnTo>
                  <a:lnTo>
                    <a:pt x="130" y="1279"/>
                  </a:lnTo>
                  <a:lnTo>
                    <a:pt x="136" y="1276"/>
                  </a:lnTo>
                  <a:lnTo>
                    <a:pt x="141" y="1271"/>
                  </a:lnTo>
                  <a:lnTo>
                    <a:pt x="147" y="1268"/>
                  </a:lnTo>
                  <a:lnTo>
                    <a:pt x="151" y="1264"/>
                  </a:lnTo>
                  <a:lnTo>
                    <a:pt x="157" y="1261"/>
                  </a:lnTo>
                  <a:lnTo>
                    <a:pt x="158" y="1249"/>
                  </a:lnTo>
                  <a:lnTo>
                    <a:pt x="159" y="1239"/>
                  </a:lnTo>
                  <a:lnTo>
                    <a:pt x="160" y="1229"/>
                  </a:lnTo>
                  <a:lnTo>
                    <a:pt x="162" y="1218"/>
                  </a:lnTo>
                  <a:lnTo>
                    <a:pt x="166" y="1221"/>
                  </a:lnTo>
                  <a:lnTo>
                    <a:pt x="171" y="1224"/>
                  </a:lnTo>
                  <a:lnTo>
                    <a:pt x="175" y="1226"/>
                  </a:lnTo>
                  <a:lnTo>
                    <a:pt x="180" y="1230"/>
                  </a:lnTo>
                  <a:lnTo>
                    <a:pt x="185" y="1233"/>
                  </a:lnTo>
                  <a:lnTo>
                    <a:pt x="188" y="1237"/>
                  </a:lnTo>
                  <a:lnTo>
                    <a:pt x="193" y="1239"/>
                  </a:lnTo>
                  <a:lnTo>
                    <a:pt x="197" y="1242"/>
                  </a:lnTo>
                  <a:lnTo>
                    <a:pt x="203" y="1236"/>
                  </a:lnTo>
                  <a:lnTo>
                    <a:pt x="208" y="1229"/>
                  </a:lnTo>
                  <a:lnTo>
                    <a:pt x="213" y="1222"/>
                  </a:lnTo>
                  <a:lnTo>
                    <a:pt x="218" y="1215"/>
                  </a:lnTo>
                  <a:lnTo>
                    <a:pt x="224" y="1209"/>
                  </a:lnTo>
                  <a:lnTo>
                    <a:pt x="228" y="1202"/>
                  </a:lnTo>
                  <a:lnTo>
                    <a:pt x="234" y="1195"/>
                  </a:lnTo>
                  <a:lnTo>
                    <a:pt x="239" y="1188"/>
                  </a:lnTo>
                  <a:lnTo>
                    <a:pt x="243" y="1169"/>
                  </a:lnTo>
                  <a:lnTo>
                    <a:pt x="248" y="1148"/>
                  </a:lnTo>
                  <a:lnTo>
                    <a:pt x="251" y="1128"/>
                  </a:lnTo>
                  <a:lnTo>
                    <a:pt x="256" y="1110"/>
                  </a:lnTo>
                  <a:lnTo>
                    <a:pt x="261" y="1108"/>
                  </a:lnTo>
                  <a:lnTo>
                    <a:pt x="265" y="1105"/>
                  </a:lnTo>
                  <a:lnTo>
                    <a:pt x="270" y="1103"/>
                  </a:lnTo>
                  <a:lnTo>
                    <a:pt x="274" y="1101"/>
                  </a:lnTo>
                  <a:lnTo>
                    <a:pt x="279" y="1099"/>
                  </a:lnTo>
                  <a:lnTo>
                    <a:pt x="283" y="1096"/>
                  </a:lnTo>
                  <a:lnTo>
                    <a:pt x="287" y="1094"/>
                  </a:lnTo>
                  <a:lnTo>
                    <a:pt x="292" y="1092"/>
                  </a:lnTo>
                  <a:lnTo>
                    <a:pt x="295" y="1080"/>
                  </a:lnTo>
                  <a:lnTo>
                    <a:pt x="299" y="1067"/>
                  </a:lnTo>
                  <a:lnTo>
                    <a:pt x="301" y="1056"/>
                  </a:lnTo>
                  <a:lnTo>
                    <a:pt x="303" y="1044"/>
                  </a:lnTo>
                  <a:lnTo>
                    <a:pt x="295" y="1032"/>
                  </a:lnTo>
                  <a:lnTo>
                    <a:pt x="288" y="1020"/>
                  </a:lnTo>
                  <a:lnTo>
                    <a:pt x="280" y="1008"/>
                  </a:lnTo>
                  <a:lnTo>
                    <a:pt x="272" y="996"/>
                  </a:lnTo>
                  <a:lnTo>
                    <a:pt x="270" y="980"/>
                  </a:lnTo>
                  <a:lnTo>
                    <a:pt x="269" y="963"/>
                  </a:lnTo>
                  <a:lnTo>
                    <a:pt x="266" y="945"/>
                  </a:lnTo>
                  <a:lnTo>
                    <a:pt x="264" y="929"/>
                  </a:lnTo>
                  <a:lnTo>
                    <a:pt x="258" y="920"/>
                  </a:lnTo>
                  <a:lnTo>
                    <a:pt x="253" y="911"/>
                  </a:lnTo>
                  <a:lnTo>
                    <a:pt x="247" y="903"/>
                  </a:lnTo>
                  <a:lnTo>
                    <a:pt x="241" y="894"/>
                  </a:lnTo>
                  <a:lnTo>
                    <a:pt x="227" y="888"/>
                  </a:lnTo>
                  <a:lnTo>
                    <a:pt x="213" y="882"/>
                  </a:lnTo>
                  <a:lnTo>
                    <a:pt x="200" y="876"/>
                  </a:lnTo>
                  <a:lnTo>
                    <a:pt x="187" y="869"/>
                  </a:lnTo>
                  <a:lnTo>
                    <a:pt x="173" y="864"/>
                  </a:lnTo>
                  <a:lnTo>
                    <a:pt x="159" y="858"/>
                  </a:lnTo>
                  <a:lnTo>
                    <a:pt x="147" y="852"/>
                  </a:lnTo>
                  <a:lnTo>
                    <a:pt x="133" y="846"/>
                  </a:lnTo>
                  <a:lnTo>
                    <a:pt x="134" y="753"/>
                  </a:lnTo>
                  <a:lnTo>
                    <a:pt x="135" y="660"/>
                  </a:lnTo>
                  <a:lnTo>
                    <a:pt x="136" y="566"/>
                  </a:lnTo>
                  <a:lnTo>
                    <a:pt x="137" y="473"/>
                  </a:lnTo>
                  <a:lnTo>
                    <a:pt x="160" y="451"/>
                  </a:lnTo>
                  <a:lnTo>
                    <a:pt x="182" y="428"/>
                  </a:lnTo>
                  <a:lnTo>
                    <a:pt x="205" y="406"/>
                  </a:lnTo>
                  <a:lnTo>
                    <a:pt x="227" y="385"/>
                  </a:lnTo>
                  <a:lnTo>
                    <a:pt x="250" y="363"/>
                  </a:lnTo>
                  <a:lnTo>
                    <a:pt x="272" y="341"/>
                  </a:lnTo>
                  <a:lnTo>
                    <a:pt x="295" y="318"/>
                  </a:lnTo>
                  <a:lnTo>
                    <a:pt x="317" y="296"/>
                  </a:lnTo>
                  <a:lnTo>
                    <a:pt x="312" y="259"/>
                  </a:lnTo>
                  <a:lnTo>
                    <a:pt x="308" y="222"/>
                  </a:lnTo>
                  <a:lnTo>
                    <a:pt x="303" y="185"/>
                  </a:lnTo>
                  <a:lnTo>
                    <a:pt x="299" y="148"/>
                  </a:lnTo>
                  <a:lnTo>
                    <a:pt x="294" y="113"/>
                  </a:lnTo>
                  <a:lnTo>
                    <a:pt x="289" y="76"/>
                  </a:lnTo>
                  <a:lnTo>
                    <a:pt x="285" y="39"/>
                  </a:lnTo>
                  <a:lnTo>
                    <a:pt x="280" y="2"/>
                  </a:lnTo>
                  <a:lnTo>
                    <a:pt x="272" y="2"/>
                  </a:lnTo>
                  <a:lnTo>
                    <a:pt x="264" y="1"/>
                  </a:lnTo>
                  <a:lnTo>
                    <a:pt x="256" y="1"/>
                  </a:lnTo>
                  <a:lnTo>
                    <a:pt x="248" y="1"/>
                  </a:lnTo>
                  <a:lnTo>
                    <a:pt x="239" y="0"/>
                  </a:lnTo>
                  <a:lnTo>
                    <a:pt x="231" y="0"/>
                  </a:lnTo>
                  <a:lnTo>
                    <a:pt x="223" y="0"/>
                  </a:lnTo>
                  <a:lnTo>
                    <a:pt x="215" y="0"/>
                  </a:lnTo>
                  <a:lnTo>
                    <a:pt x="207" y="2"/>
                  </a:lnTo>
                  <a:lnTo>
                    <a:pt x="198" y="6"/>
                  </a:lnTo>
                  <a:lnTo>
                    <a:pt x="190" y="8"/>
                  </a:lnTo>
                  <a:lnTo>
                    <a:pt x="183" y="11"/>
                  </a:lnTo>
                  <a:lnTo>
                    <a:pt x="175" y="14"/>
                  </a:lnTo>
                  <a:lnTo>
                    <a:pt x="167" y="17"/>
                  </a:lnTo>
                  <a:lnTo>
                    <a:pt x="159" y="19"/>
                  </a:lnTo>
                  <a:lnTo>
                    <a:pt x="151" y="23"/>
                  </a:lnTo>
                  <a:lnTo>
                    <a:pt x="142" y="30"/>
                  </a:lnTo>
                  <a:lnTo>
                    <a:pt x="133" y="36"/>
                  </a:lnTo>
                  <a:lnTo>
                    <a:pt x="124" y="42"/>
                  </a:lnTo>
                  <a:lnTo>
                    <a:pt x="115" y="49"/>
                  </a:lnTo>
                  <a:lnTo>
                    <a:pt x="106" y="56"/>
                  </a:lnTo>
                  <a:lnTo>
                    <a:pt x="97" y="63"/>
                  </a:lnTo>
                  <a:lnTo>
                    <a:pt x="88" y="69"/>
                  </a:lnTo>
                  <a:lnTo>
                    <a:pt x="79" y="76"/>
                  </a:lnTo>
                  <a:lnTo>
                    <a:pt x="68" y="85"/>
                  </a:lnTo>
                  <a:lnTo>
                    <a:pt x="59" y="94"/>
                  </a:lnTo>
                  <a:lnTo>
                    <a:pt x="49" y="104"/>
                  </a:lnTo>
                  <a:lnTo>
                    <a:pt x="39" y="113"/>
                  </a:lnTo>
                  <a:lnTo>
                    <a:pt x="30" y="123"/>
                  </a:lnTo>
                  <a:lnTo>
                    <a:pt x="20" y="132"/>
                  </a:lnTo>
                  <a:lnTo>
                    <a:pt x="11" y="142"/>
                  </a:lnTo>
                  <a:lnTo>
                    <a:pt x="0" y="151"/>
                  </a:lnTo>
                  <a:lnTo>
                    <a:pt x="0" y="634"/>
                  </a:lnTo>
                  <a:lnTo>
                    <a:pt x="7" y="626"/>
                  </a:lnTo>
                  <a:lnTo>
                    <a:pt x="14" y="618"/>
                  </a:lnTo>
                  <a:lnTo>
                    <a:pt x="21" y="611"/>
                  </a:lnTo>
                  <a:lnTo>
                    <a:pt x="28" y="603"/>
                  </a:lnTo>
                  <a:lnTo>
                    <a:pt x="34" y="595"/>
                  </a:lnTo>
                  <a:lnTo>
                    <a:pt x="41" y="587"/>
                  </a:lnTo>
                  <a:lnTo>
                    <a:pt x="48" y="580"/>
                  </a:lnTo>
                  <a:lnTo>
                    <a:pt x="54" y="572"/>
                  </a:lnTo>
                  <a:lnTo>
                    <a:pt x="52" y="611"/>
                  </a:lnTo>
                  <a:lnTo>
                    <a:pt x="52" y="693"/>
                  </a:lnTo>
                  <a:lnTo>
                    <a:pt x="53" y="774"/>
                  </a:lnTo>
                  <a:lnTo>
                    <a:pt x="54" y="811"/>
                  </a:lnTo>
                  <a:lnTo>
                    <a:pt x="49" y="808"/>
                  </a:lnTo>
                  <a:lnTo>
                    <a:pt x="43" y="806"/>
                  </a:lnTo>
                  <a:lnTo>
                    <a:pt x="37" y="804"/>
                  </a:lnTo>
                  <a:lnTo>
                    <a:pt x="33" y="801"/>
                  </a:lnTo>
                  <a:lnTo>
                    <a:pt x="27" y="800"/>
                  </a:lnTo>
                  <a:lnTo>
                    <a:pt x="21" y="798"/>
                  </a:lnTo>
                  <a:lnTo>
                    <a:pt x="15" y="796"/>
                  </a:lnTo>
                  <a:lnTo>
                    <a:pt x="10" y="793"/>
                  </a:lnTo>
                  <a:lnTo>
                    <a:pt x="7" y="790"/>
                  </a:lnTo>
                  <a:lnTo>
                    <a:pt x="5" y="786"/>
                  </a:lnTo>
                  <a:lnTo>
                    <a:pt x="3" y="783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8353426" y="663575"/>
              <a:ext cx="307975" cy="1027113"/>
            </a:xfrm>
            <a:custGeom>
              <a:avLst/>
              <a:gdLst>
                <a:gd name="T0" fmla="*/ 369 w 387"/>
                <a:gd name="T1" fmla="*/ 17 h 1294"/>
                <a:gd name="T2" fmla="*/ 316 w 387"/>
                <a:gd name="T3" fmla="*/ 69 h 1294"/>
                <a:gd name="T4" fmla="*/ 262 w 387"/>
                <a:gd name="T5" fmla="*/ 121 h 1294"/>
                <a:gd name="T6" fmla="*/ 208 w 387"/>
                <a:gd name="T7" fmla="*/ 172 h 1294"/>
                <a:gd name="T8" fmla="*/ 155 w 387"/>
                <a:gd name="T9" fmla="*/ 224 h 1294"/>
                <a:gd name="T10" fmla="*/ 100 w 387"/>
                <a:gd name="T11" fmla="*/ 276 h 1294"/>
                <a:gd name="T12" fmla="*/ 76 w 387"/>
                <a:gd name="T13" fmla="*/ 260 h 1294"/>
                <a:gd name="T14" fmla="*/ 51 w 387"/>
                <a:gd name="T15" fmla="*/ 244 h 1294"/>
                <a:gd name="T16" fmla="*/ 26 w 387"/>
                <a:gd name="T17" fmla="*/ 232 h 1294"/>
                <a:gd name="T18" fmla="*/ 0 w 387"/>
                <a:gd name="T19" fmla="*/ 231 h 1294"/>
                <a:gd name="T20" fmla="*/ 11 w 387"/>
                <a:gd name="T21" fmla="*/ 284 h 1294"/>
                <a:gd name="T22" fmla="*/ 26 w 387"/>
                <a:gd name="T23" fmla="*/ 299 h 1294"/>
                <a:gd name="T24" fmla="*/ 41 w 387"/>
                <a:gd name="T25" fmla="*/ 313 h 1294"/>
                <a:gd name="T26" fmla="*/ 41 w 387"/>
                <a:gd name="T27" fmla="*/ 326 h 1294"/>
                <a:gd name="T28" fmla="*/ 30 w 387"/>
                <a:gd name="T29" fmla="*/ 339 h 1294"/>
                <a:gd name="T30" fmla="*/ 15 w 387"/>
                <a:gd name="T31" fmla="*/ 353 h 1294"/>
                <a:gd name="T32" fmla="*/ 0 w 387"/>
                <a:gd name="T33" fmla="*/ 367 h 1294"/>
                <a:gd name="T34" fmla="*/ 14 w 387"/>
                <a:gd name="T35" fmla="*/ 959 h 1294"/>
                <a:gd name="T36" fmla="*/ 35 w 387"/>
                <a:gd name="T37" fmla="*/ 969 h 1294"/>
                <a:gd name="T38" fmla="*/ 55 w 387"/>
                <a:gd name="T39" fmla="*/ 980 h 1294"/>
                <a:gd name="T40" fmla="*/ 82 w 387"/>
                <a:gd name="T41" fmla="*/ 991 h 1294"/>
                <a:gd name="T42" fmla="*/ 107 w 387"/>
                <a:gd name="T43" fmla="*/ 1002 h 1294"/>
                <a:gd name="T44" fmla="*/ 110 w 387"/>
                <a:gd name="T45" fmla="*/ 1011 h 1294"/>
                <a:gd name="T46" fmla="*/ 64 w 387"/>
                <a:gd name="T47" fmla="*/ 1017 h 1294"/>
                <a:gd name="T48" fmla="*/ 16 w 387"/>
                <a:gd name="T49" fmla="*/ 1021 h 1294"/>
                <a:gd name="T50" fmla="*/ 14 w 387"/>
                <a:gd name="T51" fmla="*/ 1083 h 1294"/>
                <a:gd name="T52" fmla="*/ 58 w 387"/>
                <a:gd name="T53" fmla="*/ 1077 h 1294"/>
                <a:gd name="T54" fmla="*/ 100 w 387"/>
                <a:gd name="T55" fmla="*/ 1070 h 1294"/>
                <a:gd name="T56" fmla="*/ 113 w 387"/>
                <a:gd name="T57" fmla="*/ 1087 h 1294"/>
                <a:gd name="T58" fmla="*/ 103 w 387"/>
                <a:gd name="T59" fmla="*/ 1112 h 1294"/>
                <a:gd name="T60" fmla="*/ 82 w 387"/>
                <a:gd name="T61" fmla="*/ 1131 h 1294"/>
                <a:gd name="T62" fmla="*/ 61 w 387"/>
                <a:gd name="T63" fmla="*/ 1150 h 1294"/>
                <a:gd name="T64" fmla="*/ 60 w 387"/>
                <a:gd name="T65" fmla="*/ 1195 h 1294"/>
                <a:gd name="T66" fmla="*/ 74 w 387"/>
                <a:gd name="T67" fmla="*/ 1241 h 1294"/>
                <a:gd name="T68" fmla="*/ 96 w 387"/>
                <a:gd name="T69" fmla="*/ 1264 h 1294"/>
                <a:gd name="T70" fmla="*/ 119 w 387"/>
                <a:gd name="T71" fmla="*/ 1287 h 1294"/>
                <a:gd name="T72" fmla="*/ 144 w 387"/>
                <a:gd name="T73" fmla="*/ 1292 h 1294"/>
                <a:gd name="T74" fmla="*/ 172 w 387"/>
                <a:gd name="T75" fmla="*/ 1287 h 1294"/>
                <a:gd name="T76" fmla="*/ 200 w 387"/>
                <a:gd name="T77" fmla="*/ 1284 h 1294"/>
                <a:gd name="T78" fmla="*/ 216 w 387"/>
                <a:gd name="T79" fmla="*/ 1267 h 1294"/>
                <a:gd name="T80" fmla="*/ 232 w 387"/>
                <a:gd name="T81" fmla="*/ 1250 h 1294"/>
                <a:gd name="T82" fmla="*/ 243 w 387"/>
                <a:gd name="T83" fmla="*/ 1230 h 1294"/>
                <a:gd name="T84" fmla="*/ 244 w 387"/>
                <a:gd name="T85" fmla="*/ 1199 h 1294"/>
                <a:gd name="T86" fmla="*/ 235 w 387"/>
                <a:gd name="T87" fmla="*/ 1162 h 1294"/>
                <a:gd name="T88" fmla="*/ 221 w 387"/>
                <a:gd name="T89" fmla="*/ 1133 h 1294"/>
                <a:gd name="T90" fmla="*/ 211 w 387"/>
                <a:gd name="T91" fmla="*/ 1106 h 1294"/>
                <a:gd name="T92" fmla="*/ 211 w 387"/>
                <a:gd name="T93" fmla="*/ 1073 h 1294"/>
                <a:gd name="T94" fmla="*/ 244 w 387"/>
                <a:gd name="T95" fmla="*/ 1067 h 1294"/>
                <a:gd name="T96" fmla="*/ 279 w 387"/>
                <a:gd name="T97" fmla="*/ 1062 h 1294"/>
                <a:gd name="T98" fmla="*/ 309 w 387"/>
                <a:gd name="T99" fmla="*/ 1059 h 1294"/>
                <a:gd name="T100" fmla="*/ 334 w 387"/>
                <a:gd name="T101" fmla="*/ 1065 h 1294"/>
                <a:gd name="T102" fmla="*/ 360 w 387"/>
                <a:gd name="T103" fmla="*/ 1071 h 1294"/>
                <a:gd name="T104" fmla="*/ 378 w 387"/>
                <a:gd name="T105" fmla="*/ 1094 h 1294"/>
                <a:gd name="T106" fmla="*/ 387 w 387"/>
                <a:gd name="T107" fmla="*/ 629 h 1294"/>
                <a:gd name="T108" fmla="*/ 368 w 387"/>
                <a:gd name="T109" fmla="*/ 597 h 1294"/>
                <a:gd name="T110" fmla="*/ 347 w 387"/>
                <a:gd name="T111" fmla="*/ 566 h 1294"/>
                <a:gd name="T112" fmla="*/ 340 w 387"/>
                <a:gd name="T113" fmla="*/ 539 h 1294"/>
                <a:gd name="T114" fmla="*/ 361 w 387"/>
                <a:gd name="T115" fmla="*/ 515 h 1294"/>
                <a:gd name="T116" fmla="*/ 380 w 387"/>
                <a:gd name="T117" fmla="*/ 491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7" h="1294">
                  <a:moveTo>
                    <a:pt x="387" y="483"/>
                  </a:moveTo>
                  <a:lnTo>
                    <a:pt x="387" y="0"/>
                  </a:lnTo>
                  <a:lnTo>
                    <a:pt x="369" y="17"/>
                  </a:lnTo>
                  <a:lnTo>
                    <a:pt x="352" y="34"/>
                  </a:lnTo>
                  <a:lnTo>
                    <a:pt x="333" y="52"/>
                  </a:lnTo>
                  <a:lnTo>
                    <a:pt x="316" y="69"/>
                  </a:lnTo>
                  <a:lnTo>
                    <a:pt x="297" y="86"/>
                  </a:lnTo>
                  <a:lnTo>
                    <a:pt x="280" y="103"/>
                  </a:lnTo>
                  <a:lnTo>
                    <a:pt x="262" y="121"/>
                  </a:lnTo>
                  <a:lnTo>
                    <a:pt x="244" y="138"/>
                  </a:lnTo>
                  <a:lnTo>
                    <a:pt x="226" y="155"/>
                  </a:lnTo>
                  <a:lnTo>
                    <a:pt x="208" y="172"/>
                  </a:lnTo>
                  <a:lnTo>
                    <a:pt x="190" y="190"/>
                  </a:lnTo>
                  <a:lnTo>
                    <a:pt x="172" y="207"/>
                  </a:lnTo>
                  <a:lnTo>
                    <a:pt x="155" y="224"/>
                  </a:lnTo>
                  <a:lnTo>
                    <a:pt x="136" y="242"/>
                  </a:lnTo>
                  <a:lnTo>
                    <a:pt x="119" y="259"/>
                  </a:lnTo>
                  <a:lnTo>
                    <a:pt x="100" y="276"/>
                  </a:lnTo>
                  <a:lnTo>
                    <a:pt x="92" y="270"/>
                  </a:lnTo>
                  <a:lnTo>
                    <a:pt x="84" y="266"/>
                  </a:lnTo>
                  <a:lnTo>
                    <a:pt x="76" y="260"/>
                  </a:lnTo>
                  <a:lnTo>
                    <a:pt x="67" y="254"/>
                  </a:lnTo>
                  <a:lnTo>
                    <a:pt x="59" y="250"/>
                  </a:lnTo>
                  <a:lnTo>
                    <a:pt x="51" y="244"/>
                  </a:lnTo>
                  <a:lnTo>
                    <a:pt x="42" y="239"/>
                  </a:lnTo>
                  <a:lnTo>
                    <a:pt x="34" y="234"/>
                  </a:lnTo>
                  <a:lnTo>
                    <a:pt x="26" y="232"/>
                  </a:lnTo>
                  <a:lnTo>
                    <a:pt x="17" y="232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75"/>
                  </a:lnTo>
                  <a:lnTo>
                    <a:pt x="5" y="280"/>
                  </a:lnTo>
                  <a:lnTo>
                    <a:pt x="11" y="284"/>
                  </a:lnTo>
                  <a:lnTo>
                    <a:pt x="15" y="289"/>
                  </a:lnTo>
                  <a:lnTo>
                    <a:pt x="21" y="293"/>
                  </a:lnTo>
                  <a:lnTo>
                    <a:pt x="26" y="299"/>
                  </a:lnTo>
                  <a:lnTo>
                    <a:pt x="30" y="304"/>
                  </a:lnTo>
                  <a:lnTo>
                    <a:pt x="36" y="308"/>
                  </a:lnTo>
                  <a:lnTo>
                    <a:pt x="41" y="313"/>
                  </a:lnTo>
                  <a:lnTo>
                    <a:pt x="41" y="318"/>
                  </a:lnTo>
                  <a:lnTo>
                    <a:pt x="41" y="321"/>
                  </a:lnTo>
                  <a:lnTo>
                    <a:pt x="41" y="326"/>
                  </a:lnTo>
                  <a:lnTo>
                    <a:pt x="41" y="330"/>
                  </a:lnTo>
                  <a:lnTo>
                    <a:pt x="36" y="335"/>
                  </a:lnTo>
                  <a:lnTo>
                    <a:pt x="30" y="339"/>
                  </a:lnTo>
                  <a:lnTo>
                    <a:pt x="26" y="344"/>
                  </a:lnTo>
                  <a:lnTo>
                    <a:pt x="21" y="349"/>
                  </a:lnTo>
                  <a:lnTo>
                    <a:pt x="15" y="353"/>
                  </a:lnTo>
                  <a:lnTo>
                    <a:pt x="11" y="358"/>
                  </a:lnTo>
                  <a:lnTo>
                    <a:pt x="5" y="363"/>
                  </a:lnTo>
                  <a:lnTo>
                    <a:pt x="0" y="367"/>
                  </a:lnTo>
                  <a:lnTo>
                    <a:pt x="0" y="952"/>
                  </a:lnTo>
                  <a:lnTo>
                    <a:pt x="7" y="956"/>
                  </a:lnTo>
                  <a:lnTo>
                    <a:pt x="14" y="959"/>
                  </a:lnTo>
                  <a:lnTo>
                    <a:pt x="21" y="963"/>
                  </a:lnTo>
                  <a:lnTo>
                    <a:pt x="28" y="966"/>
                  </a:lnTo>
                  <a:lnTo>
                    <a:pt x="35" y="969"/>
                  </a:lnTo>
                  <a:lnTo>
                    <a:pt x="42" y="973"/>
                  </a:lnTo>
                  <a:lnTo>
                    <a:pt x="49" y="976"/>
                  </a:lnTo>
                  <a:lnTo>
                    <a:pt x="55" y="980"/>
                  </a:lnTo>
                  <a:lnTo>
                    <a:pt x="65" y="983"/>
                  </a:lnTo>
                  <a:lnTo>
                    <a:pt x="73" y="988"/>
                  </a:lnTo>
                  <a:lnTo>
                    <a:pt x="82" y="991"/>
                  </a:lnTo>
                  <a:lnTo>
                    <a:pt x="90" y="995"/>
                  </a:lnTo>
                  <a:lnTo>
                    <a:pt x="99" y="998"/>
                  </a:lnTo>
                  <a:lnTo>
                    <a:pt x="107" y="1002"/>
                  </a:lnTo>
                  <a:lnTo>
                    <a:pt x="117" y="1006"/>
                  </a:lnTo>
                  <a:lnTo>
                    <a:pt x="126" y="1010"/>
                  </a:lnTo>
                  <a:lnTo>
                    <a:pt x="110" y="1011"/>
                  </a:lnTo>
                  <a:lnTo>
                    <a:pt x="95" y="1013"/>
                  </a:lnTo>
                  <a:lnTo>
                    <a:pt x="79" y="1014"/>
                  </a:lnTo>
                  <a:lnTo>
                    <a:pt x="64" y="1017"/>
                  </a:lnTo>
                  <a:lnTo>
                    <a:pt x="47" y="1018"/>
                  </a:lnTo>
                  <a:lnTo>
                    <a:pt x="31" y="1020"/>
                  </a:lnTo>
                  <a:lnTo>
                    <a:pt x="16" y="1021"/>
                  </a:lnTo>
                  <a:lnTo>
                    <a:pt x="0" y="1024"/>
                  </a:lnTo>
                  <a:lnTo>
                    <a:pt x="0" y="1086"/>
                  </a:lnTo>
                  <a:lnTo>
                    <a:pt x="14" y="1083"/>
                  </a:lnTo>
                  <a:lnTo>
                    <a:pt x="29" y="1081"/>
                  </a:lnTo>
                  <a:lnTo>
                    <a:pt x="43" y="1079"/>
                  </a:lnTo>
                  <a:lnTo>
                    <a:pt x="58" y="1077"/>
                  </a:lnTo>
                  <a:lnTo>
                    <a:pt x="72" y="1074"/>
                  </a:lnTo>
                  <a:lnTo>
                    <a:pt x="87" y="1072"/>
                  </a:lnTo>
                  <a:lnTo>
                    <a:pt x="100" y="1070"/>
                  </a:lnTo>
                  <a:lnTo>
                    <a:pt x="115" y="1067"/>
                  </a:lnTo>
                  <a:lnTo>
                    <a:pt x="114" y="1077"/>
                  </a:lnTo>
                  <a:lnTo>
                    <a:pt x="113" y="1087"/>
                  </a:lnTo>
                  <a:lnTo>
                    <a:pt x="111" y="1097"/>
                  </a:lnTo>
                  <a:lnTo>
                    <a:pt x="110" y="1106"/>
                  </a:lnTo>
                  <a:lnTo>
                    <a:pt x="103" y="1112"/>
                  </a:lnTo>
                  <a:lnTo>
                    <a:pt x="96" y="1119"/>
                  </a:lnTo>
                  <a:lnTo>
                    <a:pt x="89" y="1125"/>
                  </a:lnTo>
                  <a:lnTo>
                    <a:pt x="82" y="1131"/>
                  </a:lnTo>
                  <a:lnTo>
                    <a:pt x="75" y="1138"/>
                  </a:lnTo>
                  <a:lnTo>
                    <a:pt x="68" y="1143"/>
                  </a:lnTo>
                  <a:lnTo>
                    <a:pt x="61" y="1150"/>
                  </a:lnTo>
                  <a:lnTo>
                    <a:pt x="54" y="1156"/>
                  </a:lnTo>
                  <a:lnTo>
                    <a:pt x="57" y="1176"/>
                  </a:lnTo>
                  <a:lnTo>
                    <a:pt x="60" y="1195"/>
                  </a:lnTo>
                  <a:lnTo>
                    <a:pt x="64" y="1215"/>
                  </a:lnTo>
                  <a:lnTo>
                    <a:pt x="66" y="1234"/>
                  </a:lnTo>
                  <a:lnTo>
                    <a:pt x="74" y="1241"/>
                  </a:lnTo>
                  <a:lnTo>
                    <a:pt x="81" y="1249"/>
                  </a:lnTo>
                  <a:lnTo>
                    <a:pt x="89" y="1256"/>
                  </a:lnTo>
                  <a:lnTo>
                    <a:pt x="96" y="1264"/>
                  </a:lnTo>
                  <a:lnTo>
                    <a:pt x="104" y="1272"/>
                  </a:lnTo>
                  <a:lnTo>
                    <a:pt x="111" y="1279"/>
                  </a:lnTo>
                  <a:lnTo>
                    <a:pt x="119" y="1287"/>
                  </a:lnTo>
                  <a:lnTo>
                    <a:pt x="126" y="1294"/>
                  </a:lnTo>
                  <a:lnTo>
                    <a:pt x="135" y="1293"/>
                  </a:lnTo>
                  <a:lnTo>
                    <a:pt x="144" y="1292"/>
                  </a:lnTo>
                  <a:lnTo>
                    <a:pt x="153" y="1291"/>
                  </a:lnTo>
                  <a:lnTo>
                    <a:pt x="163" y="1288"/>
                  </a:lnTo>
                  <a:lnTo>
                    <a:pt x="172" y="1287"/>
                  </a:lnTo>
                  <a:lnTo>
                    <a:pt x="181" y="1286"/>
                  </a:lnTo>
                  <a:lnTo>
                    <a:pt x="190" y="1285"/>
                  </a:lnTo>
                  <a:lnTo>
                    <a:pt x="200" y="1284"/>
                  </a:lnTo>
                  <a:lnTo>
                    <a:pt x="205" y="1278"/>
                  </a:lnTo>
                  <a:lnTo>
                    <a:pt x="211" y="1272"/>
                  </a:lnTo>
                  <a:lnTo>
                    <a:pt x="216" y="1267"/>
                  </a:lnTo>
                  <a:lnTo>
                    <a:pt x="221" y="1261"/>
                  </a:lnTo>
                  <a:lnTo>
                    <a:pt x="227" y="1256"/>
                  </a:lnTo>
                  <a:lnTo>
                    <a:pt x="232" y="1250"/>
                  </a:lnTo>
                  <a:lnTo>
                    <a:pt x="238" y="1246"/>
                  </a:lnTo>
                  <a:lnTo>
                    <a:pt x="243" y="1240"/>
                  </a:lnTo>
                  <a:lnTo>
                    <a:pt x="243" y="1230"/>
                  </a:lnTo>
                  <a:lnTo>
                    <a:pt x="244" y="1219"/>
                  </a:lnTo>
                  <a:lnTo>
                    <a:pt x="244" y="1209"/>
                  </a:lnTo>
                  <a:lnTo>
                    <a:pt x="244" y="1199"/>
                  </a:lnTo>
                  <a:lnTo>
                    <a:pt x="241" y="1186"/>
                  </a:lnTo>
                  <a:lnTo>
                    <a:pt x="239" y="1173"/>
                  </a:lnTo>
                  <a:lnTo>
                    <a:pt x="235" y="1162"/>
                  </a:lnTo>
                  <a:lnTo>
                    <a:pt x="233" y="1149"/>
                  </a:lnTo>
                  <a:lnTo>
                    <a:pt x="227" y="1141"/>
                  </a:lnTo>
                  <a:lnTo>
                    <a:pt x="221" y="1133"/>
                  </a:lnTo>
                  <a:lnTo>
                    <a:pt x="217" y="1125"/>
                  </a:lnTo>
                  <a:lnTo>
                    <a:pt x="211" y="1118"/>
                  </a:lnTo>
                  <a:lnTo>
                    <a:pt x="211" y="1106"/>
                  </a:lnTo>
                  <a:lnTo>
                    <a:pt x="211" y="1095"/>
                  </a:lnTo>
                  <a:lnTo>
                    <a:pt x="211" y="1085"/>
                  </a:lnTo>
                  <a:lnTo>
                    <a:pt x="211" y="1073"/>
                  </a:lnTo>
                  <a:lnTo>
                    <a:pt x="223" y="1071"/>
                  </a:lnTo>
                  <a:lnTo>
                    <a:pt x="234" y="1070"/>
                  </a:lnTo>
                  <a:lnTo>
                    <a:pt x="244" y="1067"/>
                  </a:lnTo>
                  <a:lnTo>
                    <a:pt x="256" y="1065"/>
                  </a:lnTo>
                  <a:lnTo>
                    <a:pt x="267" y="1064"/>
                  </a:lnTo>
                  <a:lnTo>
                    <a:pt x="279" y="1062"/>
                  </a:lnTo>
                  <a:lnTo>
                    <a:pt x="289" y="1059"/>
                  </a:lnTo>
                  <a:lnTo>
                    <a:pt x="301" y="1057"/>
                  </a:lnTo>
                  <a:lnTo>
                    <a:pt x="309" y="1059"/>
                  </a:lnTo>
                  <a:lnTo>
                    <a:pt x="317" y="1062"/>
                  </a:lnTo>
                  <a:lnTo>
                    <a:pt x="326" y="1063"/>
                  </a:lnTo>
                  <a:lnTo>
                    <a:pt x="334" y="1065"/>
                  </a:lnTo>
                  <a:lnTo>
                    <a:pt x="342" y="1067"/>
                  </a:lnTo>
                  <a:lnTo>
                    <a:pt x="352" y="1068"/>
                  </a:lnTo>
                  <a:lnTo>
                    <a:pt x="360" y="1071"/>
                  </a:lnTo>
                  <a:lnTo>
                    <a:pt x="368" y="1073"/>
                  </a:lnTo>
                  <a:lnTo>
                    <a:pt x="372" y="1083"/>
                  </a:lnTo>
                  <a:lnTo>
                    <a:pt x="378" y="1094"/>
                  </a:lnTo>
                  <a:lnTo>
                    <a:pt x="383" y="1105"/>
                  </a:lnTo>
                  <a:lnTo>
                    <a:pt x="387" y="1116"/>
                  </a:lnTo>
                  <a:lnTo>
                    <a:pt x="387" y="629"/>
                  </a:lnTo>
                  <a:lnTo>
                    <a:pt x="380" y="618"/>
                  </a:lnTo>
                  <a:lnTo>
                    <a:pt x="375" y="608"/>
                  </a:lnTo>
                  <a:lnTo>
                    <a:pt x="368" y="597"/>
                  </a:lnTo>
                  <a:lnTo>
                    <a:pt x="361" y="587"/>
                  </a:lnTo>
                  <a:lnTo>
                    <a:pt x="354" y="577"/>
                  </a:lnTo>
                  <a:lnTo>
                    <a:pt x="347" y="566"/>
                  </a:lnTo>
                  <a:lnTo>
                    <a:pt x="340" y="557"/>
                  </a:lnTo>
                  <a:lnTo>
                    <a:pt x="333" y="547"/>
                  </a:lnTo>
                  <a:lnTo>
                    <a:pt x="340" y="539"/>
                  </a:lnTo>
                  <a:lnTo>
                    <a:pt x="347" y="531"/>
                  </a:lnTo>
                  <a:lnTo>
                    <a:pt x="354" y="523"/>
                  </a:lnTo>
                  <a:lnTo>
                    <a:pt x="361" y="515"/>
                  </a:lnTo>
                  <a:lnTo>
                    <a:pt x="368" y="506"/>
                  </a:lnTo>
                  <a:lnTo>
                    <a:pt x="375" y="500"/>
                  </a:lnTo>
                  <a:lnTo>
                    <a:pt x="380" y="491"/>
                  </a:lnTo>
                  <a:lnTo>
                    <a:pt x="387" y="483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8318501" y="844550"/>
              <a:ext cx="34925" cy="36513"/>
            </a:xfrm>
            <a:custGeom>
              <a:avLst/>
              <a:gdLst>
                <a:gd name="T0" fmla="*/ 45 w 45"/>
                <a:gd name="T1" fmla="*/ 47 h 47"/>
                <a:gd name="T2" fmla="*/ 45 w 45"/>
                <a:gd name="T3" fmla="*/ 3 h 47"/>
                <a:gd name="T4" fmla="*/ 39 w 45"/>
                <a:gd name="T5" fmla="*/ 3 h 47"/>
                <a:gd name="T6" fmla="*/ 34 w 45"/>
                <a:gd name="T7" fmla="*/ 2 h 47"/>
                <a:gd name="T8" fmla="*/ 28 w 45"/>
                <a:gd name="T9" fmla="*/ 2 h 47"/>
                <a:gd name="T10" fmla="*/ 23 w 45"/>
                <a:gd name="T11" fmla="*/ 1 h 47"/>
                <a:gd name="T12" fmla="*/ 18 w 45"/>
                <a:gd name="T13" fmla="*/ 1 h 47"/>
                <a:gd name="T14" fmla="*/ 12 w 45"/>
                <a:gd name="T15" fmla="*/ 1 h 47"/>
                <a:gd name="T16" fmla="*/ 6 w 45"/>
                <a:gd name="T17" fmla="*/ 0 h 47"/>
                <a:gd name="T18" fmla="*/ 0 w 45"/>
                <a:gd name="T19" fmla="*/ 0 h 47"/>
                <a:gd name="T20" fmla="*/ 8 w 45"/>
                <a:gd name="T21" fmla="*/ 8 h 47"/>
                <a:gd name="T22" fmla="*/ 16 w 45"/>
                <a:gd name="T23" fmla="*/ 17 h 47"/>
                <a:gd name="T24" fmla="*/ 24 w 45"/>
                <a:gd name="T25" fmla="*/ 25 h 47"/>
                <a:gd name="T26" fmla="*/ 33 w 45"/>
                <a:gd name="T27" fmla="*/ 34 h 47"/>
                <a:gd name="T28" fmla="*/ 35 w 45"/>
                <a:gd name="T29" fmla="*/ 38 h 47"/>
                <a:gd name="T30" fmla="*/ 38 w 45"/>
                <a:gd name="T31" fmla="*/ 41 h 47"/>
                <a:gd name="T32" fmla="*/ 42 w 45"/>
                <a:gd name="T33" fmla="*/ 45 h 47"/>
                <a:gd name="T34" fmla="*/ 45 w 45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45" y="3"/>
                  </a:lnTo>
                  <a:lnTo>
                    <a:pt x="39" y="3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7"/>
                  </a:lnTo>
                  <a:lnTo>
                    <a:pt x="24" y="25"/>
                  </a:lnTo>
                  <a:lnTo>
                    <a:pt x="33" y="34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2" y="45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678738" y="715963"/>
              <a:ext cx="674688" cy="1233488"/>
            </a:xfrm>
            <a:custGeom>
              <a:avLst/>
              <a:gdLst>
                <a:gd name="T0" fmla="*/ 825 w 850"/>
                <a:gd name="T1" fmla="*/ 323 h 1553"/>
                <a:gd name="T2" fmla="*/ 776 w 850"/>
                <a:gd name="T3" fmla="*/ 369 h 1553"/>
                <a:gd name="T4" fmla="*/ 740 w 850"/>
                <a:gd name="T5" fmla="*/ 396 h 1553"/>
                <a:gd name="T6" fmla="*/ 714 w 850"/>
                <a:gd name="T7" fmla="*/ 401 h 1553"/>
                <a:gd name="T8" fmla="*/ 662 w 850"/>
                <a:gd name="T9" fmla="*/ 390 h 1553"/>
                <a:gd name="T10" fmla="*/ 583 w 850"/>
                <a:gd name="T11" fmla="*/ 362 h 1553"/>
                <a:gd name="T12" fmla="*/ 503 w 850"/>
                <a:gd name="T13" fmla="*/ 334 h 1553"/>
                <a:gd name="T14" fmla="*/ 424 w 850"/>
                <a:gd name="T15" fmla="*/ 305 h 1553"/>
                <a:gd name="T16" fmla="*/ 409 w 850"/>
                <a:gd name="T17" fmla="*/ 249 h 1553"/>
                <a:gd name="T18" fmla="*/ 456 w 850"/>
                <a:gd name="T19" fmla="*/ 167 h 1553"/>
                <a:gd name="T20" fmla="*/ 479 w 850"/>
                <a:gd name="T21" fmla="*/ 101 h 1553"/>
                <a:gd name="T22" fmla="*/ 467 w 850"/>
                <a:gd name="T23" fmla="*/ 66 h 1553"/>
                <a:gd name="T24" fmla="*/ 440 w 850"/>
                <a:gd name="T25" fmla="*/ 47 h 1553"/>
                <a:gd name="T26" fmla="*/ 411 w 850"/>
                <a:gd name="T27" fmla="*/ 32 h 1553"/>
                <a:gd name="T28" fmla="*/ 379 w 850"/>
                <a:gd name="T29" fmla="*/ 19 h 1553"/>
                <a:gd name="T30" fmla="*/ 339 w 850"/>
                <a:gd name="T31" fmla="*/ 32 h 1553"/>
                <a:gd name="T32" fmla="*/ 291 w 850"/>
                <a:gd name="T33" fmla="*/ 70 h 1553"/>
                <a:gd name="T34" fmla="*/ 244 w 850"/>
                <a:gd name="T35" fmla="*/ 107 h 1553"/>
                <a:gd name="T36" fmla="*/ 197 w 850"/>
                <a:gd name="T37" fmla="*/ 145 h 1553"/>
                <a:gd name="T38" fmla="*/ 151 w 850"/>
                <a:gd name="T39" fmla="*/ 122 h 1553"/>
                <a:gd name="T40" fmla="*/ 106 w 850"/>
                <a:gd name="T41" fmla="*/ 40 h 1553"/>
                <a:gd name="T42" fmla="*/ 66 w 850"/>
                <a:gd name="T43" fmla="*/ 278 h 1553"/>
                <a:gd name="T44" fmla="*/ 75 w 850"/>
                <a:gd name="T45" fmla="*/ 534 h 1553"/>
                <a:gd name="T46" fmla="*/ 126 w 850"/>
                <a:gd name="T47" fmla="*/ 489 h 1553"/>
                <a:gd name="T48" fmla="*/ 191 w 850"/>
                <a:gd name="T49" fmla="*/ 490 h 1553"/>
                <a:gd name="T50" fmla="*/ 273 w 850"/>
                <a:gd name="T51" fmla="*/ 539 h 1553"/>
                <a:gd name="T52" fmla="*/ 355 w 850"/>
                <a:gd name="T53" fmla="*/ 587 h 1553"/>
                <a:gd name="T54" fmla="*/ 437 w 850"/>
                <a:gd name="T55" fmla="*/ 634 h 1553"/>
                <a:gd name="T56" fmla="*/ 419 w 850"/>
                <a:gd name="T57" fmla="*/ 717 h 1553"/>
                <a:gd name="T58" fmla="*/ 302 w 850"/>
                <a:gd name="T59" fmla="*/ 833 h 1553"/>
                <a:gd name="T60" fmla="*/ 184 w 850"/>
                <a:gd name="T61" fmla="*/ 950 h 1553"/>
                <a:gd name="T62" fmla="*/ 67 w 850"/>
                <a:gd name="T63" fmla="*/ 1066 h 1553"/>
                <a:gd name="T64" fmla="*/ 5 w 850"/>
                <a:gd name="T65" fmla="*/ 1330 h 1553"/>
                <a:gd name="T66" fmla="*/ 25 w 850"/>
                <a:gd name="T67" fmla="*/ 1539 h 1553"/>
                <a:gd name="T68" fmla="*/ 74 w 850"/>
                <a:gd name="T69" fmla="*/ 1548 h 1553"/>
                <a:gd name="T70" fmla="*/ 119 w 850"/>
                <a:gd name="T71" fmla="*/ 1552 h 1553"/>
                <a:gd name="T72" fmla="*/ 158 w 850"/>
                <a:gd name="T73" fmla="*/ 1552 h 1553"/>
                <a:gd name="T74" fmla="*/ 190 w 850"/>
                <a:gd name="T75" fmla="*/ 1545 h 1553"/>
                <a:gd name="T76" fmla="*/ 217 w 850"/>
                <a:gd name="T77" fmla="*/ 1532 h 1553"/>
                <a:gd name="T78" fmla="*/ 283 w 850"/>
                <a:gd name="T79" fmla="*/ 1467 h 1553"/>
                <a:gd name="T80" fmla="*/ 391 w 850"/>
                <a:gd name="T81" fmla="*/ 1347 h 1553"/>
                <a:gd name="T82" fmla="*/ 497 w 850"/>
                <a:gd name="T83" fmla="*/ 1227 h 1553"/>
                <a:gd name="T84" fmla="*/ 604 w 850"/>
                <a:gd name="T85" fmla="*/ 1109 h 1553"/>
                <a:gd name="T86" fmla="*/ 681 w 850"/>
                <a:gd name="T87" fmla="*/ 1045 h 1553"/>
                <a:gd name="T88" fmla="*/ 729 w 850"/>
                <a:gd name="T89" fmla="*/ 1037 h 1553"/>
                <a:gd name="T90" fmla="*/ 778 w 850"/>
                <a:gd name="T91" fmla="*/ 1029 h 1553"/>
                <a:gd name="T92" fmla="*/ 826 w 850"/>
                <a:gd name="T93" fmla="*/ 1022 h 1553"/>
                <a:gd name="T94" fmla="*/ 834 w 850"/>
                <a:gd name="T95" fmla="*/ 958 h 1553"/>
                <a:gd name="T96" fmla="*/ 772 w 850"/>
                <a:gd name="T97" fmla="*/ 965 h 1553"/>
                <a:gd name="T98" fmla="*/ 737 w 850"/>
                <a:gd name="T99" fmla="*/ 959 h 1553"/>
                <a:gd name="T100" fmla="*/ 790 w 850"/>
                <a:gd name="T101" fmla="*/ 910 h 1553"/>
                <a:gd name="T102" fmla="*/ 835 w 850"/>
                <a:gd name="T103" fmla="*/ 877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0" h="1553">
                  <a:moveTo>
                    <a:pt x="850" y="885"/>
                  </a:moveTo>
                  <a:lnTo>
                    <a:pt x="850" y="300"/>
                  </a:lnTo>
                  <a:lnTo>
                    <a:pt x="838" y="312"/>
                  </a:lnTo>
                  <a:lnTo>
                    <a:pt x="825" y="323"/>
                  </a:lnTo>
                  <a:lnTo>
                    <a:pt x="813" y="335"/>
                  </a:lnTo>
                  <a:lnTo>
                    <a:pt x="801" y="346"/>
                  </a:lnTo>
                  <a:lnTo>
                    <a:pt x="789" y="358"/>
                  </a:lnTo>
                  <a:lnTo>
                    <a:pt x="776" y="369"/>
                  </a:lnTo>
                  <a:lnTo>
                    <a:pt x="765" y="381"/>
                  </a:lnTo>
                  <a:lnTo>
                    <a:pt x="752" y="392"/>
                  </a:lnTo>
                  <a:lnTo>
                    <a:pt x="745" y="393"/>
                  </a:lnTo>
                  <a:lnTo>
                    <a:pt x="740" y="396"/>
                  </a:lnTo>
                  <a:lnTo>
                    <a:pt x="733" y="397"/>
                  </a:lnTo>
                  <a:lnTo>
                    <a:pt x="727" y="398"/>
                  </a:lnTo>
                  <a:lnTo>
                    <a:pt x="720" y="400"/>
                  </a:lnTo>
                  <a:lnTo>
                    <a:pt x="714" y="401"/>
                  </a:lnTo>
                  <a:lnTo>
                    <a:pt x="707" y="403"/>
                  </a:lnTo>
                  <a:lnTo>
                    <a:pt x="702" y="404"/>
                  </a:lnTo>
                  <a:lnTo>
                    <a:pt x="682" y="397"/>
                  </a:lnTo>
                  <a:lnTo>
                    <a:pt x="662" y="390"/>
                  </a:lnTo>
                  <a:lnTo>
                    <a:pt x="642" y="383"/>
                  </a:lnTo>
                  <a:lnTo>
                    <a:pt x="622" y="376"/>
                  </a:lnTo>
                  <a:lnTo>
                    <a:pt x="603" y="369"/>
                  </a:lnTo>
                  <a:lnTo>
                    <a:pt x="583" y="362"/>
                  </a:lnTo>
                  <a:lnTo>
                    <a:pt x="563" y="354"/>
                  </a:lnTo>
                  <a:lnTo>
                    <a:pt x="544" y="347"/>
                  </a:lnTo>
                  <a:lnTo>
                    <a:pt x="523" y="340"/>
                  </a:lnTo>
                  <a:lnTo>
                    <a:pt x="503" y="334"/>
                  </a:lnTo>
                  <a:lnTo>
                    <a:pt x="484" y="327"/>
                  </a:lnTo>
                  <a:lnTo>
                    <a:pt x="464" y="319"/>
                  </a:lnTo>
                  <a:lnTo>
                    <a:pt x="445" y="312"/>
                  </a:lnTo>
                  <a:lnTo>
                    <a:pt x="424" y="305"/>
                  </a:lnTo>
                  <a:lnTo>
                    <a:pt x="404" y="297"/>
                  </a:lnTo>
                  <a:lnTo>
                    <a:pt x="385" y="290"/>
                  </a:lnTo>
                  <a:lnTo>
                    <a:pt x="396" y="269"/>
                  </a:lnTo>
                  <a:lnTo>
                    <a:pt x="409" y="249"/>
                  </a:lnTo>
                  <a:lnTo>
                    <a:pt x="420" y="229"/>
                  </a:lnTo>
                  <a:lnTo>
                    <a:pt x="432" y="208"/>
                  </a:lnTo>
                  <a:lnTo>
                    <a:pt x="445" y="187"/>
                  </a:lnTo>
                  <a:lnTo>
                    <a:pt x="456" y="167"/>
                  </a:lnTo>
                  <a:lnTo>
                    <a:pt x="468" y="146"/>
                  </a:lnTo>
                  <a:lnTo>
                    <a:pt x="479" y="125"/>
                  </a:lnTo>
                  <a:lnTo>
                    <a:pt x="479" y="112"/>
                  </a:lnTo>
                  <a:lnTo>
                    <a:pt x="479" y="101"/>
                  </a:lnTo>
                  <a:lnTo>
                    <a:pt x="479" y="88"/>
                  </a:lnTo>
                  <a:lnTo>
                    <a:pt x="479" y="77"/>
                  </a:lnTo>
                  <a:lnTo>
                    <a:pt x="472" y="72"/>
                  </a:lnTo>
                  <a:lnTo>
                    <a:pt x="467" y="66"/>
                  </a:lnTo>
                  <a:lnTo>
                    <a:pt x="460" y="62"/>
                  </a:lnTo>
                  <a:lnTo>
                    <a:pt x="454" y="57"/>
                  </a:lnTo>
                  <a:lnTo>
                    <a:pt x="447" y="51"/>
                  </a:lnTo>
                  <a:lnTo>
                    <a:pt x="440" y="47"/>
                  </a:lnTo>
                  <a:lnTo>
                    <a:pt x="434" y="42"/>
                  </a:lnTo>
                  <a:lnTo>
                    <a:pt x="427" y="38"/>
                  </a:lnTo>
                  <a:lnTo>
                    <a:pt x="419" y="34"/>
                  </a:lnTo>
                  <a:lnTo>
                    <a:pt x="411" y="32"/>
                  </a:lnTo>
                  <a:lnTo>
                    <a:pt x="403" y="28"/>
                  </a:lnTo>
                  <a:lnTo>
                    <a:pt x="395" y="25"/>
                  </a:lnTo>
                  <a:lnTo>
                    <a:pt x="387" y="23"/>
                  </a:lnTo>
                  <a:lnTo>
                    <a:pt x="379" y="19"/>
                  </a:lnTo>
                  <a:lnTo>
                    <a:pt x="371" y="17"/>
                  </a:lnTo>
                  <a:lnTo>
                    <a:pt x="363" y="13"/>
                  </a:lnTo>
                  <a:lnTo>
                    <a:pt x="351" y="23"/>
                  </a:lnTo>
                  <a:lnTo>
                    <a:pt x="339" y="32"/>
                  </a:lnTo>
                  <a:lnTo>
                    <a:pt x="327" y="41"/>
                  </a:lnTo>
                  <a:lnTo>
                    <a:pt x="316" y="50"/>
                  </a:lnTo>
                  <a:lnTo>
                    <a:pt x="303" y="61"/>
                  </a:lnTo>
                  <a:lnTo>
                    <a:pt x="291" y="70"/>
                  </a:lnTo>
                  <a:lnTo>
                    <a:pt x="280" y="79"/>
                  </a:lnTo>
                  <a:lnTo>
                    <a:pt x="268" y="88"/>
                  </a:lnTo>
                  <a:lnTo>
                    <a:pt x="256" y="97"/>
                  </a:lnTo>
                  <a:lnTo>
                    <a:pt x="244" y="107"/>
                  </a:lnTo>
                  <a:lnTo>
                    <a:pt x="233" y="116"/>
                  </a:lnTo>
                  <a:lnTo>
                    <a:pt x="221" y="126"/>
                  </a:lnTo>
                  <a:lnTo>
                    <a:pt x="209" y="135"/>
                  </a:lnTo>
                  <a:lnTo>
                    <a:pt x="197" y="145"/>
                  </a:lnTo>
                  <a:lnTo>
                    <a:pt x="185" y="154"/>
                  </a:lnTo>
                  <a:lnTo>
                    <a:pt x="174" y="163"/>
                  </a:lnTo>
                  <a:lnTo>
                    <a:pt x="162" y="142"/>
                  </a:lnTo>
                  <a:lnTo>
                    <a:pt x="151" y="122"/>
                  </a:lnTo>
                  <a:lnTo>
                    <a:pt x="139" y="101"/>
                  </a:lnTo>
                  <a:lnTo>
                    <a:pt x="128" y="80"/>
                  </a:lnTo>
                  <a:lnTo>
                    <a:pt x="116" y="59"/>
                  </a:lnTo>
                  <a:lnTo>
                    <a:pt x="106" y="40"/>
                  </a:lnTo>
                  <a:lnTo>
                    <a:pt x="94" y="19"/>
                  </a:lnTo>
                  <a:lnTo>
                    <a:pt x="83" y="0"/>
                  </a:lnTo>
                  <a:lnTo>
                    <a:pt x="75" y="139"/>
                  </a:lnTo>
                  <a:lnTo>
                    <a:pt x="66" y="278"/>
                  </a:lnTo>
                  <a:lnTo>
                    <a:pt x="58" y="418"/>
                  </a:lnTo>
                  <a:lnTo>
                    <a:pt x="50" y="557"/>
                  </a:lnTo>
                  <a:lnTo>
                    <a:pt x="62" y="545"/>
                  </a:lnTo>
                  <a:lnTo>
                    <a:pt x="75" y="534"/>
                  </a:lnTo>
                  <a:lnTo>
                    <a:pt x="88" y="524"/>
                  </a:lnTo>
                  <a:lnTo>
                    <a:pt x="100" y="512"/>
                  </a:lnTo>
                  <a:lnTo>
                    <a:pt x="113" y="500"/>
                  </a:lnTo>
                  <a:lnTo>
                    <a:pt x="126" y="489"/>
                  </a:lnTo>
                  <a:lnTo>
                    <a:pt x="138" y="479"/>
                  </a:lnTo>
                  <a:lnTo>
                    <a:pt x="151" y="467"/>
                  </a:lnTo>
                  <a:lnTo>
                    <a:pt x="172" y="479"/>
                  </a:lnTo>
                  <a:lnTo>
                    <a:pt x="191" y="490"/>
                  </a:lnTo>
                  <a:lnTo>
                    <a:pt x="212" y="503"/>
                  </a:lnTo>
                  <a:lnTo>
                    <a:pt x="233" y="514"/>
                  </a:lnTo>
                  <a:lnTo>
                    <a:pt x="252" y="526"/>
                  </a:lnTo>
                  <a:lnTo>
                    <a:pt x="273" y="539"/>
                  </a:lnTo>
                  <a:lnTo>
                    <a:pt x="294" y="550"/>
                  </a:lnTo>
                  <a:lnTo>
                    <a:pt x="314" y="563"/>
                  </a:lnTo>
                  <a:lnTo>
                    <a:pt x="334" y="574"/>
                  </a:lnTo>
                  <a:lnTo>
                    <a:pt x="355" y="587"/>
                  </a:lnTo>
                  <a:lnTo>
                    <a:pt x="376" y="598"/>
                  </a:lnTo>
                  <a:lnTo>
                    <a:pt x="396" y="610"/>
                  </a:lnTo>
                  <a:lnTo>
                    <a:pt x="417" y="623"/>
                  </a:lnTo>
                  <a:lnTo>
                    <a:pt x="437" y="634"/>
                  </a:lnTo>
                  <a:lnTo>
                    <a:pt x="457" y="647"/>
                  </a:lnTo>
                  <a:lnTo>
                    <a:pt x="478" y="658"/>
                  </a:lnTo>
                  <a:lnTo>
                    <a:pt x="449" y="687"/>
                  </a:lnTo>
                  <a:lnTo>
                    <a:pt x="419" y="717"/>
                  </a:lnTo>
                  <a:lnTo>
                    <a:pt x="391" y="746"/>
                  </a:lnTo>
                  <a:lnTo>
                    <a:pt x="361" y="775"/>
                  </a:lnTo>
                  <a:lnTo>
                    <a:pt x="332" y="805"/>
                  </a:lnTo>
                  <a:lnTo>
                    <a:pt x="302" y="833"/>
                  </a:lnTo>
                  <a:lnTo>
                    <a:pt x="273" y="862"/>
                  </a:lnTo>
                  <a:lnTo>
                    <a:pt x="243" y="891"/>
                  </a:lnTo>
                  <a:lnTo>
                    <a:pt x="214" y="921"/>
                  </a:lnTo>
                  <a:lnTo>
                    <a:pt x="184" y="950"/>
                  </a:lnTo>
                  <a:lnTo>
                    <a:pt x="156" y="978"/>
                  </a:lnTo>
                  <a:lnTo>
                    <a:pt x="126" y="1008"/>
                  </a:lnTo>
                  <a:lnTo>
                    <a:pt x="97" y="1037"/>
                  </a:lnTo>
                  <a:lnTo>
                    <a:pt x="67" y="1066"/>
                  </a:lnTo>
                  <a:lnTo>
                    <a:pt x="38" y="1096"/>
                  </a:lnTo>
                  <a:lnTo>
                    <a:pt x="8" y="1125"/>
                  </a:lnTo>
                  <a:lnTo>
                    <a:pt x="6" y="1227"/>
                  </a:lnTo>
                  <a:lnTo>
                    <a:pt x="5" y="1330"/>
                  </a:lnTo>
                  <a:lnTo>
                    <a:pt x="2" y="1432"/>
                  </a:lnTo>
                  <a:lnTo>
                    <a:pt x="0" y="1535"/>
                  </a:lnTo>
                  <a:lnTo>
                    <a:pt x="13" y="1537"/>
                  </a:lnTo>
                  <a:lnTo>
                    <a:pt x="25" y="1539"/>
                  </a:lnTo>
                  <a:lnTo>
                    <a:pt x="37" y="1542"/>
                  </a:lnTo>
                  <a:lnTo>
                    <a:pt x="50" y="1544"/>
                  </a:lnTo>
                  <a:lnTo>
                    <a:pt x="62" y="1546"/>
                  </a:lnTo>
                  <a:lnTo>
                    <a:pt x="74" y="1548"/>
                  </a:lnTo>
                  <a:lnTo>
                    <a:pt x="86" y="1551"/>
                  </a:lnTo>
                  <a:lnTo>
                    <a:pt x="99" y="1553"/>
                  </a:lnTo>
                  <a:lnTo>
                    <a:pt x="109" y="1553"/>
                  </a:lnTo>
                  <a:lnTo>
                    <a:pt x="119" y="1552"/>
                  </a:lnTo>
                  <a:lnTo>
                    <a:pt x="129" y="1552"/>
                  </a:lnTo>
                  <a:lnTo>
                    <a:pt x="138" y="1552"/>
                  </a:lnTo>
                  <a:lnTo>
                    <a:pt x="147" y="1552"/>
                  </a:lnTo>
                  <a:lnTo>
                    <a:pt x="158" y="1552"/>
                  </a:lnTo>
                  <a:lnTo>
                    <a:pt x="167" y="1552"/>
                  </a:lnTo>
                  <a:lnTo>
                    <a:pt x="177" y="1552"/>
                  </a:lnTo>
                  <a:lnTo>
                    <a:pt x="184" y="1548"/>
                  </a:lnTo>
                  <a:lnTo>
                    <a:pt x="190" y="1545"/>
                  </a:lnTo>
                  <a:lnTo>
                    <a:pt x="197" y="1542"/>
                  </a:lnTo>
                  <a:lnTo>
                    <a:pt x="204" y="1539"/>
                  </a:lnTo>
                  <a:lnTo>
                    <a:pt x="210" y="1536"/>
                  </a:lnTo>
                  <a:lnTo>
                    <a:pt x="217" y="1532"/>
                  </a:lnTo>
                  <a:lnTo>
                    <a:pt x="223" y="1530"/>
                  </a:lnTo>
                  <a:lnTo>
                    <a:pt x="230" y="1527"/>
                  </a:lnTo>
                  <a:lnTo>
                    <a:pt x="257" y="1497"/>
                  </a:lnTo>
                  <a:lnTo>
                    <a:pt x="283" y="1467"/>
                  </a:lnTo>
                  <a:lnTo>
                    <a:pt x="310" y="1437"/>
                  </a:lnTo>
                  <a:lnTo>
                    <a:pt x="336" y="1407"/>
                  </a:lnTo>
                  <a:lnTo>
                    <a:pt x="364" y="1377"/>
                  </a:lnTo>
                  <a:lnTo>
                    <a:pt x="391" y="1347"/>
                  </a:lnTo>
                  <a:lnTo>
                    <a:pt x="417" y="1317"/>
                  </a:lnTo>
                  <a:lnTo>
                    <a:pt x="444" y="1287"/>
                  </a:lnTo>
                  <a:lnTo>
                    <a:pt x="470" y="1257"/>
                  </a:lnTo>
                  <a:lnTo>
                    <a:pt x="497" y="1227"/>
                  </a:lnTo>
                  <a:lnTo>
                    <a:pt x="523" y="1197"/>
                  </a:lnTo>
                  <a:lnTo>
                    <a:pt x="551" y="1168"/>
                  </a:lnTo>
                  <a:lnTo>
                    <a:pt x="577" y="1139"/>
                  </a:lnTo>
                  <a:lnTo>
                    <a:pt x="604" y="1109"/>
                  </a:lnTo>
                  <a:lnTo>
                    <a:pt x="630" y="1079"/>
                  </a:lnTo>
                  <a:lnTo>
                    <a:pt x="657" y="1049"/>
                  </a:lnTo>
                  <a:lnTo>
                    <a:pt x="669" y="1046"/>
                  </a:lnTo>
                  <a:lnTo>
                    <a:pt x="681" y="1045"/>
                  </a:lnTo>
                  <a:lnTo>
                    <a:pt x="694" y="1043"/>
                  </a:lnTo>
                  <a:lnTo>
                    <a:pt x="705" y="1041"/>
                  </a:lnTo>
                  <a:lnTo>
                    <a:pt x="718" y="1039"/>
                  </a:lnTo>
                  <a:lnTo>
                    <a:pt x="729" y="1037"/>
                  </a:lnTo>
                  <a:lnTo>
                    <a:pt x="742" y="1035"/>
                  </a:lnTo>
                  <a:lnTo>
                    <a:pt x="753" y="1034"/>
                  </a:lnTo>
                  <a:lnTo>
                    <a:pt x="766" y="1031"/>
                  </a:lnTo>
                  <a:lnTo>
                    <a:pt x="778" y="1029"/>
                  </a:lnTo>
                  <a:lnTo>
                    <a:pt x="790" y="1028"/>
                  </a:lnTo>
                  <a:lnTo>
                    <a:pt x="802" y="1026"/>
                  </a:lnTo>
                  <a:lnTo>
                    <a:pt x="814" y="1024"/>
                  </a:lnTo>
                  <a:lnTo>
                    <a:pt x="826" y="1022"/>
                  </a:lnTo>
                  <a:lnTo>
                    <a:pt x="839" y="1021"/>
                  </a:lnTo>
                  <a:lnTo>
                    <a:pt x="850" y="1019"/>
                  </a:lnTo>
                  <a:lnTo>
                    <a:pt x="850" y="957"/>
                  </a:lnTo>
                  <a:lnTo>
                    <a:pt x="834" y="958"/>
                  </a:lnTo>
                  <a:lnTo>
                    <a:pt x="818" y="960"/>
                  </a:lnTo>
                  <a:lnTo>
                    <a:pt x="803" y="961"/>
                  </a:lnTo>
                  <a:lnTo>
                    <a:pt x="787" y="963"/>
                  </a:lnTo>
                  <a:lnTo>
                    <a:pt x="772" y="965"/>
                  </a:lnTo>
                  <a:lnTo>
                    <a:pt x="756" y="967"/>
                  </a:lnTo>
                  <a:lnTo>
                    <a:pt x="741" y="968"/>
                  </a:lnTo>
                  <a:lnTo>
                    <a:pt x="725" y="970"/>
                  </a:lnTo>
                  <a:lnTo>
                    <a:pt x="737" y="959"/>
                  </a:lnTo>
                  <a:lnTo>
                    <a:pt x="751" y="947"/>
                  </a:lnTo>
                  <a:lnTo>
                    <a:pt x="764" y="935"/>
                  </a:lnTo>
                  <a:lnTo>
                    <a:pt x="778" y="923"/>
                  </a:lnTo>
                  <a:lnTo>
                    <a:pt x="790" y="910"/>
                  </a:lnTo>
                  <a:lnTo>
                    <a:pt x="804" y="899"/>
                  </a:lnTo>
                  <a:lnTo>
                    <a:pt x="817" y="886"/>
                  </a:lnTo>
                  <a:lnTo>
                    <a:pt x="831" y="875"/>
                  </a:lnTo>
                  <a:lnTo>
                    <a:pt x="835" y="877"/>
                  </a:lnTo>
                  <a:lnTo>
                    <a:pt x="841" y="879"/>
                  </a:lnTo>
                  <a:lnTo>
                    <a:pt x="846" y="883"/>
                  </a:lnTo>
                  <a:lnTo>
                    <a:pt x="850" y="885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8659813" y="547688"/>
              <a:ext cx="252413" cy="1017588"/>
            </a:xfrm>
            <a:custGeom>
              <a:avLst/>
              <a:gdLst>
                <a:gd name="T0" fmla="*/ 0 w 318"/>
                <a:gd name="T1" fmla="*/ 780 h 1282"/>
                <a:gd name="T2" fmla="*/ 0 w 318"/>
                <a:gd name="T3" fmla="*/ 1250 h 1282"/>
                <a:gd name="T4" fmla="*/ 9 w 318"/>
                <a:gd name="T5" fmla="*/ 1270 h 1282"/>
                <a:gd name="T6" fmla="*/ 51 w 318"/>
                <a:gd name="T7" fmla="*/ 1282 h 1282"/>
                <a:gd name="T8" fmla="*/ 116 w 318"/>
                <a:gd name="T9" fmla="*/ 1282 h 1282"/>
                <a:gd name="T10" fmla="*/ 152 w 318"/>
                <a:gd name="T11" fmla="*/ 1252 h 1282"/>
                <a:gd name="T12" fmla="*/ 158 w 318"/>
                <a:gd name="T13" fmla="*/ 1211 h 1282"/>
                <a:gd name="T14" fmla="*/ 194 w 318"/>
                <a:gd name="T15" fmla="*/ 1235 h 1282"/>
                <a:gd name="T16" fmla="*/ 235 w 318"/>
                <a:gd name="T17" fmla="*/ 1181 h 1282"/>
                <a:gd name="T18" fmla="*/ 252 w 318"/>
                <a:gd name="T19" fmla="*/ 1104 h 1282"/>
                <a:gd name="T20" fmla="*/ 288 w 318"/>
                <a:gd name="T21" fmla="*/ 1085 h 1282"/>
                <a:gd name="T22" fmla="*/ 300 w 318"/>
                <a:gd name="T23" fmla="*/ 1038 h 1282"/>
                <a:gd name="T24" fmla="*/ 271 w 318"/>
                <a:gd name="T25" fmla="*/ 997 h 1282"/>
                <a:gd name="T26" fmla="*/ 264 w 318"/>
                <a:gd name="T27" fmla="*/ 931 h 1282"/>
                <a:gd name="T28" fmla="*/ 241 w 318"/>
                <a:gd name="T29" fmla="*/ 895 h 1282"/>
                <a:gd name="T30" fmla="*/ 128 w 318"/>
                <a:gd name="T31" fmla="*/ 847 h 1282"/>
                <a:gd name="T32" fmla="*/ 135 w 318"/>
                <a:gd name="T33" fmla="*/ 466 h 1282"/>
                <a:gd name="T34" fmla="*/ 318 w 318"/>
                <a:gd name="T35" fmla="*/ 287 h 1282"/>
                <a:gd name="T36" fmla="*/ 281 w 318"/>
                <a:gd name="T37" fmla="*/ 4 h 1282"/>
                <a:gd name="T38" fmla="*/ 216 w 318"/>
                <a:gd name="T39" fmla="*/ 0 h 1282"/>
                <a:gd name="T40" fmla="*/ 152 w 318"/>
                <a:gd name="T41" fmla="*/ 24 h 1282"/>
                <a:gd name="T42" fmla="*/ 80 w 318"/>
                <a:gd name="T43" fmla="*/ 78 h 1282"/>
                <a:gd name="T44" fmla="*/ 0 w 318"/>
                <a:gd name="T45" fmla="*/ 154 h 1282"/>
                <a:gd name="T46" fmla="*/ 0 w 318"/>
                <a:gd name="T47" fmla="*/ 627 h 1282"/>
                <a:gd name="T48" fmla="*/ 57 w 318"/>
                <a:gd name="T49" fmla="*/ 561 h 1282"/>
                <a:gd name="T50" fmla="*/ 54 w 318"/>
                <a:gd name="T51" fmla="*/ 603 h 1282"/>
                <a:gd name="T52" fmla="*/ 54 w 318"/>
                <a:gd name="T53" fmla="*/ 688 h 1282"/>
                <a:gd name="T54" fmla="*/ 55 w 318"/>
                <a:gd name="T55" fmla="*/ 773 h 1282"/>
                <a:gd name="T56" fmla="*/ 57 w 318"/>
                <a:gd name="T57" fmla="*/ 811 h 1282"/>
                <a:gd name="T58" fmla="*/ 9 w 318"/>
                <a:gd name="T59" fmla="*/ 793 h 1282"/>
                <a:gd name="T60" fmla="*/ 0 w 318"/>
                <a:gd name="T61" fmla="*/ 780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8" h="1282">
                  <a:moveTo>
                    <a:pt x="0" y="780"/>
                  </a:moveTo>
                  <a:lnTo>
                    <a:pt x="0" y="1250"/>
                  </a:lnTo>
                  <a:lnTo>
                    <a:pt x="9" y="1270"/>
                  </a:lnTo>
                  <a:lnTo>
                    <a:pt x="51" y="1282"/>
                  </a:lnTo>
                  <a:lnTo>
                    <a:pt x="116" y="1282"/>
                  </a:lnTo>
                  <a:lnTo>
                    <a:pt x="152" y="1252"/>
                  </a:lnTo>
                  <a:lnTo>
                    <a:pt x="158" y="1211"/>
                  </a:lnTo>
                  <a:lnTo>
                    <a:pt x="194" y="1235"/>
                  </a:lnTo>
                  <a:lnTo>
                    <a:pt x="235" y="1181"/>
                  </a:lnTo>
                  <a:lnTo>
                    <a:pt x="252" y="1104"/>
                  </a:lnTo>
                  <a:lnTo>
                    <a:pt x="288" y="1085"/>
                  </a:lnTo>
                  <a:lnTo>
                    <a:pt x="300" y="1038"/>
                  </a:lnTo>
                  <a:lnTo>
                    <a:pt x="271" y="997"/>
                  </a:lnTo>
                  <a:lnTo>
                    <a:pt x="264" y="931"/>
                  </a:lnTo>
                  <a:lnTo>
                    <a:pt x="241" y="895"/>
                  </a:lnTo>
                  <a:lnTo>
                    <a:pt x="128" y="847"/>
                  </a:lnTo>
                  <a:lnTo>
                    <a:pt x="135" y="466"/>
                  </a:lnTo>
                  <a:lnTo>
                    <a:pt x="318" y="287"/>
                  </a:lnTo>
                  <a:lnTo>
                    <a:pt x="281" y="4"/>
                  </a:lnTo>
                  <a:lnTo>
                    <a:pt x="216" y="0"/>
                  </a:lnTo>
                  <a:lnTo>
                    <a:pt x="152" y="24"/>
                  </a:lnTo>
                  <a:lnTo>
                    <a:pt x="80" y="78"/>
                  </a:lnTo>
                  <a:lnTo>
                    <a:pt x="0" y="154"/>
                  </a:lnTo>
                  <a:lnTo>
                    <a:pt x="0" y="627"/>
                  </a:lnTo>
                  <a:lnTo>
                    <a:pt x="57" y="561"/>
                  </a:lnTo>
                  <a:lnTo>
                    <a:pt x="54" y="603"/>
                  </a:lnTo>
                  <a:lnTo>
                    <a:pt x="54" y="688"/>
                  </a:lnTo>
                  <a:lnTo>
                    <a:pt x="55" y="773"/>
                  </a:lnTo>
                  <a:lnTo>
                    <a:pt x="57" y="811"/>
                  </a:lnTo>
                  <a:lnTo>
                    <a:pt x="9" y="793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355013" y="668338"/>
              <a:ext cx="304800" cy="1019175"/>
            </a:xfrm>
            <a:custGeom>
              <a:avLst/>
              <a:gdLst>
                <a:gd name="T0" fmla="*/ 385 w 385"/>
                <a:gd name="T1" fmla="*/ 473 h 1284"/>
                <a:gd name="T2" fmla="*/ 385 w 385"/>
                <a:gd name="T3" fmla="*/ 0 h 1284"/>
                <a:gd name="T4" fmla="*/ 99 w 385"/>
                <a:gd name="T5" fmla="*/ 274 h 1284"/>
                <a:gd name="T6" fmla="*/ 34 w 385"/>
                <a:gd name="T7" fmla="*/ 230 h 1284"/>
                <a:gd name="T8" fmla="*/ 0 w 385"/>
                <a:gd name="T9" fmla="*/ 228 h 1284"/>
                <a:gd name="T10" fmla="*/ 0 w 385"/>
                <a:gd name="T11" fmla="*/ 266 h 1284"/>
                <a:gd name="T12" fmla="*/ 44 w 385"/>
                <a:gd name="T13" fmla="*/ 307 h 1284"/>
                <a:gd name="T14" fmla="*/ 44 w 385"/>
                <a:gd name="T15" fmla="*/ 323 h 1284"/>
                <a:gd name="T16" fmla="*/ 0 w 385"/>
                <a:gd name="T17" fmla="*/ 365 h 1284"/>
                <a:gd name="T18" fmla="*/ 0 w 385"/>
                <a:gd name="T19" fmla="*/ 943 h 1284"/>
                <a:gd name="T20" fmla="*/ 57 w 385"/>
                <a:gd name="T21" fmla="*/ 973 h 1284"/>
                <a:gd name="T22" fmla="*/ 134 w 385"/>
                <a:gd name="T23" fmla="*/ 1004 h 1284"/>
                <a:gd name="T24" fmla="*/ 0 w 385"/>
                <a:gd name="T25" fmla="*/ 1018 h 1284"/>
                <a:gd name="T26" fmla="*/ 0 w 385"/>
                <a:gd name="T27" fmla="*/ 1075 h 1284"/>
                <a:gd name="T28" fmla="*/ 121 w 385"/>
                <a:gd name="T29" fmla="*/ 1057 h 1284"/>
                <a:gd name="T30" fmla="*/ 116 w 385"/>
                <a:gd name="T31" fmla="*/ 1098 h 1284"/>
                <a:gd name="T32" fmla="*/ 57 w 385"/>
                <a:gd name="T33" fmla="*/ 1147 h 1284"/>
                <a:gd name="T34" fmla="*/ 68 w 385"/>
                <a:gd name="T35" fmla="*/ 1224 h 1284"/>
                <a:gd name="T36" fmla="*/ 128 w 385"/>
                <a:gd name="T37" fmla="*/ 1284 h 1284"/>
                <a:gd name="T38" fmla="*/ 199 w 385"/>
                <a:gd name="T39" fmla="*/ 1271 h 1284"/>
                <a:gd name="T40" fmla="*/ 240 w 385"/>
                <a:gd name="T41" fmla="*/ 1230 h 1284"/>
                <a:gd name="T42" fmla="*/ 240 w 385"/>
                <a:gd name="T43" fmla="*/ 1188 h 1284"/>
                <a:gd name="T44" fmla="*/ 228 w 385"/>
                <a:gd name="T45" fmla="*/ 1141 h 1284"/>
                <a:gd name="T46" fmla="*/ 204 w 385"/>
                <a:gd name="T47" fmla="*/ 1111 h 1284"/>
                <a:gd name="T48" fmla="*/ 204 w 385"/>
                <a:gd name="T49" fmla="*/ 1063 h 1284"/>
                <a:gd name="T50" fmla="*/ 300 w 385"/>
                <a:gd name="T51" fmla="*/ 1045 h 1284"/>
                <a:gd name="T52" fmla="*/ 371 w 385"/>
                <a:gd name="T53" fmla="*/ 1063 h 1284"/>
                <a:gd name="T54" fmla="*/ 385 w 385"/>
                <a:gd name="T55" fmla="*/ 1096 h 1284"/>
                <a:gd name="T56" fmla="*/ 385 w 385"/>
                <a:gd name="T57" fmla="*/ 626 h 1284"/>
                <a:gd name="T58" fmla="*/ 329 w 385"/>
                <a:gd name="T59" fmla="*/ 539 h 1284"/>
                <a:gd name="T60" fmla="*/ 385 w 385"/>
                <a:gd name="T61" fmla="*/ 473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1284">
                  <a:moveTo>
                    <a:pt x="385" y="473"/>
                  </a:moveTo>
                  <a:lnTo>
                    <a:pt x="385" y="0"/>
                  </a:lnTo>
                  <a:lnTo>
                    <a:pt x="99" y="274"/>
                  </a:lnTo>
                  <a:lnTo>
                    <a:pt x="34" y="230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44" y="307"/>
                  </a:lnTo>
                  <a:lnTo>
                    <a:pt x="44" y="323"/>
                  </a:lnTo>
                  <a:lnTo>
                    <a:pt x="0" y="365"/>
                  </a:lnTo>
                  <a:lnTo>
                    <a:pt x="0" y="943"/>
                  </a:lnTo>
                  <a:lnTo>
                    <a:pt x="57" y="973"/>
                  </a:lnTo>
                  <a:lnTo>
                    <a:pt x="134" y="1004"/>
                  </a:lnTo>
                  <a:lnTo>
                    <a:pt x="0" y="1018"/>
                  </a:lnTo>
                  <a:lnTo>
                    <a:pt x="0" y="1075"/>
                  </a:lnTo>
                  <a:lnTo>
                    <a:pt x="121" y="1057"/>
                  </a:lnTo>
                  <a:lnTo>
                    <a:pt x="116" y="1098"/>
                  </a:lnTo>
                  <a:lnTo>
                    <a:pt x="57" y="1147"/>
                  </a:lnTo>
                  <a:lnTo>
                    <a:pt x="68" y="1224"/>
                  </a:lnTo>
                  <a:lnTo>
                    <a:pt x="128" y="1284"/>
                  </a:lnTo>
                  <a:lnTo>
                    <a:pt x="199" y="1271"/>
                  </a:lnTo>
                  <a:lnTo>
                    <a:pt x="240" y="1230"/>
                  </a:lnTo>
                  <a:lnTo>
                    <a:pt x="240" y="1188"/>
                  </a:lnTo>
                  <a:lnTo>
                    <a:pt x="228" y="1141"/>
                  </a:lnTo>
                  <a:lnTo>
                    <a:pt x="204" y="1111"/>
                  </a:lnTo>
                  <a:lnTo>
                    <a:pt x="204" y="1063"/>
                  </a:lnTo>
                  <a:lnTo>
                    <a:pt x="300" y="1045"/>
                  </a:lnTo>
                  <a:lnTo>
                    <a:pt x="371" y="1063"/>
                  </a:lnTo>
                  <a:lnTo>
                    <a:pt x="385" y="1096"/>
                  </a:lnTo>
                  <a:lnTo>
                    <a:pt x="385" y="626"/>
                  </a:lnTo>
                  <a:lnTo>
                    <a:pt x="329" y="539"/>
                  </a:lnTo>
                  <a:lnTo>
                    <a:pt x="385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320088" y="846138"/>
              <a:ext cx="34925" cy="33338"/>
            </a:xfrm>
            <a:custGeom>
              <a:avLst/>
              <a:gdLst>
                <a:gd name="T0" fmla="*/ 42 w 42"/>
                <a:gd name="T1" fmla="*/ 43 h 43"/>
                <a:gd name="T2" fmla="*/ 42 w 42"/>
                <a:gd name="T3" fmla="*/ 5 h 43"/>
                <a:gd name="T4" fmla="*/ 0 w 42"/>
                <a:gd name="T5" fmla="*/ 0 h 43"/>
                <a:gd name="T6" fmla="*/ 33 w 42"/>
                <a:gd name="T7" fmla="*/ 32 h 43"/>
                <a:gd name="T8" fmla="*/ 42 w 4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lnTo>
                    <a:pt x="42" y="5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7678738" y="722313"/>
              <a:ext cx="676275" cy="1220788"/>
            </a:xfrm>
            <a:custGeom>
              <a:avLst/>
              <a:gdLst>
                <a:gd name="T0" fmla="*/ 851 w 851"/>
                <a:gd name="T1" fmla="*/ 875 h 1537"/>
                <a:gd name="T2" fmla="*/ 851 w 851"/>
                <a:gd name="T3" fmla="*/ 297 h 1537"/>
                <a:gd name="T4" fmla="*/ 753 w 851"/>
                <a:gd name="T5" fmla="*/ 390 h 1537"/>
                <a:gd name="T6" fmla="*/ 703 w 851"/>
                <a:gd name="T7" fmla="*/ 402 h 1537"/>
                <a:gd name="T8" fmla="*/ 380 w 851"/>
                <a:gd name="T9" fmla="*/ 285 h 1537"/>
                <a:gd name="T10" fmla="*/ 475 w 851"/>
                <a:gd name="T11" fmla="*/ 118 h 1537"/>
                <a:gd name="T12" fmla="*/ 475 w 851"/>
                <a:gd name="T13" fmla="*/ 71 h 1537"/>
                <a:gd name="T14" fmla="*/ 427 w 851"/>
                <a:gd name="T15" fmla="*/ 35 h 1537"/>
                <a:gd name="T16" fmla="*/ 362 w 851"/>
                <a:gd name="T17" fmla="*/ 11 h 1537"/>
                <a:gd name="T18" fmla="*/ 173 w 851"/>
                <a:gd name="T19" fmla="*/ 161 h 1537"/>
                <a:gd name="T20" fmla="*/ 83 w 851"/>
                <a:gd name="T21" fmla="*/ 0 h 1537"/>
                <a:gd name="T22" fmla="*/ 50 w 851"/>
                <a:gd name="T23" fmla="*/ 542 h 1537"/>
                <a:gd name="T24" fmla="*/ 149 w 851"/>
                <a:gd name="T25" fmla="*/ 452 h 1537"/>
                <a:gd name="T26" fmla="*/ 486 w 851"/>
                <a:gd name="T27" fmla="*/ 649 h 1537"/>
                <a:gd name="T28" fmla="*/ 7 w 851"/>
                <a:gd name="T29" fmla="*/ 1126 h 1537"/>
                <a:gd name="T30" fmla="*/ 0 w 851"/>
                <a:gd name="T31" fmla="*/ 1520 h 1537"/>
                <a:gd name="T32" fmla="*/ 101 w 851"/>
                <a:gd name="T33" fmla="*/ 1537 h 1537"/>
                <a:gd name="T34" fmla="*/ 179 w 851"/>
                <a:gd name="T35" fmla="*/ 1537 h 1537"/>
                <a:gd name="T36" fmla="*/ 226 w 851"/>
                <a:gd name="T37" fmla="*/ 1514 h 1537"/>
                <a:gd name="T38" fmla="*/ 652 w 851"/>
                <a:gd name="T39" fmla="*/ 1037 h 1537"/>
                <a:gd name="T40" fmla="*/ 851 w 851"/>
                <a:gd name="T41" fmla="*/ 1007 h 1537"/>
                <a:gd name="T42" fmla="*/ 851 w 851"/>
                <a:gd name="T43" fmla="*/ 950 h 1537"/>
                <a:gd name="T44" fmla="*/ 718 w 851"/>
                <a:gd name="T45" fmla="*/ 965 h 1537"/>
                <a:gd name="T46" fmla="*/ 831 w 851"/>
                <a:gd name="T47" fmla="*/ 863 h 1537"/>
                <a:gd name="T48" fmla="*/ 851 w 851"/>
                <a:gd name="T49" fmla="*/ 87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1" h="1537">
                  <a:moveTo>
                    <a:pt x="851" y="875"/>
                  </a:moveTo>
                  <a:lnTo>
                    <a:pt x="851" y="297"/>
                  </a:lnTo>
                  <a:lnTo>
                    <a:pt x="753" y="390"/>
                  </a:lnTo>
                  <a:lnTo>
                    <a:pt x="703" y="402"/>
                  </a:lnTo>
                  <a:lnTo>
                    <a:pt x="380" y="285"/>
                  </a:lnTo>
                  <a:lnTo>
                    <a:pt x="475" y="118"/>
                  </a:lnTo>
                  <a:lnTo>
                    <a:pt x="475" y="71"/>
                  </a:lnTo>
                  <a:lnTo>
                    <a:pt x="427" y="35"/>
                  </a:lnTo>
                  <a:lnTo>
                    <a:pt x="362" y="11"/>
                  </a:lnTo>
                  <a:lnTo>
                    <a:pt x="173" y="161"/>
                  </a:lnTo>
                  <a:lnTo>
                    <a:pt x="83" y="0"/>
                  </a:lnTo>
                  <a:lnTo>
                    <a:pt x="50" y="542"/>
                  </a:lnTo>
                  <a:lnTo>
                    <a:pt x="149" y="452"/>
                  </a:lnTo>
                  <a:lnTo>
                    <a:pt x="486" y="649"/>
                  </a:lnTo>
                  <a:lnTo>
                    <a:pt x="7" y="1126"/>
                  </a:lnTo>
                  <a:lnTo>
                    <a:pt x="0" y="1520"/>
                  </a:lnTo>
                  <a:lnTo>
                    <a:pt x="101" y="1537"/>
                  </a:lnTo>
                  <a:lnTo>
                    <a:pt x="179" y="1537"/>
                  </a:lnTo>
                  <a:lnTo>
                    <a:pt x="226" y="1514"/>
                  </a:lnTo>
                  <a:lnTo>
                    <a:pt x="652" y="1037"/>
                  </a:lnTo>
                  <a:lnTo>
                    <a:pt x="851" y="1007"/>
                  </a:lnTo>
                  <a:lnTo>
                    <a:pt x="851" y="950"/>
                  </a:lnTo>
                  <a:lnTo>
                    <a:pt x="718" y="965"/>
                  </a:lnTo>
                  <a:lnTo>
                    <a:pt x="831" y="863"/>
                  </a:lnTo>
                  <a:lnTo>
                    <a:pt x="851" y="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8175626" y="1458913"/>
              <a:ext cx="477838" cy="74613"/>
            </a:xfrm>
            <a:custGeom>
              <a:avLst/>
              <a:gdLst>
                <a:gd name="T0" fmla="*/ 16 w 602"/>
                <a:gd name="T1" fmla="*/ 77 h 93"/>
                <a:gd name="T2" fmla="*/ 538 w 602"/>
                <a:gd name="T3" fmla="*/ 0 h 93"/>
                <a:gd name="T4" fmla="*/ 602 w 602"/>
                <a:gd name="T5" fmla="*/ 4 h 93"/>
                <a:gd name="T6" fmla="*/ 0 w 602"/>
                <a:gd name="T7" fmla="*/ 93 h 93"/>
                <a:gd name="T8" fmla="*/ 16 w 602"/>
                <a:gd name="T9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93">
                  <a:moveTo>
                    <a:pt x="16" y="77"/>
                  </a:moveTo>
                  <a:lnTo>
                    <a:pt x="538" y="0"/>
                  </a:lnTo>
                  <a:lnTo>
                    <a:pt x="602" y="4"/>
                  </a:lnTo>
                  <a:lnTo>
                    <a:pt x="0" y="93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8728076" y="881063"/>
              <a:ext cx="22225" cy="419100"/>
            </a:xfrm>
            <a:custGeom>
              <a:avLst/>
              <a:gdLst>
                <a:gd name="T0" fmla="*/ 0 w 28"/>
                <a:gd name="T1" fmla="*/ 514 h 526"/>
                <a:gd name="T2" fmla="*/ 7 w 28"/>
                <a:gd name="T3" fmla="*/ 39 h 526"/>
                <a:gd name="T4" fmla="*/ 28 w 28"/>
                <a:gd name="T5" fmla="*/ 0 h 526"/>
                <a:gd name="T6" fmla="*/ 11 w 28"/>
                <a:gd name="T7" fmla="*/ 526 h 526"/>
                <a:gd name="T8" fmla="*/ 0 w 28"/>
                <a:gd name="T9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26">
                  <a:moveTo>
                    <a:pt x="0" y="514"/>
                  </a:moveTo>
                  <a:lnTo>
                    <a:pt x="7" y="39"/>
                  </a:lnTo>
                  <a:lnTo>
                    <a:pt x="28" y="0"/>
                  </a:lnTo>
                  <a:lnTo>
                    <a:pt x="11" y="526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678863" y="1444625"/>
              <a:ext cx="80963" cy="104775"/>
            </a:xfrm>
            <a:custGeom>
              <a:avLst/>
              <a:gdLst>
                <a:gd name="T0" fmla="*/ 52 w 103"/>
                <a:gd name="T1" fmla="*/ 0 h 134"/>
                <a:gd name="T2" fmla="*/ 42 w 103"/>
                <a:gd name="T3" fmla="*/ 1 h 134"/>
                <a:gd name="T4" fmla="*/ 31 w 103"/>
                <a:gd name="T5" fmla="*/ 6 h 134"/>
                <a:gd name="T6" fmla="*/ 23 w 103"/>
                <a:gd name="T7" fmla="*/ 12 h 134"/>
                <a:gd name="T8" fmla="*/ 15 w 103"/>
                <a:gd name="T9" fmla="*/ 20 h 134"/>
                <a:gd name="T10" fmla="*/ 9 w 103"/>
                <a:gd name="T11" fmla="*/ 30 h 134"/>
                <a:gd name="T12" fmla="*/ 5 w 103"/>
                <a:gd name="T13" fmla="*/ 42 h 134"/>
                <a:gd name="T14" fmla="*/ 1 w 103"/>
                <a:gd name="T15" fmla="*/ 54 h 134"/>
                <a:gd name="T16" fmla="*/ 0 w 103"/>
                <a:gd name="T17" fmla="*/ 67 h 134"/>
                <a:gd name="T18" fmla="*/ 1 w 103"/>
                <a:gd name="T19" fmla="*/ 81 h 134"/>
                <a:gd name="T20" fmla="*/ 5 w 103"/>
                <a:gd name="T21" fmla="*/ 94 h 134"/>
                <a:gd name="T22" fmla="*/ 9 w 103"/>
                <a:gd name="T23" fmla="*/ 104 h 134"/>
                <a:gd name="T24" fmla="*/ 15 w 103"/>
                <a:gd name="T25" fmla="*/ 114 h 134"/>
                <a:gd name="T26" fmla="*/ 23 w 103"/>
                <a:gd name="T27" fmla="*/ 122 h 134"/>
                <a:gd name="T28" fmla="*/ 31 w 103"/>
                <a:gd name="T29" fmla="*/ 128 h 134"/>
                <a:gd name="T30" fmla="*/ 42 w 103"/>
                <a:gd name="T31" fmla="*/ 133 h 134"/>
                <a:gd name="T32" fmla="*/ 52 w 103"/>
                <a:gd name="T33" fmla="*/ 134 h 134"/>
                <a:gd name="T34" fmla="*/ 62 w 103"/>
                <a:gd name="T35" fmla="*/ 133 h 134"/>
                <a:gd name="T36" fmla="*/ 72 w 103"/>
                <a:gd name="T37" fmla="*/ 128 h 134"/>
                <a:gd name="T38" fmla="*/ 80 w 103"/>
                <a:gd name="T39" fmla="*/ 122 h 134"/>
                <a:gd name="T40" fmla="*/ 88 w 103"/>
                <a:gd name="T41" fmla="*/ 114 h 134"/>
                <a:gd name="T42" fmla="*/ 93 w 103"/>
                <a:gd name="T43" fmla="*/ 104 h 134"/>
                <a:gd name="T44" fmla="*/ 99 w 103"/>
                <a:gd name="T45" fmla="*/ 94 h 134"/>
                <a:gd name="T46" fmla="*/ 102 w 103"/>
                <a:gd name="T47" fmla="*/ 81 h 134"/>
                <a:gd name="T48" fmla="*/ 103 w 103"/>
                <a:gd name="T49" fmla="*/ 67 h 134"/>
                <a:gd name="T50" fmla="*/ 102 w 103"/>
                <a:gd name="T51" fmla="*/ 54 h 134"/>
                <a:gd name="T52" fmla="*/ 99 w 103"/>
                <a:gd name="T53" fmla="*/ 42 h 134"/>
                <a:gd name="T54" fmla="*/ 93 w 103"/>
                <a:gd name="T55" fmla="*/ 30 h 134"/>
                <a:gd name="T56" fmla="*/ 88 w 103"/>
                <a:gd name="T57" fmla="*/ 20 h 134"/>
                <a:gd name="T58" fmla="*/ 80 w 103"/>
                <a:gd name="T59" fmla="*/ 12 h 134"/>
                <a:gd name="T60" fmla="*/ 72 w 103"/>
                <a:gd name="T61" fmla="*/ 6 h 134"/>
                <a:gd name="T62" fmla="*/ 62 w 103"/>
                <a:gd name="T63" fmla="*/ 1 h 134"/>
                <a:gd name="T64" fmla="*/ 52 w 103"/>
                <a:gd name="T6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34">
                  <a:moveTo>
                    <a:pt x="52" y="0"/>
                  </a:moveTo>
                  <a:lnTo>
                    <a:pt x="42" y="1"/>
                  </a:lnTo>
                  <a:lnTo>
                    <a:pt x="31" y="6"/>
                  </a:lnTo>
                  <a:lnTo>
                    <a:pt x="23" y="12"/>
                  </a:lnTo>
                  <a:lnTo>
                    <a:pt x="15" y="20"/>
                  </a:lnTo>
                  <a:lnTo>
                    <a:pt x="9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1" y="81"/>
                  </a:lnTo>
                  <a:lnTo>
                    <a:pt x="5" y="94"/>
                  </a:lnTo>
                  <a:lnTo>
                    <a:pt x="9" y="104"/>
                  </a:lnTo>
                  <a:lnTo>
                    <a:pt x="15" y="114"/>
                  </a:lnTo>
                  <a:lnTo>
                    <a:pt x="23" y="122"/>
                  </a:lnTo>
                  <a:lnTo>
                    <a:pt x="31" y="128"/>
                  </a:lnTo>
                  <a:lnTo>
                    <a:pt x="42" y="133"/>
                  </a:lnTo>
                  <a:lnTo>
                    <a:pt x="52" y="134"/>
                  </a:lnTo>
                  <a:lnTo>
                    <a:pt x="62" y="133"/>
                  </a:lnTo>
                  <a:lnTo>
                    <a:pt x="72" y="128"/>
                  </a:lnTo>
                  <a:lnTo>
                    <a:pt x="80" y="122"/>
                  </a:lnTo>
                  <a:lnTo>
                    <a:pt x="88" y="114"/>
                  </a:lnTo>
                  <a:lnTo>
                    <a:pt x="93" y="104"/>
                  </a:lnTo>
                  <a:lnTo>
                    <a:pt x="99" y="94"/>
                  </a:lnTo>
                  <a:lnTo>
                    <a:pt x="102" y="81"/>
                  </a:lnTo>
                  <a:lnTo>
                    <a:pt x="103" y="67"/>
                  </a:lnTo>
                  <a:lnTo>
                    <a:pt x="102" y="54"/>
                  </a:lnTo>
                  <a:lnTo>
                    <a:pt x="99" y="42"/>
                  </a:lnTo>
                  <a:lnTo>
                    <a:pt x="93" y="30"/>
                  </a:lnTo>
                  <a:lnTo>
                    <a:pt x="88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8464551" y="1374775"/>
              <a:ext cx="49213" cy="209550"/>
            </a:xfrm>
            <a:custGeom>
              <a:avLst/>
              <a:gdLst>
                <a:gd name="T0" fmla="*/ 63 w 63"/>
                <a:gd name="T1" fmla="*/ 55 h 262"/>
                <a:gd name="T2" fmla="*/ 24 w 63"/>
                <a:gd name="T3" fmla="*/ 254 h 262"/>
                <a:gd name="T4" fmla="*/ 0 w 63"/>
                <a:gd name="T5" fmla="*/ 262 h 262"/>
                <a:gd name="T6" fmla="*/ 47 w 63"/>
                <a:gd name="T7" fmla="*/ 0 h 262"/>
                <a:gd name="T8" fmla="*/ 63 w 63"/>
                <a:gd name="T9" fmla="*/ 5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2">
                  <a:moveTo>
                    <a:pt x="63" y="55"/>
                  </a:moveTo>
                  <a:lnTo>
                    <a:pt x="24" y="254"/>
                  </a:lnTo>
                  <a:lnTo>
                    <a:pt x="0" y="262"/>
                  </a:lnTo>
                  <a:lnTo>
                    <a:pt x="47" y="0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7539038" y="609600"/>
              <a:ext cx="1331913" cy="890588"/>
            </a:xfrm>
            <a:custGeom>
              <a:avLst/>
              <a:gdLst>
                <a:gd name="T0" fmla="*/ 1309 w 1677"/>
                <a:gd name="T1" fmla="*/ 625 h 1120"/>
                <a:gd name="T2" fmla="*/ 1411 w 1677"/>
                <a:gd name="T3" fmla="*/ 746 h 1120"/>
                <a:gd name="T4" fmla="*/ 1625 w 1677"/>
                <a:gd name="T5" fmla="*/ 850 h 1120"/>
                <a:gd name="T6" fmla="*/ 1647 w 1677"/>
                <a:gd name="T7" fmla="*/ 875 h 1120"/>
                <a:gd name="T8" fmla="*/ 1655 w 1677"/>
                <a:gd name="T9" fmla="*/ 905 h 1120"/>
                <a:gd name="T10" fmla="*/ 1660 w 1677"/>
                <a:gd name="T11" fmla="*/ 940 h 1120"/>
                <a:gd name="T12" fmla="*/ 1677 w 1677"/>
                <a:gd name="T13" fmla="*/ 957 h 1120"/>
                <a:gd name="T14" fmla="*/ 1673 w 1677"/>
                <a:gd name="T15" fmla="*/ 968 h 1120"/>
                <a:gd name="T16" fmla="*/ 1660 w 1677"/>
                <a:gd name="T17" fmla="*/ 980 h 1120"/>
                <a:gd name="T18" fmla="*/ 1639 w 1677"/>
                <a:gd name="T19" fmla="*/ 993 h 1120"/>
                <a:gd name="T20" fmla="*/ 1635 w 1677"/>
                <a:gd name="T21" fmla="*/ 1023 h 1120"/>
                <a:gd name="T22" fmla="*/ 1620 w 1677"/>
                <a:gd name="T23" fmla="*/ 1046 h 1120"/>
                <a:gd name="T24" fmla="*/ 1621 w 1677"/>
                <a:gd name="T25" fmla="*/ 1079 h 1120"/>
                <a:gd name="T26" fmla="*/ 1584 w 1677"/>
                <a:gd name="T27" fmla="*/ 1116 h 1120"/>
                <a:gd name="T28" fmla="*/ 1542 w 1677"/>
                <a:gd name="T29" fmla="*/ 1102 h 1120"/>
                <a:gd name="T30" fmla="*/ 1501 w 1677"/>
                <a:gd name="T31" fmla="*/ 1120 h 1120"/>
                <a:gd name="T32" fmla="*/ 1433 w 1677"/>
                <a:gd name="T33" fmla="*/ 1112 h 1120"/>
                <a:gd name="T34" fmla="*/ 1137 w 1677"/>
                <a:gd name="T35" fmla="*/ 1043 h 1120"/>
                <a:gd name="T36" fmla="*/ 931 w 1677"/>
                <a:gd name="T37" fmla="*/ 922 h 1120"/>
                <a:gd name="T38" fmla="*/ 325 w 1677"/>
                <a:gd name="T39" fmla="*/ 557 h 1120"/>
                <a:gd name="T40" fmla="*/ 85 w 1677"/>
                <a:gd name="T41" fmla="*/ 668 h 1120"/>
                <a:gd name="T42" fmla="*/ 45 w 1677"/>
                <a:gd name="T43" fmla="*/ 679 h 1120"/>
                <a:gd name="T44" fmla="*/ 0 w 1677"/>
                <a:gd name="T45" fmla="*/ 649 h 1120"/>
                <a:gd name="T46" fmla="*/ 205 w 1677"/>
                <a:gd name="T47" fmla="*/ 458 h 1120"/>
                <a:gd name="T48" fmla="*/ 61 w 1677"/>
                <a:gd name="T49" fmla="*/ 0 h 1120"/>
                <a:gd name="T50" fmla="*/ 174 w 1677"/>
                <a:gd name="T51" fmla="*/ 39 h 1120"/>
                <a:gd name="T52" fmla="*/ 341 w 1677"/>
                <a:gd name="T53" fmla="*/ 385 h 1120"/>
                <a:gd name="T54" fmla="*/ 532 w 1677"/>
                <a:gd name="T55" fmla="*/ 237 h 1120"/>
                <a:gd name="T56" fmla="*/ 570 w 1677"/>
                <a:gd name="T57" fmla="*/ 246 h 1120"/>
                <a:gd name="T58" fmla="*/ 602 w 1677"/>
                <a:gd name="T59" fmla="*/ 295 h 1120"/>
                <a:gd name="T60" fmla="*/ 511 w 1677"/>
                <a:gd name="T61" fmla="*/ 447 h 1120"/>
                <a:gd name="T62" fmla="*/ 832 w 1677"/>
                <a:gd name="T63" fmla="*/ 565 h 1120"/>
                <a:gd name="T64" fmla="*/ 1142 w 1677"/>
                <a:gd name="T65" fmla="*/ 557 h 1120"/>
                <a:gd name="T66" fmla="*/ 1309 w 1677"/>
                <a:gd name="T67" fmla="*/ 625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7" h="1120">
                  <a:moveTo>
                    <a:pt x="1309" y="625"/>
                  </a:moveTo>
                  <a:lnTo>
                    <a:pt x="1411" y="746"/>
                  </a:lnTo>
                  <a:lnTo>
                    <a:pt x="1625" y="850"/>
                  </a:lnTo>
                  <a:lnTo>
                    <a:pt x="1647" y="875"/>
                  </a:lnTo>
                  <a:lnTo>
                    <a:pt x="1655" y="905"/>
                  </a:lnTo>
                  <a:lnTo>
                    <a:pt x="1660" y="940"/>
                  </a:lnTo>
                  <a:lnTo>
                    <a:pt x="1677" y="957"/>
                  </a:lnTo>
                  <a:lnTo>
                    <a:pt x="1673" y="968"/>
                  </a:lnTo>
                  <a:lnTo>
                    <a:pt x="1660" y="980"/>
                  </a:lnTo>
                  <a:lnTo>
                    <a:pt x="1639" y="993"/>
                  </a:lnTo>
                  <a:lnTo>
                    <a:pt x="1635" y="1023"/>
                  </a:lnTo>
                  <a:lnTo>
                    <a:pt x="1620" y="1046"/>
                  </a:lnTo>
                  <a:lnTo>
                    <a:pt x="1621" y="1079"/>
                  </a:lnTo>
                  <a:lnTo>
                    <a:pt x="1584" y="1116"/>
                  </a:lnTo>
                  <a:lnTo>
                    <a:pt x="1542" y="1102"/>
                  </a:lnTo>
                  <a:lnTo>
                    <a:pt x="1501" y="1120"/>
                  </a:lnTo>
                  <a:lnTo>
                    <a:pt x="1433" y="1112"/>
                  </a:lnTo>
                  <a:lnTo>
                    <a:pt x="1137" y="1043"/>
                  </a:lnTo>
                  <a:lnTo>
                    <a:pt x="931" y="922"/>
                  </a:lnTo>
                  <a:lnTo>
                    <a:pt x="325" y="557"/>
                  </a:lnTo>
                  <a:lnTo>
                    <a:pt x="85" y="668"/>
                  </a:lnTo>
                  <a:lnTo>
                    <a:pt x="45" y="679"/>
                  </a:lnTo>
                  <a:lnTo>
                    <a:pt x="0" y="649"/>
                  </a:lnTo>
                  <a:lnTo>
                    <a:pt x="205" y="458"/>
                  </a:lnTo>
                  <a:lnTo>
                    <a:pt x="61" y="0"/>
                  </a:lnTo>
                  <a:lnTo>
                    <a:pt x="174" y="39"/>
                  </a:lnTo>
                  <a:lnTo>
                    <a:pt x="341" y="385"/>
                  </a:lnTo>
                  <a:lnTo>
                    <a:pt x="532" y="237"/>
                  </a:lnTo>
                  <a:lnTo>
                    <a:pt x="570" y="246"/>
                  </a:lnTo>
                  <a:lnTo>
                    <a:pt x="602" y="295"/>
                  </a:lnTo>
                  <a:lnTo>
                    <a:pt x="511" y="447"/>
                  </a:lnTo>
                  <a:lnTo>
                    <a:pt x="832" y="565"/>
                  </a:lnTo>
                  <a:lnTo>
                    <a:pt x="1142" y="557"/>
                  </a:lnTo>
                  <a:lnTo>
                    <a:pt x="1309" y="625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539038" y="585788"/>
              <a:ext cx="1460500" cy="1331913"/>
            </a:xfrm>
            <a:custGeom>
              <a:avLst/>
              <a:gdLst>
                <a:gd name="T0" fmla="*/ 1839 w 1839"/>
                <a:gd name="T1" fmla="*/ 56 h 1679"/>
                <a:gd name="T2" fmla="*/ 1839 w 1839"/>
                <a:gd name="T3" fmla="*/ 42 h 1679"/>
                <a:gd name="T4" fmla="*/ 1835 w 1839"/>
                <a:gd name="T5" fmla="*/ 31 h 1679"/>
                <a:gd name="T6" fmla="*/ 1828 w 1839"/>
                <a:gd name="T7" fmla="*/ 22 h 1679"/>
                <a:gd name="T8" fmla="*/ 1819 w 1839"/>
                <a:gd name="T9" fmla="*/ 14 h 1679"/>
                <a:gd name="T10" fmla="*/ 1811 w 1839"/>
                <a:gd name="T11" fmla="*/ 8 h 1679"/>
                <a:gd name="T12" fmla="*/ 1803 w 1839"/>
                <a:gd name="T13" fmla="*/ 3 h 1679"/>
                <a:gd name="T14" fmla="*/ 1797 w 1839"/>
                <a:gd name="T15" fmla="*/ 1 h 1679"/>
                <a:gd name="T16" fmla="*/ 1795 w 1839"/>
                <a:gd name="T17" fmla="*/ 0 h 1679"/>
                <a:gd name="T18" fmla="*/ 1537 w 1839"/>
                <a:gd name="T19" fmla="*/ 23 h 1679"/>
                <a:gd name="T20" fmla="*/ 55 w 1839"/>
                <a:gd name="T21" fmla="*/ 1465 h 1679"/>
                <a:gd name="T22" fmla="*/ 0 w 1839"/>
                <a:gd name="T23" fmla="*/ 1536 h 1679"/>
                <a:gd name="T24" fmla="*/ 196 w 1839"/>
                <a:gd name="T25" fmla="*/ 1648 h 1679"/>
                <a:gd name="T26" fmla="*/ 357 w 1839"/>
                <a:gd name="T27" fmla="*/ 1679 h 1679"/>
                <a:gd name="T28" fmla="*/ 1839 w 1839"/>
                <a:gd name="T29" fmla="*/ 56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9" h="1679">
                  <a:moveTo>
                    <a:pt x="1839" y="56"/>
                  </a:moveTo>
                  <a:lnTo>
                    <a:pt x="1839" y="42"/>
                  </a:lnTo>
                  <a:lnTo>
                    <a:pt x="1835" y="31"/>
                  </a:lnTo>
                  <a:lnTo>
                    <a:pt x="1828" y="22"/>
                  </a:lnTo>
                  <a:lnTo>
                    <a:pt x="1819" y="14"/>
                  </a:lnTo>
                  <a:lnTo>
                    <a:pt x="1811" y="8"/>
                  </a:lnTo>
                  <a:lnTo>
                    <a:pt x="1803" y="3"/>
                  </a:lnTo>
                  <a:lnTo>
                    <a:pt x="1797" y="1"/>
                  </a:lnTo>
                  <a:lnTo>
                    <a:pt x="1795" y="0"/>
                  </a:lnTo>
                  <a:lnTo>
                    <a:pt x="1537" y="23"/>
                  </a:lnTo>
                  <a:lnTo>
                    <a:pt x="55" y="1465"/>
                  </a:lnTo>
                  <a:lnTo>
                    <a:pt x="0" y="1536"/>
                  </a:lnTo>
                  <a:lnTo>
                    <a:pt x="196" y="1648"/>
                  </a:lnTo>
                  <a:lnTo>
                    <a:pt x="357" y="1679"/>
                  </a:lnTo>
                  <a:lnTo>
                    <a:pt x="1839" y="56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8415338" y="1095375"/>
              <a:ext cx="415925" cy="385763"/>
            </a:xfrm>
            <a:custGeom>
              <a:avLst/>
              <a:gdLst>
                <a:gd name="T0" fmla="*/ 192 w 523"/>
                <a:gd name="T1" fmla="*/ 0 h 487"/>
                <a:gd name="T2" fmla="*/ 217 w 523"/>
                <a:gd name="T3" fmla="*/ 14 h 487"/>
                <a:gd name="T4" fmla="*/ 326 w 523"/>
                <a:gd name="T5" fmla="*/ 141 h 487"/>
                <a:gd name="T6" fmla="*/ 523 w 523"/>
                <a:gd name="T7" fmla="*/ 239 h 487"/>
                <a:gd name="T8" fmla="*/ 487 w 523"/>
                <a:gd name="T9" fmla="*/ 253 h 487"/>
                <a:gd name="T10" fmla="*/ 455 w 523"/>
                <a:gd name="T11" fmla="*/ 292 h 487"/>
                <a:gd name="T12" fmla="*/ 382 w 523"/>
                <a:gd name="T13" fmla="*/ 379 h 487"/>
                <a:gd name="T14" fmla="*/ 382 w 523"/>
                <a:gd name="T15" fmla="*/ 415 h 487"/>
                <a:gd name="T16" fmla="*/ 382 w 523"/>
                <a:gd name="T17" fmla="*/ 466 h 487"/>
                <a:gd name="T18" fmla="*/ 400 w 523"/>
                <a:gd name="T19" fmla="*/ 487 h 487"/>
                <a:gd name="T20" fmla="*/ 318 w 523"/>
                <a:gd name="T21" fmla="*/ 484 h 487"/>
                <a:gd name="T22" fmla="*/ 34 w 523"/>
                <a:gd name="T23" fmla="*/ 423 h 487"/>
                <a:gd name="T24" fmla="*/ 8 w 523"/>
                <a:gd name="T25" fmla="*/ 300 h 487"/>
                <a:gd name="T26" fmla="*/ 106 w 523"/>
                <a:gd name="T27" fmla="*/ 322 h 487"/>
                <a:gd name="T28" fmla="*/ 124 w 523"/>
                <a:gd name="T29" fmla="*/ 322 h 487"/>
                <a:gd name="T30" fmla="*/ 0 w 523"/>
                <a:gd name="T31" fmla="*/ 205 h 487"/>
                <a:gd name="T32" fmla="*/ 9 w 523"/>
                <a:gd name="T33" fmla="*/ 185 h 487"/>
                <a:gd name="T34" fmla="*/ 138 w 523"/>
                <a:gd name="T35" fmla="*/ 307 h 487"/>
                <a:gd name="T36" fmla="*/ 297 w 523"/>
                <a:gd name="T37" fmla="*/ 144 h 487"/>
                <a:gd name="T38" fmla="*/ 173 w 523"/>
                <a:gd name="T39" fmla="*/ 4 h 487"/>
                <a:gd name="T40" fmla="*/ 192 w 523"/>
                <a:gd name="T4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3" h="487">
                  <a:moveTo>
                    <a:pt x="192" y="0"/>
                  </a:moveTo>
                  <a:lnTo>
                    <a:pt x="217" y="14"/>
                  </a:lnTo>
                  <a:lnTo>
                    <a:pt x="326" y="141"/>
                  </a:lnTo>
                  <a:lnTo>
                    <a:pt x="523" y="239"/>
                  </a:lnTo>
                  <a:lnTo>
                    <a:pt x="487" y="253"/>
                  </a:lnTo>
                  <a:lnTo>
                    <a:pt x="455" y="292"/>
                  </a:lnTo>
                  <a:lnTo>
                    <a:pt x="382" y="379"/>
                  </a:lnTo>
                  <a:lnTo>
                    <a:pt x="382" y="415"/>
                  </a:lnTo>
                  <a:lnTo>
                    <a:pt x="382" y="466"/>
                  </a:lnTo>
                  <a:lnTo>
                    <a:pt x="400" y="487"/>
                  </a:lnTo>
                  <a:lnTo>
                    <a:pt x="318" y="484"/>
                  </a:lnTo>
                  <a:lnTo>
                    <a:pt x="34" y="423"/>
                  </a:lnTo>
                  <a:lnTo>
                    <a:pt x="8" y="300"/>
                  </a:lnTo>
                  <a:lnTo>
                    <a:pt x="106" y="322"/>
                  </a:lnTo>
                  <a:lnTo>
                    <a:pt x="124" y="322"/>
                  </a:lnTo>
                  <a:lnTo>
                    <a:pt x="0" y="205"/>
                  </a:lnTo>
                  <a:lnTo>
                    <a:pt x="9" y="185"/>
                  </a:lnTo>
                  <a:lnTo>
                    <a:pt x="138" y="307"/>
                  </a:lnTo>
                  <a:lnTo>
                    <a:pt x="297" y="144"/>
                  </a:lnTo>
                  <a:lnTo>
                    <a:pt x="17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45526" y="1209675"/>
              <a:ext cx="195263" cy="85725"/>
            </a:xfrm>
            <a:custGeom>
              <a:avLst/>
              <a:gdLst>
                <a:gd name="T0" fmla="*/ 245 w 245"/>
                <a:gd name="T1" fmla="*/ 98 h 109"/>
                <a:gd name="T2" fmla="*/ 40 w 245"/>
                <a:gd name="T3" fmla="*/ 0 h 109"/>
                <a:gd name="T4" fmla="*/ 0 w 245"/>
                <a:gd name="T5" fmla="*/ 22 h 109"/>
                <a:gd name="T6" fmla="*/ 187 w 245"/>
                <a:gd name="T7" fmla="*/ 109 h 109"/>
                <a:gd name="T8" fmla="*/ 208 w 245"/>
                <a:gd name="T9" fmla="*/ 102 h 109"/>
                <a:gd name="T10" fmla="*/ 245 w 245"/>
                <a:gd name="T11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09">
                  <a:moveTo>
                    <a:pt x="245" y="98"/>
                  </a:moveTo>
                  <a:lnTo>
                    <a:pt x="40" y="0"/>
                  </a:lnTo>
                  <a:lnTo>
                    <a:pt x="0" y="22"/>
                  </a:lnTo>
                  <a:lnTo>
                    <a:pt x="187" y="109"/>
                  </a:lnTo>
                  <a:lnTo>
                    <a:pt x="208" y="102"/>
                  </a:lnTo>
                  <a:lnTo>
                    <a:pt x="245" y="98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24876" y="1327150"/>
              <a:ext cx="192088" cy="100013"/>
            </a:xfrm>
            <a:custGeom>
              <a:avLst/>
              <a:gdLst>
                <a:gd name="T0" fmla="*/ 242 w 242"/>
                <a:gd name="T1" fmla="*/ 68 h 127"/>
                <a:gd name="T2" fmla="*/ 25 w 242"/>
                <a:gd name="T3" fmla="*/ 0 h 127"/>
                <a:gd name="T4" fmla="*/ 4 w 242"/>
                <a:gd name="T5" fmla="*/ 16 h 127"/>
                <a:gd name="T6" fmla="*/ 0 w 242"/>
                <a:gd name="T7" fmla="*/ 54 h 127"/>
                <a:gd name="T8" fmla="*/ 8 w 242"/>
                <a:gd name="T9" fmla="*/ 79 h 127"/>
                <a:gd name="T10" fmla="*/ 230 w 242"/>
                <a:gd name="T11" fmla="*/ 127 h 127"/>
                <a:gd name="T12" fmla="*/ 228 w 242"/>
                <a:gd name="T13" fmla="*/ 103 h 127"/>
                <a:gd name="T14" fmla="*/ 230 w 242"/>
                <a:gd name="T15" fmla="*/ 99 h 127"/>
                <a:gd name="T16" fmla="*/ 235 w 242"/>
                <a:gd name="T17" fmla="*/ 87 h 127"/>
                <a:gd name="T18" fmla="*/ 239 w 242"/>
                <a:gd name="T19" fmla="*/ 75 h 127"/>
                <a:gd name="T20" fmla="*/ 242 w 242"/>
                <a:gd name="T21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27">
                  <a:moveTo>
                    <a:pt x="242" y="68"/>
                  </a:moveTo>
                  <a:lnTo>
                    <a:pt x="25" y="0"/>
                  </a:lnTo>
                  <a:lnTo>
                    <a:pt x="4" y="16"/>
                  </a:lnTo>
                  <a:lnTo>
                    <a:pt x="0" y="54"/>
                  </a:lnTo>
                  <a:lnTo>
                    <a:pt x="8" y="79"/>
                  </a:lnTo>
                  <a:lnTo>
                    <a:pt x="230" y="127"/>
                  </a:lnTo>
                  <a:lnTo>
                    <a:pt x="228" y="103"/>
                  </a:lnTo>
                  <a:lnTo>
                    <a:pt x="230" y="99"/>
                  </a:lnTo>
                  <a:lnTo>
                    <a:pt x="235" y="87"/>
                  </a:lnTo>
                  <a:lnTo>
                    <a:pt x="239" y="75"/>
                  </a:lnTo>
                  <a:lnTo>
                    <a:pt x="242" y="68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8528051" y="1330325"/>
              <a:ext cx="185738" cy="95250"/>
            </a:xfrm>
            <a:custGeom>
              <a:avLst/>
              <a:gdLst>
                <a:gd name="T0" fmla="*/ 235 w 235"/>
                <a:gd name="T1" fmla="*/ 66 h 120"/>
                <a:gd name="T2" fmla="*/ 222 w 235"/>
                <a:gd name="T3" fmla="*/ 61 h 120"/>
                <a:gd name="T4" fmla="*/ 209 w 235"/>
                <a:gd name="T5" fmla="*/ 58 h 120"/>
                <a:gd name="T6" fmla="*/ 196 w 235"/>
                <a:gd name="T7" fmla="*/ 53 h 120"/>
                <a:gd name="T8" fmla="*/ 182 w 235"/>
                <a:gd name="T9" fmla="*/ 50 h 120"/>
                <a:gd name="T10" fmla="*/ 169 w 235"/>
                <a:gd name="T11" fmla="*/ 45 h 120"/>
                <a:gd name="T12" fmla="*/ 156 w 235"/>
                <a:gd name="T13" fmla="*/ 42 h 120"/>
                <a:gd name="T14" fmla="*/ 143 w 235"/>
                <a:gd name="T15" fmla="*/ 37 h 120"/>
                <a:gd name="T16" fmla="*/ 130 w 235"/>
                <a:gd name="T17" fmla="*/ 34 h 120"/>
                <a:gd name="T18" fmla="*/ 116 w 235"/>
                <a:gd name="T19" fmla="*/ 29 h 120"/>
                <a:gd name="T20" fmla="*/ 104 w 235"/>
                <a:gd name="T21" fmla="*/ 26 h 120"/>
                <a:gd name="T22" fmla="*/ 90 w 235"/>
                <a:gd name="T23" fmla="*/ 21 h 120"/>
                <a:gd name="T24" fmla="*/ 77 w 235"/>
                <a:gd name="T25" fmla="*/ 18 h 120"/>
                <a:gd name="T26" fmla="*/ 63 w 235"/>
                <a:gd name="T27" fmla="*/ 13 h 120"/>
                <a:gd name="T28" fmla="*/ 51 w 235"/>
                <a:gd name="T29" fmla="*/ 8 h 120"/>
                <a:gd name="T30" fmla="*/ 37 w 235"/>
                <a:gd name="T31" fmla="*/ 5 h 120"/>
                <a:gd name="T32" fmla="*/ 24 w 235"/>
                <a:gd name="T33" fmla="*/ 0 h 120"/>
                <a:gd name="T34" fmla="*/ 20 w 235"/>
                <a:gd name="T35" fmla="*/ 4 h 120"/>
                <a:gd name="T36" fmla="*/ 15 w 235"/>
                <a:gd name="T37" fmla="*/ 7 h 120"/>
                <a:gd name="T38" fmla="*/ 9 w 235"/>
                <a:gd name="T39" fmla="*/ 11 h 120"/>
                <a:gd name="T40" fmla="*/ 5 w 235"/>
                <a:gd name="T41" fmla="*/ 14 h 120"/>
                <a:gd name="T42" fmla="*/ 4 w 235"/>
                <a:gd name="T43" fmla="*/ 22 h 120"/>
                <a:gd name="T44" fmla="*/ 2 w 235"/>
                <a:gd name="T45" fmla="*/ 31 h 120"/>
                <a:gd name="T46" fmla="*/ 1 w 235"/>
                <a:gd name="T47" fmla="*/ 39 h 120"/>
                <a:gd name="T48" fmla="*/ 0 w 235"/>
                <a:gd name="T49" fmla="*/ 49 h 120"/>
                <a:gd name="T50" fmla="*/ 1 w 235"/>
                <a:gd name="T51" fmla="*/ 54 h 120"/>
                <a:gd name="T52" fmla="*/ 4 w 235"/>
                <a:gd name="T53" fmla="*/ 60 h 120"/>
                <a:gd name="T54" fmla="*/ 5 w 235"/>
                <a:gd name="T55" fmla="*/ 67 h 120"/>
                <a:gd name="T56" fmla="*/ 6 w 235"/>
                <a:gd name="T57" fmla="*/ 73 h 120"/>
                <a:gd name="T58" fmla="*/ 20 w 235"/>
                <a:gd name="T59" fmla="*/ 75 h 120"/>
                <a:gd name="T60" fmla="*/ 33 w 235"/>
                <a:gd name="T61" fmla="*/ 79 h 120"/>
                <a:gd name="T62" fmla="*/ 47 w 235"/>
                <a:gd name="T63" fmla="*/ 81 h 120"/>
                <a:gd name="T64" fmla="*/ 61 w 235"/>
                <a:gd name="T65" fmla="*/ 84 h 120"/>
                <a:gd name="T66" fmla="*/ 75 w 235"/>
                <a:gd name="T67" fmla="*/ 87 h 120"/>
                <a:gd name="T68" fmla="*/ 89 w 235"/>
                <a:gd name="T69" fmla="*/ 90 h 120"/>
                <a:gd name="T70" fmla="*/ 103 w 235"/>
                <a:gd name="T71" fmla="*/ 94 h 120"/>
                <a:gd name="T72" fmla="*/ 115 w 235"/>
                <a:gd name="T73" fmla="*/ 96 h 120"/>
                <a:gd name="T74" fmla="*/ 129 w 235"/>
                <a:gd name="T75" fmla="*/ 99 h 120"/>
                <a:gd name="T76" fmla="*/ 143 w 235"/>
                <a:gd name="T77" fmla="*/ 102 h 120"/>
                <a:gd name="T78" fmla="*/ 157 w 235"/>
                <a:gd name="T79" fmla="*/ 105 h 120"/>
                <a:gd name="T80" fmla="*/ 171 w 235"/>
                <a:gd name="T81" fmla="*/ 109 h 120"/>
                <a:gd name="T82" fmla="*/ 184 w 235"/>
                <a:gd name="T83" fmla="*/ 111 h 120"/>
                <a:gd name="T84" fmla="*/ 197 w 235"/>
                <a:gd name="T85" fmla="*/ 114 h 120"/>
                <a:gd name="T86" fmla="*/ 211 w 235"/>
                <a:gd name="T87" fmla="*/ 117 h 120"/>
                <a:gd name="T88" fmla="*/ 225 w 235"/>
                <a:gd name="T89" fmla="*/ 120 h 120"/>
                <a:gd name="T90" fmla="*/ 225 w 235"/>
                <a:gd name="T91" fmla="*/ 114 h 120"/>
                <a:gd name="T92" fmla="*/ 225 w 235"/>
                <a:gd name="T93" fmla="*/ 110 h 120"/>
                <a:gd name="T94" fmla="*/ 225 w 235"/>
                <a:gd name="T95" fmla="*/ 104 h 120"/>
                <a:gd name="T96" fmla="*/ 224 w 235"/>
                <a:gd name="T97" fmla="*/ 98 h 120"/>
                <a:gd name="T98" fmla="*/ 226 w 235"/>
                <a:gd name="T99" fmla="*/ 94 h 120"/>
                <a:gd name="T100" fmla="*/ 229 w 235"/>
                <a:gd name="T101" fmla="*/ 83 h 120"/>
                <a:gd name="T102" fmla="*/ 233 w 235"/>
                <a:gd name="T103" fmla="*/ 73 h 120"/>
                <a:gd name="T104" fmla="*/ 235 w 235"/>
                <a:gd name="T105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" h="120">
                  <a:moveTo>
                    <a:pt x="235" y="66"/>
                  </a:moveTo>
                  <a:lnTo>
                    <a:pt x="222" y="61"/>
                  </a:lnTo>
                  <a:lnTo>
                    <a:pt x="209" y="58"/>
                  </a:lnTo>
                  <a:lnTo>
                    <a:pt x="196" y="53"/>
                  </a:lnTo>
                  <a:lnTo>
                    <a:pt x="182" y="50"/>
                  </a:lnTo>
                  <a:lnTo>
                    <a:pt x="169" y="45"/>
                  </a:lnTo>
                  <a:lnTo>
                    <a:pt x="156" y="42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16" y="29"/>
                  </a:lnTo>
                  <a:lnTo>
                    <a:pt x="104" y="26"/>
                  </a:lnTo>
                  <a:lnTo>
                    <a:pt x="90" y="21"/>
                  </a:lnTo>
                  <a:lnTo>
                    <a:pt x="77" y="18"/>
                  </a:lnTo>
                  <a:lnTo>
                    <a:pt x="63" y="13"/>
                  </a:lnTo>
                  <a:lnTo>
                    <a:pt x="51" y="8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2" y="31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5" y="67"/>
                  </a:lnTo>
                  <a:lnTo>
                    <a:pt x="6" y="73"/>
                  </a:lnTo>
                  <a:lnTo>
                    <a:pt x="20" y="75"/>
                  </a:lnTo>
                  <a:lnTo>
                    <a:pt x="33" y="79"/>
                  </a:lnTo>
                  <a:lnTo>
                    <a:pt x="47" y="81"/>
                  </a:lnTo>
                  <a:lnTo>
                    <a:pt x="61" y="84"/>
                  </a:lnTo>
                  <a:lnTo>
                    <a:pt x="75" y="87"/>
                  </a:lnTo>
                  <a:lnTo>
                    <a:pt x="89" y="90"/>
                  </a:lnTo>
                  <a:lnTo>
                    <a:pt x="103" y="94"/>
                  </a:lnTo>
                  <a:lnTo>
                    <a:pt x="115" y="96"/>
                  </a:lnTo>
                  <a:lnTo>
                    <a:pt x="129" y="99"/>
                  </a:lnTo>
                  <a:lnTo>
                    <a:pt x="143" y="102"/>
                  </a:lnTo>
                  <a:lnTo>
                    <a:pt x="157" y="105"/>
                  </a:lnTo>
                  <a:lnTo>
                    <a:pt x="171" y="109"/>
                  </a:lnTo>
                  <a:lnTo>
                    <a:pt x="184" y="111"/>
                  </a:lnTo>
                  <a:lnTo>
                    <a:pt x="197" y="114"/>
                  </a:lnTo>
                  <a:lnTo>
                    <a:pt x="211" y="117"/>
                  </a:lnTo>
                  <a:lnTo>
                    <a:pt x="225" y="120"/>
                  </a:lnTo>
                  <a:lnTo>
                    <a:pt x="225" y="114"/>
                  </a:lnTo>
                  <a:lnTo>
                    <a:pt x="225" y="110"/>
                  </a:lnTo>
                  <a:lnTo>
                    <a:pt x="225" y="104"/>
                  </a:lnTo>
                  <a:lnTo>
                    <a:pt x="224" y="98"/>
                  </a:lnTo>
                  <a:lnTo>
                    <a:pt x="226" y="94"/>
                  </a:lnTo>
                  <a:lnTo>
                    <a:pt x="229" y="83"/>
                  </a:lnTo>
                  <a:lnTo>
                    <a:pt x="233" y="73"/>
                  </a:lnTo>
                  <a:lnTo>
                    <a:pt x="235" y="66"/>
                  </a:lnTo>
                  <a:close/>
                </a:path>
              </a:pathLst>
            </a:custGeom>
            <a:solidFill>
              <a:srgbClr val="918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8" name="Freeform 60"/>
            <p:cNvSpPr>
              <a:spLocks/>
            </p:cNvSpPr>
            <p:nvPr/>
          </p:nvSpPr>
          <p:spPr bwMode="auto">
            <a:xfrm>
              <a:off x="8529638" y="1331913"/>
              <a:ext cx="180975" cy="90488"/>
            </a:xfrm>
            <a:custGeom>
              <a:avLst/>
              <a:gdLst>
                <a:gd name="T0" fmla="*/ 230 w 230"/>
                <a:gd name="T1" fmla="*/ 63 h 113"/>
                <a:gd name="T2" fmla="*/ 217 w 230"/>
                <a:gd name="T3" fmla="*/ 58 h 113"/>
                <a:gd name="T4" fmla="*/ 204 w 230"/>
                <a:gd name="T5" fmla="*/ 55 h 113"/>
                <a:gd name="T6" fmla="*/ 190 w 230"/>
                <a:gd name="T7" fmla="*/ 50 h 113"/>
                <a:gd name="T8" fmla="*/ 178 w 230"/>
                <a:gd name="T9" fmla="*/ 47 h 113"/>
                <a:gd name="T10" fmla="*/ 165 w 230"/>
                <a:gd name="T11" fmla="*/ 42 h 113"/>
                <a:gd name="T12" fmla="*/ 152 w 230"/>
                <a:gd name="T13" fmla="*/ 39 h 113"/>
                <a:gd name="T14" fmla="*/ 139 w 230"/>
                <a:gd name="T15" fmla="*/ 35 h 113"/>
                <a:gd name="T16" fmla="*/ 126 w 230"/>
                <a:gd name="T17" fmla="*/ 31 h 113"/>
                <a:gd name="T18" fmla="*/ 113 w 230"/>
                <a:gd name="T19" fmla="*/ 27 h 113"/>
                <a:gd name="T20" fmla="*/ 101 w 230"/>
                <a:gd name="T21" fmla="*/ 23 h 113"/>
                <a:gd name="T22" fmla="*/ 88 w 230"/>
                <a:gd name="T23" fmla="*/ 19 h 113"/>
                <a:gd name="T24" fmla="*/ 74 w 230"/>
                <a:gd name="T25" fmla="*/ 16 h 113"/>
                <a:gd name="T26" fmla="*/ 61 w 230"/>
                <a:gd name="T27" fmla="*/ 11 h 113"/>
                <a:gd name="T28" fmla="*/ 49 w 230"/>
                <a:gd name="T29" fmla="*/ 8 h 113"/>
                <a:gd name="T30" fmla="*/ 36 w 230"/>
                <a:gd name="T31" fmla="*/ 3 h 113"/>
                <a:gd name="T32" fmla="*/ 23 w 230"/>
                <a:gd name="T33" fmla="*/ 0 h 113"/>
                <a:gd name="T34" fmla="*/ 19 w 230"/>
                <a:gd name="T35" fmla="*/ 3 h 113"/>
                <a:gd name="T36" fmla="*/ 14 w 230"/>
                <a:gd name="T37" fmla="*/ 5 h 113"/>
                <a:gd name="T38" fmla="*/ 10 w 230"/>
                <a:gd name="T39" fmla="*/ 9 h 113"/>
                <a:gd name="T40" fmla="*/ 5 w 230"/>
                <a:gd name="T41" fmla="*/ 12 h 113"/>
                <a:gd name="T42" fmla="*/ 4 w 230"/>
                <a:gd name="T43" fmla="*/ 20 h 113"/>
                <a:gd name="T44" fmla="*/ 3 w 230"/>
                <a:gd name="T45" fmla="*/ 27 h 113"/>
                <a:gd name="T46" fmla="*/ 2 w 230"/>
                <a:gd name="T47" fmla="*/ 35 h 113"/>
                <a:gd name="T48" fmla="*/ 0 w 230"/>
                <a:gd name="T49" fmla="*/ 43 h 113"/>
                <a:gd name="T50" fmla="*/ 2 w 230"/>
                <a:gd name="T51" fmla="*/ 49 h 113"/>
                <a:gd name="T52" fmla="*/ 3 w 230"/>
                <a:gd name="T53" fmla="*/ 54 h 113"/>
                <a:gd name="T54" fmla="*/ 4 w 230"/>
                <a:gd name="T55" fmla="*/ 60 h 113"/>
                <a:gd name="T56" fmla="*/ 5 w 230"/>
                <a:gd name="T57" fmla="*/ 65 h 113"/>
                <a:gd name="T58" fmla="*/ 19 w 230"/>
                <a:gd name="T59" fmla="*/ 68 h 113"/>
                <a:gd name="T60" fmla="*/ 33 w 230"/>
                <a:gd name="T61" fmla="*/ 71 h 113"/>
                <a:gd name="T62" fmla="*/ 45 w 230"/>
                <a:gd name="T63" fmla="*/ 73 h 113"/>
                <a:gd name="T64" fmla="*/ 59 w 230"/>
                <a:gd name="T65" fmla="*/ 77 h 113"/>
                <a:gd name="T66" fmla="*/ 73 w 230"/>
                <a:gd name="T67" fmla="*/ 79 h 113"/>
                <a:gd name="T68" fmla="*/ 87 w 230"/>
                <a:gd name="T69" fmla="*/ 83 h 113"/>
                <a:gd name="T70" fmla="*/ 99 w 230"/>
                <a:gd name="T71" fmla="*/ 86 h 113"/>
                <a:gd name="T72" fmla="*/ 113 w 230"/>
                <a:gd name="T73" fmla="*/ 88 h 113"/>
                <a:gd name="T74" fmla="*/ 127 w 230"/>
                <a:gd name="T75" fmla="*/ 92 h 113"/>
                <a:gd name="T76" fmla="*/ 140 w 230"/>
                <a:gd name="T77" fmla="*/ 94 h 113"/>
                <a:gd name="T78" fmla="*/ 154 w 230"/>
                <a:gd name="T79" fmla="*/ 98 h 113"/>
                <a:gd name="T80" fmla="*/ 166 w 230"/>
                <a:gd name="T81" fmla="*/ 101 h 113"/>
                <a:gd name="T82" fmla="*/ 180 w 230"/>
                <a:gd name="T83" fmla="*/ 103 h 113"/>
                <a:gd name="T84" fmla="*/ 194 w 230"/>
                <a:gd name="T85" fmla="*/ 107 h 113"/>
                <a:gd name="T86" fmla="*/ 207 w 230"/>
                <a:gd name="T87" fmla="*/ 109 h 113"/>
                <a:gd name="T88" fmla="*/ 220 w 230"/>
                <a:gd name="T89" fmla="*/ 113 h 113"/>
                <a:gd name="T90" fmla="*/ 220 w 230"/>
                <a:gd name="T91" fmla="*/ 108 h 113"/>
                <a:gd name="T92" fmla="*/ 220 w 230"/>
                <a:gd name="T93" fmla="*/ 102 h 113"/>
                <a:gd name="T94" fmla="*/ 219 w 230"/>
                <a:gd name="T95" fmla="*/ 98 h 113"/>
                <a:gd name="T96" fmla="*/ 219 w 230"/>
                <a:gd name="T97" fmla="*/ 93 h 113"/>
                <a:gd name="T98" fmla="*/ 220 w 230"/>
                <a:gd name="T99" fmla="*/ 88 h 113"/>
                <a:gd name="T100" fmla="*/ 225 w 230"/>
                <a:gd name="T101" fmla="*/ 79 h 113"/>
                <a:gd name="T102" fmla="*/ 228 w 230"/>
                <a:gd name="T103" fmla="*/ 69 h 113"/>
                <a:gd name="T104" fmla="*/ 230 w 230"/>
                <a:gd name="T105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0" h="113">
                  <a:moveTo>
                    <a:pt x="230" y="63"/>
                  </a:moveTo>
                  <a:lnTo>
                    <a:pt x="217" y="58"/>
                  </a:lnTo>
                  <a:lnTo>
                    <a:pt x="204" y="55"/>
                  </a:lnTo>
                  <a:lnTo>
                    <a:pt x="190" y="50"/>
                  </a:lnTo>
                  <a:lnTo>
                    <a:pt x="178" y="47"/>
                  </a:lnTo>
                  <a:lnTo>
                    <a:pt x="165" y="42"/>
                  </a:lnTo>
                  <a:lnTo>
                    <a:pt x="152" y="39"/>
                  </a:lnTo>
                  <a:lnTo>
                    <a:pt x="139" y="35"/>
                  </a:lnTo>
                  <a:lnTo>
                    <a:pt x="126" y="31"/>
                  </a:lnTo>
                  <a:lnTo>
                    <a:pt x="113" y="27"/>
                  </a:lnTo>
                  <a:lnTo>
                    <a:pt x="101" y="23"/>
                  </a:lnTo>
                  <a:lnTo>
                    <a:pt x="88" y="19"/>
                  </a:lnTo>
                  <a:lnTo>
                    <a:pt x="74" y="16"/>
                  </a:lnTo>
                  <a:lnTo>
                    <a:pt x="61" y="11"/>
                  </a:lnTo>
                  <a:lnTo>
                    <a:pt x="49" y="8"/>
                  </a:lnTo>
                  <a:lnTo>
                    <a:pt x="36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5" y="12"/>
                  </a:lnTo>
                  <a:lnTo>
                    <a:pt x="4" y="20"/>
                  </a:lnTo>
                  <a:lnTo>
                    <a:pt x="3" y="27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3" y="54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19" y="68"/>
                  </a:lnTo>
                  <a:lnTo>
                    <a:pt x="33" y="71"/>
                  </a:lnTo>
                  <a:lnTo>
                    <a:pt x="45" y="73"/>
                  </a:lnTo>
                  <a:lnTo>
                    <a:pt x="59" y="77"/>
                  </a:lnTo>
                  <a:lnTo>
                    <a:pt x="73" y="79"/>
                  </a:lnTo>
                  <a:lnTo>
                    <a:pt x="87" y="83"/>
                  </a:lnTo>
                  <a:lnTo>
                    <a:pt x="99" y="86"/>
                  </a:lnTo>
                  <a:lnTo>
                    <a:pt x="113" y="88"/>
                  </a:lnTo>
                  <a:lnTo>
                    <a:pt x="127" y="92"/>
                  </a:lnTo>
                  <a:lnTo>
                    <a:pt x="140" y="94"/>
                  </a:lnTo>
                  <a:lnTo>
                    <a:pt x="154" y="98"/>
                  </a:lnTo>
                  <a:lnTo>
                    <a:pt x="166" y="101"/>
                  </a:lnTo>
                  <a:lnTo>
                    <a:pt x="180" y="103"/>
                  </a:lnTo>
                  <a:lnTo>
                    <a:pt x="194" y="107"/>
                  </a:lnTo>
                  <a:lnTo>
                    <a:pt x="207" y="109"/>
                  </a:lnTo>
                  <a:lnTo>
                    <a:pt x="220" y="113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9" y="98"/>
                  </a:lnTo>
                  <a:lnTo>
                    <a:pt x="219" y="93"/>
                  </a:lnTo>
                  <a:lnTo>
                    <a:pt x="220" y="88"/>
                  </a:lnTo>
                  <a:lnTo>
                    <a:pt x="225" y="79"/>
                  </a:lnTo>
                  <a:lnTo>
                    <a:pt x="228" y="69"/>
                  </a:lnTo>
                  <a:lnTo>
                    <a:pt x="230" y="63"/>
                  </a:lnTo>
                  <a:close/>
                </a:path>
              </a:pathLst>
            </a:custGeom>
            <a:solidFill>
              <a:srgbClr val="939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09" name="Freeform 61"/>
            <p:cNvSpPr>
              <a:spLocks/>
            </p:cNvSpPr>
            <p:nvPr/>
          </p:nvSpPr>
          <p:spPr bwMode="auto">
            <a:xfrm>
              <a:off x="8531226" y="1335088"/>
              <a:ext cx="177800" cy="84138"/>
            </a:xfrm>
            <a:custGeom>
              <a:avLst/>
              <a:gdLst>
                <a:gd name="T0" fmla="*/ 223 w 223"/>
                <a:gd name="T1" fmla="*/ 61 h 106"/>
                <a:gd name="T2" fmla="*/ 211 w 223"/>
                <a:gd name="T3" fmla="*/ 58 h 106"/>
                <a:gd name="T4" fmla="*/ 198 w 223"/>
                <a:gd name="T5" fmla="*/ 53 h 106"/>
                <a:gd name="T6" fmla="*/ 185 w 223"/>
                <a:gd name="T7" fmla="*/ 50 h 106"/>
                <a:gd name="T8" fmla="*/ 173 w 223"/>
                <a:gd name="T9" fmla="*/ 46 h 106"/>
                <a:gd name="T10" fmla="*/ 160 w 223"/>
                <a:gd name="T11" fmla="*/ 42 h 106"/>
                <a:gd name="T12" fmla="*/ 147 w 223"/>
                <a:gd name="T13" fmla="*/ 38 h 106"/>
                <a:gd name="T14" fmla="*/ 134 w 223"/>
                <a:gd name="T15" fmla="*/ 34 h 106"/>
                <a:gd name="T16" fmla="*/ 122 w 223"/>
                <a:gd name="T17" fmla="*/ 30 h 106"/>
                <a:gd name="T18" fmla="*/ 109 w 223"/>
                <a:gd name="T19" fmla="*/ 27 h 106"/>
                <a:gd name="T20" fmla="*/ 96 w 223"/>
                <a:gd name="T21" fmla="*/ 22 h 106"/>
                <a:gd name="T22" fmla="*/ 84 w 223"/>
                <a:gd name="T23" fmla="*/ 19 h 106"/>
                <a:gd name="T24" fmla="*/ 71 w 223"/>
                <a:gd name="T25" fmla="*/ 15 h 106"/>
                <a:gd name="T26" fmla="*/ 58 w 223"/>
                <a:gd name="T27" fmla="*/ 12 h 106"/>
                <a:gd name="T28" fmla="*/ 46 w 223"/>
                <a:gd name="T29" fmla="*/ 7 h 106"/>
                <a:gd name="T30" fmla="*/ 33 w 223"/>
                <a:gd name="T31" fmla="*/ 4 h 106"/>
                <a:gd name="T32" fmla="*/ 20 w 223"/>
                <a:gd name="T33" fmla="*/ 0 h 106"/>
                <a:gd name="T34" fmla="*/ 16 w 223"/>
                <a:gd name="T35" fmla="*/ 2 h 106"/>
                <a:gd name="T36" fmla="*/ 12 w 223"/>
                <a:gd name="T37" fmla="*/ 5 h 106"/>
                <a:gd name="T38" fmla="*/ 8 w 223"/>
                <a:gd name="T39" fmla="*/ 8 h 106"/>
                <a:gd name="T40" fmla="*/ 3 w 223"/>
                <a:gd name="T41" fmla="*/ 11 h 106"/>
                <a:gd name="T42" fmla="*/ 2 w 223"/>
                <a:gd name="T43" fmla="*/ 17 h 106"/>
                <a:gd name="T44" fmla="*/ 2 w 223"/>
                <a:gd name="T45" fmla="*/ 24 h 106"/>
                <a:gd name="T46" fmla="*/ 1 w 223"/>
                <a:gd name="T47" fmla="*/ 31 h 106"/>
                <a:gd name="T48" fmla="*/ 0 w 223"/>
                <a:gd name="T49" fmla="*/ 38 h 106"/>
                <a:gd name="T50" fmla="*/ 1 w 223"/>
                <a:gd name="T51" fmla="*/ 43 h 106"/>
                <a:gd name="T52" fmla="*/ 2 w 223"/>
                <a:gd name="T53" fmla="*/ 49 h 106"/>
                <a:gd name="T54" fmla="*/ 2 w 223"/>
                <a:gd name="T55" fmla="*/ 53 h 106"/>
                <a:gd name="T56" fmla="*/ 3 w 223"/>
                <a:gd name="T57" fmla="*/ 59 h 106"/>
                <a:gd name="T58" fmla="*/ 16 w 223"/>
                <a:gd name="T59" fmla="*/ 61 h 106"/>
                <a:gd name="T60" fmla="*/ 30 w 223"/>
                <a:gd name="T61" fmla="*/ 65 h 106"/>
                <a:gd name="T62" fmla="*/ 42 w 223"/>
                <a:gd name="T63" fmla="*/ 67 h 106"/>
                <a:gd name="T64" fmla="*/ 56 w 223"/>
                <a:gd name="T65" fmla="*/ 70 h 106"/>
                <a:gd name="T66" fmla="*/ 69 w 223"/>
                <a:gd name="T67" fmla="*/ 73 h 106"/>
                <a:gd name="T68" fmla="*/ 83 w 223"/>
                <a:gd name="T69" fmla="*/ 76 h 106"/>
                <a:gd name="T70" fmla="*/ 95 w 223"/>
                <a:gd name="T71" fmla="*/ 80 h 106"/>
                <a:gd name="T72" fmla="*/ 109 w 223"/>
                <a:gd name="T73" fmla="*/ 82 h 106"/>
                <a:gd name="T74" fmla="*/ 122 w 223"/>
                <a:gd name="T75" fmla="*/ 85 h 106"/>
                <a:gd name="T76" fmla="*/ 134 w 223"/>
                <a:gd name="T77" fmla="*/ 88 h 106"/>
                <a:gd name="T78" fmla="*/ 148 w 223"/>
                <a:gd name="T79" fmla="*/ 91 h 106"/>
                <a:gd name="T80" fmla="*/ 161 w 223"/>
                <a:gd name="T81" fmla="*/ 95 h 106"/>
                <a:gd name="T82" fmla="*/ 175 w 223"/>
                <a:gd name="T83" fmla="*/ 97 h 106"/>
                <a:gd name="T84" fmla="*/ 187 w 223"/>
                <a:gd name="T85" fmla="*/ 100 h 106"/>
                <a:gd name="T86" fmla="*/ 201 w 223"/>
                <a:gd name="T87" fmla="*/ 103 h 106"/>
                <a:gd name="T88" fmla="*/ 214 w 223"/>
                <a:gd name="T89" fmla="*/ 106 h 106"/>
                <a:gd name="T90" fmla="*/ 214 w 223"/>
                <a:gd name="T91" fmla="*/ 102 h 106"/>
                <a:gd name="T92" fmla="*/ 214 w 223"/>
                <a:gd name="T93" fmla="*/ 97 h 106"/>
                <a:gd name="T94" fmla="*/ 214 w 223"/>
                <a:gd name="T95" fmla="*/ 91 h 106"/>
                <a:gd name="T96" fmla="*/ 214 w 223"/>
                <a:gd name="T97" fmla="*/ 87 h 106"/>
                <a:gd name="T98" fmla="*/ 215 w 223"/>
                <a:gd name="T99" fmla="*/ 83 h 106"/>
                <a:gd name="T100" fmla="*/ 219 w 223"/>
                <a:gd name="T101" fmla="*/ 75 h 106"/>
                <a:gd name="T102" fmla="*/ 222 w 223"/>
                <a:gd name="T103" fmla="*/ 67 h 106"/>
                <a:gd name="T104" fmla="*/ 223 w 223"/>
                <a:gd name="T105" fmla="*/ 6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106">
                  <a:moveTo>
                    <a:pt x="223" y="61"/>
                  </a:moveTo>
                  <a:lnTo>
                    <a:pt x="211" y="58"/>
                  </a:lnTo>
                  <a:lnTo>
                    <a:pt x="198" y="53"/>
                  </a:lnTo>
                  <a:lnTo>
                    <a:pt x="185" y="50"/>
                  </a:lnTo>
                  <a:lnTo>
                    <a:pt x="173" y="46"/>
                  </a:lnTo>
                  <a:lnTo>
                    <a:pt x="160" y="42"/>
                  </a:lnTo>
                  <a:lnTo>
                    <a:pt x="147" y="38"/>
                  </a:lnTo>
                  <a:lnTo>
                    <a:pt x="134" y="34"/>
                  </a:lnTo>
                  <a:lnTo>
                    <a:pt x="122" y="30"/>
                  </a:lnTo>
                  <a:lnTo>
                    <a:pt x="109" y="27"/>
                  </a:lnTo>
                  <a:lnTo>
                    <a:pt x="96" y="22"/>
                  </a:lnTo>
                  <a:lnTo>
                    <a:pt x="84" y="19"/>
                  </a:lnTo>
                  <a:lnTo>
                    <a:pt x="71" y="15"/>
                  </a:lnTo>
                  <a:lnTo>
                    <a:pt x="58" y="12"/>
                  </a:lnTo>
                  <a:lnTo>
                    <a:pt x="46" y="7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3" y="11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2" y="49"/>
                  </a:lnTo>
                  <a:lnTo>
                    <a:pt x="2" y="53"/>
                  </a:lnTo>
                  <a:lnTo>
                    <a:pt x="3" y="59"/>
                  </a:lnTo>
                  <a:lnTo>
                    <a:pt x="16" y="61"/>
                  </a:lnTo>
                  <a:lnTo>
                    <a:pt x="30" y="65"/>
                  </a:lnTo>
                  <a:lnTo>
                    <a:pt x="42" y="67"/>
                  </a:lnTo>
                  <a:lnTo>
                    <a:pt x="56" y="70"/>
                  </a:lnTo>
                  <a:lnTo>
                    <a:pt x="69" y="73"/>
                  </a:lnTo>
                  <a:lnTo>
                    <a:pt x="83" y="76"/>
                  </a:lnTo>
                  <a:lnTo>
                    <a:pt x="95" y="80"/>
                  </a:lnTo>
                  <a:lnTo>
                    <a:pt x="109" y="82"/>
                  </a:lnTo>
                  <a:lnTo>
                    <a:pt x="122" y="85"/>
                  </a:lnTo>
                  <a:lnTo>
                    <a:pt x="134" y="88"/>
                  </a:lnTo>
                  <a:lnTo>
                    <a:pt x="148" y="91"/>
                  </a:lnTo>
                  <a:lnTo>
                    <a:pt x="161" y="95"/>
                  </a:lnTo>
                  <a:lnTo>
                    <a:pt x="175" y="97"/>
                  </a:lnTo>
                  <a:lnTo>
                    <a:pt x="187" y="100"/>
                  </a:lnTo>
                  <a:lnTo>
                    <a:pt x="201" y="103"/>
                  </a:lnTo>
                  <a:lnTo>
                    <a:pt x="214" y="106"/>
                  </a:lnTo>
                  <a:lnTo>
                    <a:pt x="214" y="102"/>
                  </a:lnTo>
                  <a:lnTo>
                    <a:pt x="214" y="97"/>
                  </a:lnTo>
                  <a:lnTo>
                    <a:pt x="214" y="91"/>
                  </a:lnTo>
                  <a:lnTo>
                    <a:pt x="214" y="87"/>
                  </a:lnTo>
                  <a:lnTo>
                    <a:pt x="215" y="83"/>
                  </a:lnTo>
                  <a:lnTo>
                    <a:pt x="219" y="75"/>
                  </a:lnTo>
                  <a:lnTo>
                    <a:pt x="222" y="67"/>
                  </a:lnTo>
                  <a:lnTo>
                    <a:pt x="223" y="61"/>
                  </a:lnTo>
                  <a:close/>
                </a:path>
              </a:pathLst>
            </a:custGeom>
            <a:solidFill>
              <a:srgbClr val="9B9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0" name="Freeform 62"/>
            <p:cNvSpPr>
              <a:spLocks/>
            </p:cNvSpPr>
            <p:nvPr/>
          </p:nvSpPr>
          <p:spPr bwMode="auto">
            <a:xfrm>
              <a:off x="8532813" y="1336675"/>
              <a:ext cx="171450" cy="79375"/>
            </a:xfrm>
            <a:custGeom>
              <a:avLst/>
              <a:gdLst>
                <a:gd name="T0" fmla="*/ 217 w 217"/>
                <a:gd name="T1" fmla="*/ 60 h 101"/>
                <a:gd name="T2" fmla="*/ 204 w 217"/>
                <a:gd name="T3" fmla="*/ 57 h 101"/>
                <a:gd name="T4" fmla="*/ 192 w 217"/>
                <a:gd name="T5" fmla="*/ 53 h 101"/>
                <a:gd name="T6" fmla="*/ 180 w 217"/>
                <a:gd name="T7" fmla="*/ 49 h 101"/>
                <a:gd name="T8" fmla="*/ 167 w 217"/>
                <a:gd name="T9" fmla="*/ 45 h 101"/>
                <a:gd name="T10" fmla="*/ 156 w 217"/>
                <a:gd name="T11" fmla="*/ 42 h 101"/>
                <a:gd name="T12" fmla="*/ 143 w 217"/>
                <a:gd name="T13" fmla="*/ 38 h 101"/>
                <a:gd name="T14" fmla="*/ 130 w 217"/>
                <a:gd name="T15" fmla="*/ 34 h 101"/>
                <a:gd name="T16" fmla="*/ 119 w 217"/>
                <a:gd name="T17" fmla="*/ 30 h 101"/>
                <a:gd name="T18" fmla="*/ 106 w 217"/>
                <a:gd name="T19" fmla="*/ 27 h 101"/>
                <a:gd name="T20" fmla="*/ 93 w 217"/>
                <a:gd name="T21" fmla="*/ 22 h 101"/>
                <a:gd name="T22" fmla="*/ 81 w 217"/>
                <a:gd name="T23" fmla="*/ 19 h 101"/>
                <a:gd name="T24" fmla="*/ 69 w 217"/>
                <a:gd name="T25" fmla="*/ 15 h 101"/>
                <a:gd name="T26" fmla="*/ 56 w 217"/>
                <a:gd name="T27" fmla="*/ 12 h 101"/>
                <a:gd name="T28" fmla="*/ 44 w 217"/>
                <a:gd name="T29" fmla="*/ 7 h 101"/>
                <a:gd name="T30" fmla="*/ 32 w 217"/>
                <a:gd name="T31" fmla="*/ 4 h 101"/>
                <a:gd name="T32" fmla="*/ 20 w 217"/>
                <a:gd name="T33" fmla="*/ 0 h 101"/>
                <a:gd name="T34" fmla="*/ 15 w 217"/>
                <a:gd name="T35" fmla="*/ 3 h 101"/>
                <a:gd name="T36" fmla="*/ 12 w 217"/>
                <a:gd name="T37" fmla="*/ 5 h 101"/>
                <a:gd name="T38" fmla="*/ 8 w 217"/>
                <a:gd name="T39" fmla="*/ 9 h 101"/>
                <a:gd name="T40" fmla="*/ 3 w 217"/>
                <a:gd name="T41" fmla="*/ 11 h 101"/>
                <a:gd name="T42" fmla="*/ 2 w 217"/>
                <a:gd name="T43" fmla="*/ 17 h 101"/>
                <a:gd name="T44" fmla="*/ 2 w 217"/>
                <a:gd name="T45" fmla="*/ 22 h 101"/>
                <a:gd name="T46" fmla="*/ 1 w 217"/>
                <a:gd name="T47" fmla="*/ 29 h 101"/>
                <a:gd name="T48" fmla="*/ 0 w 217"/>
                <a:gd name="T49" fmla="*/ 35 h 101"/>
                <a:gd name="T50" fmla="*/ 0 w 217"/>
                <a:gd name="T51" fmla="*/ 40 h 101"/>
                <a:gd name="T52" fmla="*/ 1 w 217"/>
                <a:gd name="T53" fmla="*/ 44 h 101"/>
                <a:gd name="T54" fmla="*/ 1 w 217"/>
                <a:gd name="T55" fmla="*/ 49 h 101"/>
                <a:gd name="T56" fmla="*/ 2 w 217"/>
                <a:gd name="T57" fmla="*/ 53 h 101"/>
                <a:gd name="T58" fmla="*/ 15 w 217"/>
                <a:gd name="T59" fmla="*/ 56 h 101"/>
                <a:gd name="T60" fmla="*/ 29 w 217"/>
                <a:gd name="T61" fmla="*/ 59 h 101"/>
                <a:gd name="T62" fmla="*/ 41 w 217"/>
                <a:gd name="T63" fmla="*/ 62 h 101"/>
                <a:gd name="T64" fmla="*/ 54 w 217"/>
                <a:gd name="T65" fmla="*/ 65 h 101"/>
                <a:gd name="T66" fmla="*/ 67 w 217"/>
                <a:gd name="T67" fmla="*/ 67 h 101"/>
                <a:gd name="T68" fmla="*/ 81 w 217"/>
                <a:gd name="T69" fmla="*/ 71 h 101"/>
                <a:gd name="T70" fmla="*/ 93 w 217"/>
                <a:gd name="T71" fmla="*/ 74 h 101"/>
                <a:gd name="T72" fmla="*/ 106 w 217"/>
                <a:gd name="T73" fmla="*/ 77 h 101"/>
                <a:gd name="T74" fmla="*/ 119 w 217"/>
                <a:gd name="T75" fmla="*/ 80 h 101"/>
                <a:gd name="T76" fmla="*/ 132 w 217"/>
                <a:gd name="T77" fmla="*/ 82 h 101"/>
                <a:gd name="T78" fmla="*/ 145 w 217"/>
                <a:gd name="T79" fmla="*/ 86 h 101"/>
                <a:gd name="T80" fmla="*/ 158 w 217"/>
                <a:gd name="T81" fmla="*/ 89 h 101"/>
                <a:gd name="T82" fmla="*/ 171 w 217"/>
                <a:gd name="T83" fmla="*/ 91 h 101"/>
                <a:gd name="T84" fmla="*/ 184 w 217"/>
                <a:gd name="T85" fmla="*/ 95 h 101"/>
                <a:gd name="T86" fmla="*/ 197 w 217"/>
                <a:gd name="T87" fmla="*/ 97 h 101"/>
                <a:gd name="T88" fmla="*/ 210 w 217"/>
                <a:gd name="T89" fmla="*/ 101 h 101"/>
                <a:gd name="T90" fmla="*/ 210 w 217"/>
                <a:gd name="T91" fmla="*/ 96 h 101"/>
                <a:gd name="T92" fmla="*/ 210 w 217"/>
                <a:gd name="T93" fmla="*/ 91 h 101"/>
                <a:gd name="T94" fmla="*/ 210 w 217"/>
                <a:gd name="T95" fmla="*/ 87 h 101"/>
                <a:gd name="T96" fmla="*/ 210 w 217"/>
                <a:gd name="T97" fmla="*/ 82 h 101"/>
                <a:gd name="T98" fmla="*/ 211 w 217"/>
                <a:gd name="T99" fmla="*/ 79 h 101"/>
                <a:gd name="T100" fmla="*/ 213 w 217"/>
                <a:gd name="T101" fmla="*/ 73 h 101"/>
                <a:gd name="T102" fmla="*/ 215 w 217"/>
                <a:gd name="T103" fmla="*/ 65 h 101"/>
                <a:gd name="T104" fmla="*/ 217 w 217"/>
                <a:gd name="T105" fmla="*/ 6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101">
                  <a:moveTo>
                    <a:pt x="217" y="60"/>
                  </a:moveTo>
                  <a:lnTo>
                    <a:pt x="204" y="57"/>
                  </a:lnTo>
                  <a:lnTo>
                    <a:pt x="192" y="53"/>
                  </a:lnTo>
                  <a:lnTo>
                    <a:pt x="180" y="49"/>
                  </a:lnTo>
                  <a:lnTo>
                    <a:pt x="167" y="45"/>
                  </a:lnTo>
                  <a:lnTo>
                    <a:pt x="156" y="42"/>
                  </a:lnTo>
                  <a:lnTo>
                    <a:pt x="143" y="38"/>
                  </a:lnTo>
                  <a:lnTo>
                    <a:pt x="130" y="34"/>
                  </a:lnTo>
                  <a:lnTo>
                    <a:pt x="119" y="30"/>
                  </a:lnTo>
                  <a:lnTo>
                    <a:pt x="106" y="27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9" y="15"/>
                  </a:lnTo>
                  <a:lnTo>
                    <a:pt x="56" y="12"/>
                  </a:lnTo>
                  <a:lnTo>
                    <a:pt x="44" y="7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8" y="9"/>
                  </a:lnTo>
                  <a:lnTo>
                    <a:pt x="3" y="11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15" y="56"/>
                  </a:lnTo>
                  <a:lnTo>
                    <a:pt x="29" y="59"/>
                  </a:lnTo>
                  <a:lnTo>
                    <a:pt x="41" y="62"/>
                  </a:lnTo>
                  <a:lnTo>
                    <a:pt x="54" y="65"/>
                  </a:lnTo>
                  <a:lnTo>
                    <a:pt x="67" y="67"/>
                  </a:lnTo>
                  <a:lnTo>
                    <a:pt x="81" y="71"/>
                  </a:lnTo>
                  <a:lnTo>
                    <a:pt x="93" y="74"/>
                  </a:lnTo>
                  <a:lnTo>
                    <a:pt x="106" y="77"/>
                  </a:lnTo>
                  <a:lnTo>
                    <a:pt x="119" y="80"/>
                  </a:lnTo>
                  <a:lnTo>
                    <a:pt x="132" y="82"/>
                  </a:lnTo>
                  <a:lnTo>
                    <a:pt x="145" y="86"/>
                  </a:lnTo>
                  <a:lnTo>
                    <a:pt x="158" y="89"/>
                  </a:lnTo>
                  <a:lnTo>
                    <a:pt x="171" y="91"/>
                  </a:lnTo>
                  <a:lnTo>
                    <a:pt x="184" y="95"/>
                  </a:lnTo>
                  <a:lnTo>
                    <a:pt x="197" y="97"/>
                  </a:lnTo>
                  <a:lnTo>
                    <a:pt x="210" y="101"/>
                  </a:lnTo>
                  <a:lnTo>
                    <a:pt x="210" y="96"/>
                  </a:lnTo>
                  <a:lnTo>
                    <a:pt x="210" y="91"/>
                  </a:lnTo>
                  <a:lnTo>
                    <a:pt x="210" y="87"/>
                  </a:lnTo>
                  <a:lnTo>
                    <a:pt x="210" y="82"/>
                  </a:lnTo>
                  <a:lnTo>
                    <a:pt x="211" y="79"/>
                  </a:lnTo>
                  <a:lnTo>
                    <a:pt x="213" y="73"/>
                  </a:lnTo>
                  <a:lnTo>
                    <a:pt x="215" y="65"/>
                  </a:lnTo>
                  <a:lnTo>
                    <a:pt x="217" y="60"/>
                  </a:lnTo>
                  <a:close/>
                </a:path>
              </a:pathLst>
            </a:custGeom>
            <a:solidFill>
              <a:srgbClr val="A3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1" name="Freeform 63"/>
            <p:cNvSpPr>
              <a:spLocks/>
            </p:cNvSpPr>
            <p:nvPr/>
          </p:nvSpPr>
          <p:spPr bwMode="auto">
            <a:xfrm>
              <a:off x="8534401" y="1338263"/>
              <a:ext cx="168275" cy="76200"/>
            </a:xfrm>
            <a:custGeom>
              <a:avLst/>
              <a:gdLst>
                <a:gd name="T0" fmla="*/ 212 w 212"/>
                <a:gd name="T1" fmla="*/ 59 h 94"/>
                <a:gd name="T2" fmla="*/ 201 w 212"/>
                <a:gd name="T3" fmla="*/ 55 h 94"/>
                <a:gd name="T4" fmla="*/ 188 w 212"/>
                <a:gd name="T5" fmla="*/ 52 h 94"/>
                <a:gd name="T6" fmla="*/ 176 w 212"/>
                <a:gd name="T7" fmla="*/ 47 h 94"/>
                <a:gd name="T8" fmla="*/ 164 w 212"/>
                <a:gd name="T9" fmla="*/ 44 h 94"/>
                <a:gd name="T10" fmla="*/ 152 w 212"/>
                <a:gd name="T11" fmla="*/ 40 h 94"/>
                <a:gd name="T12" fmla="*/ 140 w 212"/>
                <a:gd name="T13" fmla="*/ 37 h 94"/>
                <a:gd name="T14" fmla="*/ 128 w 212"/>
                <a:gd name="T15" fmla="*/ 33 h 94"/>
                <a:gd name="T16" fmla="*/ 115 w 212"/>
                <a:gd name="T17" fmla="*/ 29 h 94"/>
                <a:gd name="T18" fmla="*/ 104 w 212"/>
                <a:gd name="T19" fmla="*/ 25 h 94"/>
                <a:gd name="T20" fmla="*/ 91 w 212"/>
                <a:gd name="T21" fmla="*/ 22 h 94"/>
                <a:gd name="T22" fmla="*/ 80 w 212"/>
                <a:gd name="T23" fmla="*/ 18 h 94"/>
                <a:gd name="T24" fmla="*/ 67 w 212"/>
                <a:gd name="T25" fmla="*/ 15 h 94"/>
                <a:gd name="T26" fmla="*/ 55 w 212"/>
                <a:gd name="T27" fmla="*/ 11 h 94"/>
                <a:gd name="T28" fmla="*/ 44 w 212"/>
                <a:gd name="T29" fmla="*/ 7 h 94"/>
                <a:gd name="T30" fmla="*/ 31 w 212"/>
                <a:gd name="T31" fmla="*/ 3 h 94"/>
                <a:gd name="T32" fmla="*/ 20 w 212"/>
                <a:gd name="T33" fmla="*/ 0 h 94"/>
                <a:gd name="T34" fmla="*/ 15 w 212"/>
                <a:gd name="T35" fmla="*/ 2 h 94"/>
                <a:gd name="T36" fmla="*/ 12 w 212"/>
                <a:gd name="T37" fmla="*/ 4 h 94"/>
                <a:gd name="T38" fmla="*/ 8 w 212"/>
                <a:gd name="T39" fmla="*/ 7 h 94"/>
                <a:gd name="T40" fmla="*/ 5 w 212"/>
                <a:gd name="T41" fmla="*/ 9 h 94"/>
                <a:gd name="T42" fmla="*/ 4 w 212"/>
                <a:gd name="T43" fmla="*/ 15 h 94"/>
                <a:gd name="T44" fmla="*/ 2 w 212"/>
                <a:gd name="T45" fmla="*/ 19 h 94"/>
                <a:gd name="T46" fmla="*/ 1 w 212"/>
                <a:gd name="T47" fmla="*/ 25 h 94"/>
                <a:gd name="T48" fmla="*/ 0 w 212"/>
                <a:gd name="T49" fmla="*/ 30 h 94"/>
                <a:gd name="T50" fmla="*/ 1 w 212"/>
                <a:gd name="T51" fmla="*/ 34 h 94"/>
                <a:gd name="T52" fmla="*/ 1 w 212"/>
                <a:gd name="T53" fmla="*/ 39 h 94"/>
                <a:gd name="T54" fmla="*/ 2 w 212"/>
                <a:gd name="T55" fmla="*/ 42 h 94"/>
                <a:gd name="T56" fmla="*/ 2 w 212"/>
                <a:gd name="T57" fmla="*/ 47 h 94"/>
                <a:gd name="T58" fmla="*/ 15 w 212"/>
                <a:gd name="T59" fmla="*/ 50 h 94"/>
                <a:gd name="T60" fmla="*/ 28 w 212"/>
                <a:gd name="T61" fmla="*/ 53 h 94"/>
                <a:gd name="T62" fmla="*/ 40 w 212"/>
                <a:gd name="T63" fmla="*/ 56 h 94"/>
                <a:gd name="T64" fmla="*/ 53 w 212"/>
                <a:gd name="T65" fmla="*/ 59 h 94"/>
                <a:gd name="T66" fmla="*/ 66 w 212"/>
                <a:gd name="T67" fmla="*/ 62 h 94"/>
                <a:gd name="T68" fmla="*/ 78 w 212"/>
                <a:gd name="T69" fmla="*/ 64 h 94"/>
                <a:gd name="T70" fmla="*/ 91 w 212"/>
                <a:gd name="T71" fmla="*/ 68 h 94"/>
                <a:gd name="T72" fmla="*/ 104 w 212"/>
                <a:gd name="T73" fmla="*/ 70 h 94"/>
                <a:gd name="T74" fmla="*/ 117 w 212"/>
                <a:gd name="T75" fmla="*/ 74 h 94"/>
                <a:gd name="T76" fmla="*/ 129 w 212"/>
                <a:gd name="T77" fmla="*/ 77 h 94"/>
                <a:gd name="T78" fmla="*/ 142 w 212"/>
                <a:gd name="T79" fmla="*/ 79 h 94"/>
                <a:gd name="T80" fmla="*/ 155 w 212"/>
                <a:gd name="T81" fmla="*/ 83 h 94"/>
                <a:gd name="T82" fmla="*/ 167 w 212"/>
                <a:gd name="T83" fmla="*/ 85 h 94"/>
                <a:gd name="T84" fmla="*/ 180 w 212"/>
                <a:gd name="T85" fmla="*/ 88 h 94"/>
                <a:gd name="T86" fmla="*/ 193 w 212"/>
                <a:gd name="T87" fmla="*/ 91 h 94"/>
                <a:gd name="T88" fmla="*/ 205 w 212"/>
                <a:gd name="T89" fmla="*/ 94 h 94"/>
                <a:gd name="T90" fmla="*/ 206 w 212"/>
                <a:gd name="T91" fmla="*/ 91 h 94"/>
                <a:gd name="T92" fmla="*/ 206 w 212"/>
                <a:gd name="T93" fmla="*/ 86 h 94"/>
                <a:gd name="T94" fmla="*/ 206 w 212"/>
                <a:gd name="T95" fmla="*/ 82 h 94"/>
                <a:gd name="T96" fmla="*/ 206 w 212"/>
                <a:gd name="T97" fmla="*/ 78 h 94"/>
                <a:gd name="T98" fmla="*/ 208 w 212"/>
                <a:gd name="T99" fmla="*/ 76 h 94"/>
                <a:gd name="T100" fmla="*/ 210 w 212"/>
                <a:gd name="T101" fmla="*/ 70 h 94"/>
                <a:gd name="T102" fmla="*/ 211 w 212"/>
                <a:gd name="T103" fmla="*/ 63 h 94"/>
                <a:gd name="T104" fmla="*/ 212 w 212"/>
                <a:gd name="T105" fmla="*/ 5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94">
                  <a:moveTo>
                    <a:pt x="212" y="59"/>
                  </a:moveTo>
                  <a:lnTo>
                    <a:pt x="201" y="55"/>
                  </a:lnTo>
                  <a:lnTo>
                    <a:pt x="188" y="52"/>
                  </a:lnTo>
                  <a:lnTo>
                    <a:pt x="176" y="47"/>
                  </a:lnTo>
                  <a:lnTo>
                    <a:pt x="164" y="44"/>
                  </a:lnTo>
                  <a:lnTo>
                    <a:pt x="152" y="40"/>
                  </a:lnTo>
                  <a:lnTo>
                    <a:pt x="140" y="37"/>
                  </a:lnTo>
                  <a:lnTo>
                    <a:pt x="128" y="33"/>
                  </a:lnTo>
                  <a:lnTo>
                    <a:pt x="115" y="29"/>
                  </a:lnTo>
                  <a:lnTo>
                    <a:pt x="104" y="25"/>
                  </a:lnTo>
                  <a:lnTo>
                    <a:pt x="91" y="22"/>
                  </a:lnTo>
                  <a:lnTo>
                    <a:pt x="80" y="18"/>
                  </a:lnTo>
                  <a:lnTo>
                    <a:pt x="67" y="15"/>
                  </a:lnTo>
                  <a:lnTo>
                    <a:pt x="55" y="11"/>
                  </a:lnTo>
                  <a:lnTo>
                    <a:pt x="44" y="7"/>
                  </a:lnTo>
                  <a:lnTo>
                    <a:pt x="31" y="3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2" y="47"/>
                  </a:lnTo>
                  <a:lnTo>
                    <a:pt x="15" y="50"/>
                  </a:lnTo>
                  <a:lnTo>
                    <a:pt x="28" y="53"/>
                  </a:lnTo>
                  <a:lnTo>
                    <a:pt x="40" y="56"/>
                  </a:lnTo>
                  <a:lnTo>
                    <a:pt x="53" y="59"/>
                  </a:lnTo>
                  <a:lnTo>
                    <a:pt x="66" y="62"/>
                  </a:lnTo>
                  <a:lnTo>
                    <a:pt x="78" y="64"/>
                  </a:lnTo>
                  <a:lnTo>
                    <a:pt x="91" y="68"/>
                  </a:lnTo>
                  <a:lnTo>
                    <a:pt x="104" y="70"/>
                  </a:lnTo>
                  <a:lnTo>
                    <a:pt x="117" y="74"/>
                  </a:lnTo>
                  <a:lnTo>
                    <a:pt x="129" y="77"/>
                  </a:lnTo>
                  <a:lnTo>
                    <a:pt x="142" y="79"/>
                  </a:lnTo>
                  <a:lnTo>
                    <a:pt x="155" y="83"/>
                  </a:lnTo>
                  <a:lnTo>
                    <a:pt x="167" y="85"/>
                  </a:lnTo>
                  <a:lnTo>
                    <a:pt x="180" y="88"/>
                  </a:lnTo>
                  <a:lnTo>
                    <a:pt x="193" y="91"/>
                  </a:lnTo>
                  <a:lnTo>
                    <a:pt x="205" y="94"/>
                  </a:lnTo>
                  <a:lnTo>
                    <a:pt x="206" y="91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6" y="78"/>
                  </a:lnTo>
                  <a:lnTo>
                    <a:pt x="208" y="76"/>
                  </a:lnTo>
                  <a:lnTo>
                    <a:pt x="210" y="70"/>
                  </a:lnTo>
                  <a:lnTo>
                    <a:pt x="211" y="63"/>
                  </a:lnTo>
                  <a:lnTo>
                    <a:pt x="212" y="59"/>
                  </a:lnTo>
                  <a:close/>
                </a:path>
              </a:pathLst>
            </a:custGeom>
            <a:solidFill>
              <a:srgbClr val="A5A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2" name="Freeform 64"/>
            <p:cNvSpPr>
              <a:spLocks/>
            </p:cNvSpPr>
            <p:nvPr/>
          </p:nvSpPr>
          <p:spPr bwMode="auto">
            <a:xfrm>
              <a:off x="8535988" y="1341438"/>
              <a:ext cx="161925" cy="69850"/>
            </a:xfrm>
            <a:custGeom>
              <a:avLst/>
              <a:gdLst>
                <a:gd name="T0" fmla="*/ 206 w 206"/>
                <a:gd name="T1" fmla="*/ 58 h 88"/>
                <a:gd name="T2" fmla="*/ 194 w 206"/>
                <a:gd name="T3" fmla="*/ 54 h 88"/>
                <a:gd name="T4" fmla="*/ 182 w 206"/>
                <a:gd name="T5" fmla="*/ 51 h 88"/>
                <a:gd name="T6" fmla="*/ 171 w 206"/>
                <a:gd name="T7" fmla="*/ 46 h 88"/>
                <a:gd name="T8" fmla="*/ 158 w 206"/>
                <a:gd name="T9" fmla="*/ 43 h 88"/>
                <a:gd name="T10" fmla="*/ 147 w 206"/>
                <a:gd name="T11" fmla="*/ 39 h 88"/>
                <a:gd name="T12" fmla="*/ 135 w 206"/>
                <a:gd name="T13" fmla="*/ 36 h 88"/>
                <a:gd name="T14" fmla="*/ 124 w 206"/>
                <a:gd name="T15" fmla="*/ 32 h 88"/>
                <a:gd name="T16" fmla="*/ 112 w 206"/>
                <a:gd name="T17" fmla="*/ 29 h 88"/>
                <a:gd name="T18" fmla="*/ 101 w 206"/>
                <a:gd name="T19" fmla="*/ 24 h 88"/>
                <a:gd name="T20" fmla="*/ 89 w 206"/>
                <a:gd name="T21" fmla="*/ 21 h 88"/>
                <a:gd name="T22" fmla="*/ 76 w 206"/>
                <a:gd name="T23" fmla="*/ 18 h 88"/>
                <a:gd name="T24" fmla="*/ 65 w 206"/>
                <a:gd name="T25" fmla="*/ 14 h 88"/>
                <a:gd name="T26" fmla="*/ 53 w 206"/>
                <a:gd name="T27" fmla="*/ 11 h 88"/>
                <a:gd name="T28" fmla="*/ 42 w 206"/>
                <a:gd name="T29" fmla="*/ 7 h 88"/>
                <a:gd name="T30" fmla="*/ 29 w 206"/>
                <a:gd name="T31" fmla="*/ 4 h 88"/>
                <a:gd name="T32" fmla="*/ 18 w 206"/>
                <a:gd name="T33" fmla="*/ 0 h 88"/>
                <a:gd name="T34" fmla="*/ 14 w 206"/>
                <a:gd name="T35" fmla="*/ 1 h 88"/>
                <a:gd name="T36" fmla="*/ 11 w 206"/>
                <a:gd name="T37" fmla="*/ 4 h 88"/>
                <a:gd name="T38" fmla="*/ 7 w 206"/>
                <a:gd name="T39" fmla="*/ 5 h 88"/>
                <a:gd name="T40" fmla="*/ 4 w 206"/>
                <a:gd name="T41" fmla="*/ 7 h 88"/>
                <a:gd name="T42" fmla="*/ 3 w 206"/>
                <a:gd name="T43" fmla="*/ 12 h 88"/>
                <a:gd name="T44" fmla="*/ 3 w 206"/>
                <a:gd name="T45" fmla="*/ 16 h 88"/>
                <a:gd name="T46" fmla="*/ 2 w 206"/>
                <a:gd name="T47" fmla="*/ 22 h 88"/>
                <a:gd name="T48" fmla="*/ 0 w 206"/>
                <a:gd name="T49" fmla="*/ 27 h 88"/>
                <a:gd name="T50" fmla="*/ 0 w 206"/>
                <a:gd name="T51" fmla="*/ 30 h 88"/>
                <a:gd name="T52" fmla="*/ 2 w 206"/>
                <a:gd name="T53" fmla="*/ 34 h 88"/>
                <a:gd name="T54" fmla="*/ 2 w 206"/>
                <a:gd name="T55" fmla="*/ 37 h 88"/>
                <a:gd name="T56" fmla="*/ 2 w 206"/>
                <a:gd name="T57" fmla="*/ 41 h 88"/>
                <a:gd name="T58" fmla="*/ 14 w 206"/>
                <a:gd name="T59" fmla="*/ 44 h 88"/>
                <a:gd name="T60" fmla="*/ 27 w 206"/>
                <a:gd name="T61" fmla="*/ 46 h 88"/>
                <a:gd name="T62" fmla="*/ 40 w 206"/>
                <a:gd name="T63" fmla="*/ 50 h 88"/>
                <a:gd name="T64" fmla="*/ 51 w 206"/>
                <a:gd name="T65" fmla="*/ 52 h 88"/>
                <a:gd name="T66" fmla="*/ 64 w 206"/>
                <a:gd name="T67" fmla="*/ 56 h 88"/>
                <a:gd name="T68" fmla="*/ 76 w 206"/>
                <a:gd name="T69" fmla="*/ 58 h 88"/>
                <a:gd name="T70" fmla="*/ 89 w 206"/>
                <a:gd name="T71" fmla="*/ 61 h 88"/>
                <a:gd name="T72" fmla="*/ 102 w 206"/>
                <a:gd name="T73" fmla="*/ 64 h 88"/>
                <a:gd name="T74" fmla="*/ 113 w 206"/>
                <a:gd name="T75" fmla="*/ 67 h 88"/>
                <a:gd name="T76" fmla="*/ 126 w 206"/>
                <a:gd name="T77" fmla="*/ 71 h 88"/>
                <a:gd name="T78" fmla="*/ 139 w 206"/>
                <a:gd name="T79" fmla="*/ 73 h 88"/>
                <a:gd name="T80" fmla="*/ 151 w 206"/>
                <a:gd name="T81" fmla="*/ 76 h 88"/>
                <a:gd name="T82" fmla="*/ 163 w 206"/>
                <a:gd name="T83" fmla="*/ 79 h 88"/>
                <a:gd name="T84" fmla="*/ 176 w 206"/>
                <a:gd name="T85" fmla="*/ 82 h 88"/>
                <a:gd name="T86" fmla="*/ 188 w 206"/>
                <a:gd name="T87" fmla="*/ 84 h 88"/>
                <a:gd name="T88" fmla="*/ 201 w 206"/>
                <a:gd name="T89" fmla="*/ 88 h 88"/>
                <a:gd name="T90" fmla="*/ 201 w 206"/>
                <a:gd name="T91" fmla="*/ 84 h 88"/>
                <a:gd name="T92" fmla="*/ 201 w 206"/>
                <a:gd name="T93" fmla="*/ 81 h 88"/>
                <a:gd name="T94" fmla="*/ 201 w 206"/>
                <a:gd name="T95" fmla="*/ 77 h 88"/>
                <a:gd name="T96" fmla="*/ 202 w 206"/>
                <a:gd name="T97" fmla="*/ 74 h 88"/>
                <a:gd name="T98" fmla="*/ 202 w 206"/>
                <a:gd name="T99" fmla="*/ 72 h 88"/>
                <a:gd name="T100" fmla="*/ 204 w 206"/>
                <a:gd name="T101" fmla="*/ 67 h 88"/>
                <a:gd name="T102" fmla="*/ 206 w 206"/>
                <a:gd name="T103" fmla="*/ 61 h 88"/>
                <a:gd name="T104" fmla="*/ 206 w 206"/>
                <a:gd name="T105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88">
                  <a:moveTo>
                    <a:pt x="206" y="58"/>
                  </a:moveTo>
                  <a:lnTo>
                    <a:pt x="194" y="54"/>
                  </a:lnTo>
                  <a:lnTo>
                    <a:pt x="182" y="51"/>
                  </a:lnTo>
                  <a:lnTo>
                    <a:pt x="171" y="46"/>
                  </a:lnTo>
                  <a:lnTo>
                    <a:pt x="158" y="43"/>
                  </a:lnTo>
                  <a:lnTo>
                    <a:pt x="147" y="39"/>
                  </a:lnTo>
                  <a:lnTo>
                    <a:pt x="135" y="36"/>
                  </a:lnTo>
                  <a:lnTo>
                    <a:pt x="124" y="32"/>
                  </a:lnTo>
                  <a:lnTo>
                    <a:pt x="112" y="29"/>
                  </a:lnTo>
                  <a:lnTo>
                    <a:pt x="101" y="24"/>
                  </a:lnTo>
                  <a:lnTo>
                    <a:pt x="89" y="21"/>
                  </a:lnTo>
                  <a:lnTo>
                    <a:pt x="76" y="18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2" y="7"/>
                  </a:lnTo>
                  <a:lnTo>
                    <a:pt x="29" y="4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14" y="44"/>
                  </a:lnTo>
                  <a:lnTo>
                    <a:pt x="27" y="46"/>
                  </a:lnTo>
                  <a:lnTo>
                    <a:pt x="40" y="50"/>
                  </a:lnTo>
                  <a:lnTo>
                    <a:pt x="51" y="52"/>
                  </a:lnTo>
                  <a:lnTo>
                    <a:pt x="64" y="56"/>
                  </a:lnTo>
                  <a:lnTo>
                    <a:pt x="76" y="58"/>
                  </a:lnTo>
                  <a:lnTo>
                    <a:pt x="89" y="61"/>
                  </a:lnTo>
                  <a:lnTo>
                    <a:pt x="102" y="64"/>
                  </a:lnTo>
                  <a:lnTo>
                    <a:pt x="113" y="67"/>
                  </a:lnTo>
                  <a:lnTo>
                    <a:pt x="126" y="71"/>
                  </a:lnTo>
                  <a:lnTo>
                    <a:pt x="139" y="73"/>
                  </a:lnTo>
                  <a:lnTo>
                    <a:pt x="151" y="76"/>
                  </a:lnTo>
                  <a:lnTo>
                    <a:pt x="163" y="79"/>
                  </a:lnTo>
                  <a:lnTo>
                    <a:pt x="176" y="82"/>
                  </a:lnTo>
                  <a:lnTo>
                    <a:pt x="188" y="84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1" y="81"/>
                  </a:lnTo>
                  <a:lnTo>
                    <a:pt x="201" y="77"/>
                  </a:lnTo>
                  <a:lnTo>
                    <a:pt x="202" y="74"/>
                  </a:lnTo>
                  <a:lnTo>
                    <a:pt x="202" y="72"/>
                  </a:lnTo>
                  <a:lnTo>
                    <a:pt x="204" y="67"/>
                  </a:lnTo>
                  <a:lnTo>
                    <a:pt x="206" y="61"/>
                  </a:lnTo>
                  <a:lnTo>
                    <a:pt x="206" y="58"/>
                  </a:lnTo>
                  <a:close/>
                </a:path>
              </a:pathLst>
            </a:custGeom>
            <a:solidFill>
              <a:srgbClr val="ADA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3" name="Freeform 65"/>
            <p:cNvSpPr>
              <a:spLocks/>
            </p:cNvSpPr>
            <p:nvPr/>
          </p:nvSpPr>
          <p:spPr bwMode="auto">
            <a:xfrm>
              <a:off x="8537576" y="1343025"/>
              <a:ext cx="158750" cy="65088"/>
            </a:xfrm>
            <a:custGeom>
              <a:avLst/>
              <a:gdLst>
                <a:gd name="T0" fmla="*/ 199 w 199"/>
                <a:gd name="T1" fmla="*/ 56 h 81"/>
                <a:gd name="T2" fmla="*/ 176 w 199"/>
                <a:gd name="T3" fmla="*/ 49 h 81"/>
                <a:gd name="T4" fmla="*/ 153 w 199"/>
                <a:gd name="T5" fmla="*/ 42 h 81"/>
                <a:gd name="T6" fmla="*/ 130 w 199"/>
                <a:gd name="T7" fmla="*/ 35 h 81"/>
                <a:gd name="T8" fmla="*/ 108 w 199"/>
                <a:gd name="T9" fmla="*/ 27 h 81"/>
                <a:gd name="T10" fmla="*/ 85 w 199"/>
                <a:gd name="T11" fmla="*/ 20 h 81"/>
                <a:gd name="T12" fmla="*/ 62 w 199"/>
                <a:gd name="T13" fmla="*/ 13 h 81"/>
                <a:gd name="T14" fmla="*/ 39 w 199"/>
                <a:gd name="T15" fmla="*/ 6 h 81"/>
                <a:gd name="T16" fmla="*/ 16 w 199"/>
                <a:gd name="T17" fmla="*/ 0 h 81"/>
                <a:gd name="T18" fmla="*/ 12 w 199"/>
                <a:gd name="T19" fmla="*/ 1 h 81"/>
                <a:gd name="T20" fmla="*/ 10 w 199"/>
                <a:gd name="T21" fmla="*/ 3 h 81"/>
                <a:gd name="T22" fmla="*/ 7 w 199"/>
                <a:gd name="T23" fmla="*/ 4 h 81"/>
                <a:gd name="T24" fmla="*/ 3 w 199"/>
                <a:gd name="T25" fmla="*/ 6 h 81"/>
                <a:gd name="T26" fmla="*/ 2 w 199"/>
                <a:gd name="T27" fmla="*/ 10 h 81"/>
                <a:gd name="T28" fmla="*/ 2 w 199"/>
                <a:gd name="T29" fmla="*/ 13 h 81"/>
                <a:gd name="T30" fmla="*/ 1 w 199"/>
                <a:gd name="T31" fmla="*/ 18 h 81"/>
                <a:gd name="T32" fmla="*/ 0 w 199"/>
                <a:gd name="T33" fmla="*/ 21 h 81"/>
                <a:gd name="T34" fmla="*/ 0 w 199"/>
                <a:gd name="T35" fmla="*/ 25 h 81"/>
                <a:gd name="T36" fmla="*/ 0 w 199"/>
                <a:gd name="T37" fmla="*/ 27 h 81"/>
                <a:gd name="T38" fmla="*/ 0 w 199"/>
                <a:gd name="T39" fmla="*/ 31 h 81"/>
                <a:gd name="T40" fmla="*/ 0 w 199"/>
                <a:gd name="T41" fmla="*/ 34 h 81"/>
                <a:gd name="T42" fmla="*/ 12 w 199"/>
                <a:gd name="T43" fmla="*/ 38 h 81"/>
                <a:gd name="T44" fmla="*/ 24 w 199"/>
                <a:gd name="T45" fmla="*/ 40 h 81"/>
                <a:gd name="T46" fmla="*/ 37 w 199"/>
                <a:gd name="T47" fmla="*/ 43 h 81"/>
                <a:gd name="T48" fmla="*/ 48 w 199"/>
                <a:gd name="T49" fmla="*/ 46 h 81"/>
                <a:gd name="T50" fmla="*/ 61 w 199"/>
                <a:gd name="T51" fmla="*/ 49 h 81"/>
                <a:gd name="T52" fmla="*/ 72 w 199"/>
                <a:gd name="T53" fmla="*/ 51 h 81"/>
                <a:gd name="T54" fmla="*/ 85 w 199"/>
                <a:gd name="T55" fmla="*/ 55 h 81"/>
                <a:gd name="T56" fmla="*/ 98 w 199"/>
                <a:gd name="T57" fmla="*/ 57 h 81"/>
                <a:gd name="T58" fmla="*/ 109 w 199"/>
                <a:gd name="T59" fmla="*/ 61 h 81"/>
                <a:gd name="T60" fmla="*/ 122 w 199"/>
                <a:gd name="T61" fmla="*/ 64 h 81"/>
                <a:gd name="T62" fmla="*/ 133 w 199"/>
                <a:gd name="T63" fmla="*/ 66 h 81"/>
                <a:gd name="T64" fmla="*/ 146 w 199"/>
                <a:gd name="T65" fmla="*/ 70 h 81"/>
                <a:gd name="T66" fmla="*/ 158 w 199"/>
                <a:gd name="T67" fmla="*/ 72 h 81"/>
                <a:gd name="T68" fmla="*/ 170 w 199"/>
                <a:gd name="T69" fmla="*/ 76 h 81"/>
                <a:gd name="T70" fmla="*/ 182 w 199"/>
                <a:gd name="T71" fmla="*/ 78 h 81"/>
                <a:gd name="T72" fmla="*/ 194 w 199"/>
                <a:gd name="T73" fmla="*/ 81 h 81"/>
                <a:gd name="T74" fmla="*/ 196 w 199"/>
                <a:gd name="T75" fmla="*/ 78 h 81"/>
                <a:gd name="T76" fmla="*/ 196 w 199"/>
                <a:gd name="T77" fmla="*/ 74 h 81"/>
                <a:gd name="T78" fmla="*/ 196 w 199"/>
                <a:gd name="T79" fmla="*/ 72 h 81"/>
                <a:gd name="T80" fmla="*/ 197 w 199"/>
                <a:gd name="T81" fmla="*/ 69 h 81"/>
                <a:gd name="T82" fmla="*/ 197 w 199"/>
                <a:gd name="T83" fmla="*/ 68 h 81"/>
                <a:gd name="T84" fmla="*/ 198 w 199"/>
                <a:gd name="T85" fmla="*/ 64 h 81"/>
                <a:gd name="T86" fmla="*/ 199 w 199"/>
                <a:gd name="T87" fmla="*/ 59 h 81"/>
                <a:gd name="T88" fmla="*/ 199 w 199"/>
                <a:gd name="T8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81">
                  <a:moveTo>
                    <a:pt x="199" y="56"/>
                  </a:moveTo>
                  <a:lnTo>
                    <a:pt x="176" y="49"/>
                  </a:lnTo>
                  <a:lnTo>
                    <a:pt x="153" y="42"/>
                  </a:lnTo>
                  <a:lnTo>
                    <a:pt x="130" y="35"/>
                  </a:lnTo>
                  <a:lnTo>
                    <a:pt x="108" y="27"/>
                  </a:lnTo>
                  <a:lnTo>
                    <a:pt x="85" y="20"/>
                  </a:lnTo>
                  <a:lnTo>
                    <a:pt x="62" y="13"/>
                  </a:lnTo>
                  <a:lnTo>
                    <a:pt x="39" y="6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2" y="38"/>
                  </a:lnTo>
                  <a:lnTo>
                    <a:pt x="24" y="40"/>
                  </a:lnTo>
                  <a:lnTo>
                    <a:pt x="37" y="43"/>
                  </a:lnTo>
                  <a:lnTo>
                    <a:pt x="48" y="46"/>
                  </a:lnTo>
                  <a:lnTo>
                    <a:pt x="61" y="49"/>
                  </a:lnTo>
                  <a:lnTo>
                    <a:pt x="72" y="51"/>
                  </a:lnTo>
                  <a:lnTo>
                    <a:pt x="85" y="55"/>
                  </a:lnTo>
                  <a:lnTo>
                    <a:pt x="98" y="57"/>
                  </a:lnTo>
                  <a:lnTo>
                    <a:pt x="109" y="61"/>
                  </a:lnTo>
                  <a:lnTo>
                    <a:pt x="122" y="64"/>
                  </a:lnTo>
                  <a:lnTo>
                    <a:pt x="133" y="66"/>
                  </a:lnTo>
                  <a:lnTo>
                    <a:pt x="146" y="70"/>
                  </a:lnTo>
                  <a:lnTo>
                    <a:pt x="158" y="72"/>
                  </a:lnTo>
                  <a:lnTo>
                    <a:pt x="170" y="76"/>
                  </a:lnTo>
                  <a:lnTo>
                    <a:pt x="182" y="78"/>
                  </a:lnTo>
                  <a:lnTo>
                    <a:pt x="194" y="81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196" y="72"/>
                  </a:lnTo>
                  <a:lnTo>
                    <a:pt x="197" y="69"/>
                  </a:lnTo>
                  <a:lnTo>
                    <a:pt x="197" y="68"/>
                  </a:lnTo>
                  <a:lnTo>
                    <a:pt x="198" y="64"/>
                  </a:lnTo>
                  <a:lnTo>
                    <a:pt x="199" y="59"/>
                  </a:lnTo>
                  <a:lnTo>
                    <a:pt x="199" y="56"/>
                  </a:lnTo>
                  <a:close/>
                </a:path>
              </a:pathLst>
            </a:custGeom>
            <a:solidFill>
              <a:srgbClr val="AFA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4" name="Freeform 66"/>
            <p:cNvSpPr>
              <a:spLocks/>
            </p:cNvSpPr>
            <p:nvPr/>
          </p:nvSpPr>
          <p:spPr bwMode="auto">
            <a:xfrm>
              <a:off x="8537576" y="1346200"/>
              <a:ext cx="153988" cy="58738"/>
            </a:xfrm>
            <a:custGeom>
              <a:avLst/>
              <a:gdLst>
                <a:gd name="T0" fmla="*/ 193 w 193"/>
                <a:gd name="T1" fmla="*/ 54 h 74"/>
                <a:gd name="T2" fmla="*/ 172 w 193"/>
                <a:gd name="T3" fmla="*/ 47 h 74"/>
                <a:gd name="T4" fmla="*/ 150 w 193"/>
                <a:gd name="T5" fmla="*/ 40 h 74"/>
                <a:gd name="T6" fmla="*/ 127 w 193"/>
                <a:gd name="T7" fmla="*/ 33 h 74"/>
                <a:gd name="T8" fmla="*/ 105 w 193"/>
                <a:gd name="T9" fmla="*/ 26 h 74"/>
                <a:gd name="T10" fmla="*/ 83 w 193"/>
                <a:gd name="T11" fmla="*/ 20 h 74"/>
                <a:gd name="T12" fmla="*/ 60 w 193"/>
                <a:gd name="T13" fmla="*/ 13 h 74"/>
                <a:gd name="T14" fmla="*/ 38 w 193"/>
                <a:gd name="T15" fmla="*/ 7 h 74"/>
                <a:gd name="T16" fmla="*/ 16 w 193"/>
                <a:gd name="T17" fmla="*/ 0 h 74"/>
                <a:gd name="T18" fmla="*/ 13 w 193"/>
                <a:gd name="T19" fmla="*/ 1 h 74"/>
                <a:gd name="T20" fmla="*/ 10 w 193"/>
                <a:gd name="T21" fmla="*/ 2 h 74"/>
                <a:gd name="T22" fmla="*/ 7 w 193"/>
                <a:gd name="T23" fmla="*/ 3 h 74"/>
                <a:gd name="T24" fmla="*/ 5 w 193"/>
                <a:gd name="T25" fmla="*/ 5 h 74"/>
                <a:gd name="T26" fmla="*/ 3 w 193"/>
                <a:gd name="T27" fmla="*/ 8 h 74"/>
                <a:gd name="T28" fmla="*/ 3 w 193"/>
                <a:gd name="T29" fmla="*/ 10 h 74"/>
                <a:gd name="T30" fmla="*/ 2 w 193"/>
                <a:gd name="T31" fmla="*/ 14 h 74"/>
                <a:gd name="T32" fmla="*/ 1 w 193"/>
                <a:gd name="T33" fmla="*/ 17 h 74"/>
                <a:gd name="T34" fmla="*/ 0 w 193"/>
                <a:gd name="T35" fmla="*/ 20 h 74"/>
                <a:gd name="T36" fmla="*/ 0 w 193"/>
                <a:gd name="T37" fmla="*/ 22 h 74"/>
                <a:gd name="T38" fmla="*/ 0 w 193"/>
                <a:gd name="T39" fmla="*/ 25 h 74"/>
                <a:gd name="T40" fmla="*/ 0 w 193"/>
                <a:gd name="T41" fmla="*/ 28 h 74"/>
                <a:gd name="T42" fmla="*/ 11 w 193"/>
                <a:gd name="T43" fmla="*/ 31 h 74"/>
                <a:gd name="T44" fmla="*/ 24 w 193"/>
                <a:gd name="T45" fmla="*/ 33 h 74"/>
                <a:gd name="T46" fmla="*/ 36 w 193"/>
                <a:gd name="T47" fmla="*/ 37 h 74"/>
                <a:gd name="T48" fmla="*/ 47 w 193"/>
                <a:gd name="T49" fmla="*/ 39 h 74"/>
                <a:gd name="T50" fmla="*/ 60 w 193"/>
                <a:gd name="T51" fmla="*/ 43 h 74"/>
                <a:gd name="T52" fmla="*/ 71 w 193"/>
                <a:gd name="T53" fmla="*/ 46 h 74"/>
                <a:gd name="T54" fmla="*/ 84 w 193"/>
                <a:gd name="T55" fmla="*/ 48 h 74"/>
                <a:gd name="T56" fmla="*/ 96 w 193"/>
                <a:gd name="T57" fmla="*/ 52 h 74"/>
                <a:gd name="T58" fmla="*/ 107 w 193"/>
                <a:gd name="T59" fmla="*/ 54 h 74"/>
                <a:gd name="T60" fmla="*/ 120 w 193"/>
                <a:gd name="T61" fmla="*/ 58 h 74"/>
                <a:gd name="T62" fmla="*/ 131 w 193"/>
                <a:gd name="T63" fmla="*/ 60 h 74"/>
                <a:gd name="T64" fmla="*/ 144 w 193"/>
                <a:gd name="T65" fmla="*/ 63 h 74"/>
                <a:gd name="T66" fmla="*/ 155 w 193"/>
                <a:gd name="T67" fmla="*/ 66 h 74"/>
                <a:gd name="T68" fmla="*/ 167 w 193"/>
                <a:gd name="T69" fmla="*/ 68 h 74"/>
                <a:gd name="T70" fmla="*/ 180 w 193"/>
                <a:gd name="T71" fmla="*/ 71 h 74"/>
                <a:gd name="T72" fmla="*/ 191 w 193"/>
                <a:gd name="T73" fmla="*/ 74 h 74"/>
                <a:gd name="T74" fmla="*/ 191 w 193"/>
                <a:gd name="T75" fmla="*/ 71 h 74"/>
                <a:gd name="T76" fmla="*/ 192 w 193"/>
                <a:gd name="T77" fmla="*/ 69 h 74"/>
                <a:gd name="T78" fmla="*/ 192 w 193"/>
                <a:gd name="T79" fmla="*/ 67 h 74"/>
                <a:gd name="T80" fmla="*/ 192 w 193"/>
                <a:gd name="T81" fmla="*/ 63 h 74"/>
                <a:gd name="T82" fmla="*/ 192 w 193"/>
                <a:gd name="T83" fmla="*/ 62 h 74"/>
                <a:gd name="T84" fmla="*/ 193 w 193"/>
                <a:gd name="T85" fmla="*/ 60 h 74"/>
                <a:gd name="T86" fmla="*/ 193 w 193"/>
                <a:gd name="T87" fmla="*/ 58 h 74"/>
                <a:gd name="T88" fmla="*/ 193 w 193"/>
                <a:gd name="T89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3" h="74">
                  <a:moveTo>
                    <a:pt x="193" y="54"/>
                  </a:moveTo>
                  <a:lnTo>
                    <a:pt x="172" y="47"/>
                  </a:lnTo>
                  <a:lnTo>
                    <a:pt x="150" y="40"/>
                  </a:lnTo>
                  <a:lnTo>
                    <a:pt x="127" y="33"/>
                  </a:lnTo>
                  <a:lnTo>
                    <a:pt x="105" y="26"/>
                  </a:lnTo>
                  <a:lnTo>
                    <a:pt x="83" y="20"/>
                  </a:lnTo>
                  <a:lnTo>
                    <a:pt x="60" y="13"/>
                  </a:lnTo>
                  <a:lnTo>
                    <a:pt x="38" y="7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11" y="31"/>
                  </a:lnTo>
                  <a:lnTo>
                    <a:pt x="24" y="33"/>
                  </a:lnTo>
                  <a:lnTo>
                    <a:pt x="36" y="37"/>
                  </a:lnTo>
                  <a:lnTo>
                    <a:pt x="47" y="39"/>
                  </a:lnTo>
                  <a:lnTo>
                    <a:pt x="60" y="43"/>
                  </a:lnTo>
                  <a:lnTo>
                    <a:pt x="71" y="46"/>
                  </a:lnTo>
                  <a:lnTo>
                    <a:pt x="84" y="48"/>
                  </a:lnTo>
                  <a:lnTo>
                    <a:pt x="96" y="52"/>
                  </a:lnTo>
                  <a:lnTo>
                    <a:pt x="107" y="54"/>
                  </a:lnTo>
                  <a:lnTo>
                    <a:pt x="120" y="58"/>
                  </a:lnTo>
                  <a:lnTo>
                    <a:pt x="131" y="60"/>
                  </a:lnTo>
                  <a:lnTo>
                    <a:pt x="144" y="63"/>
                  </a:lnTo>
                  <a:lnTo>
                    <a:pt x="155" y="66"/>
                  </a:lnTo>
                  <a:lnTo>
                    <a:pt x="167" y="68"/>
                  </a:lnTo>
                  <a:lnTo>
                    <a:pt x="180" y="71"/>
                  </a:lnTo>
                  <a:lnTo>
                    <a:pt x="191" y="74"/>
                  </a:lnTo>
                  <a:lnTo>
                    <a:pt x="191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2" y="63"/>
                  </a:lnTo>
                  <a:lnTo>
                    <a:pt x="192" y="62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3" y="54"/>
                  </a:lnTo>
                  <a:close/>
                </a:path>
              </a:pathLst>
            </a:custGeom>
            <a:solidFill>
              <a:srgbClr val="B7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5" name="Freeform 67"/>
            <p:cNvSpPr>
              <a:spLocks/>
            </p:cNvSpPr>
            <p:nvPr/>
          </p:nvSpPr>
          <p:spPr bwMode="auto">
            <a:xfrm>
              <a:off x="8539163" y="1347788"/>
              <a:ext cx="150813" cy="55563"/>
            </a:xfrm>
            <a:custGeom>
              <a:avLst/>
              <a:gdLst>
                <a:gd name="T0" fmla="*/ 189 w 189"/>
                <a:gd name="T1" fmla="*/ 53 h 71"/>
                <a:gd name="T2" fmla="*/ 167 w 189"/>
                <a:gd name="T3" fmla="*/ 46 h 71"/>
                <a:gd name="T4" fmla="*/ 145 w 189"/>
                <a:gd name="T5" fmla="*/ 41 h 71"/>
                <a:gd name="T6" fmla="*/ 123 w 189"/>
                <a:gd name="T7" fmla="*/ 34 h 71"/>
                <a:gd name="T8" fmla="*/ 103 w 189"/>
                <a:gd name="T9" fmla="*/ 27 h 71"/>
                <a:gd name="T10" fmla="*/ 81 w 189"/>
                <a:gd name="T11" fmla="*/ 20 h 71"/>
                <a:gd name="T12" fmla="*/ 59 w 189"/>
                <a:gd name="T13" fmla="*/ 13 h 71"/>
                <a:gd name="T14" fmla="*/ 37 w 189"/>
                <a:gd name="T15" fmla="*/ 7 h 71"/>
                <a:gd name="T16" fmla="*/ 15 w 189"/>
                <a:gd name="T17" fmla="*/ 0 h 71"/>
                <a:gd name="T18" fmla="*/ 13 w 189"/>
                <a:gd name="T19" fmla="*/ 1 h 71"/>
                <a:gd name="T20" fmla="*/ 10 w 189"/>
                <a:gd name="T21" fmla="*/ 3 h 71"/>
                <a:gd name="T22" fmla="*/ 7 w 189"/>
                <a:gd name="T23" fmla="*/ 4 h 71"/>
                <a:gd name="T24" fmla="*/ 5 w 189"/>
                <a:gd name="T25" fmla="*/ 5 h 71"/>
                <a:gd name="T26" fmla="*/ 4 w 189"/>
                <a:gd name="T27" fmla="*/ 7 h 71"/>
                <a:gd name="T28" fmla="*/ 4 w 189"/>
                <a:gd name="T29" fmla="*/ 8 h 71"/>
                <a:gd name="T30" fmla="*/ 2 w 189"/>
                <a:gd name="T31" fmla="*/ 11 h 71"/>
                <a:gd name="T32" fmla="*/ 2 w 189"/>
                <a:gd name="T33" fmla="*/ 13 h 71"/>
                <a:gd name="T34" fmla="*/ 1 w 189"/>
                <a:gd name="T35" fmla="*/ 15 h 71"/>
                <a:gd name="T36" fmla="*/ 1 w 189"/>
                <a:gd name="T37" fmla="*/ 18 h 71"/>
                <a:gd name="T38" fmla="*/ 0 w 189"/>
                <a:gd name="T39" fmla="*/ 20 h 71"/>
                <a:gd name="T40" fmla="*/ 0 w 189"/>
                <a:gd name="T41" fmla="*/ 22 h 71"/>
                <a:gd name="T42" fmla="*/ 12 w 189"/>
                <a:gd name="T43" fmla="*/ 26 h 71"/>
                <a:gd name="T44" fmla="*/ 23 w 189"/>
                <a:gd name="T45" fmla="*/ 28 h 71"/>
                <a:gd name="T46" fmla="*/ 35 w 189"/>
                <a:gd name="T47" fmla="*/ 31 h 71"/>
                <a:gd name="T48" fmla="*/ 47 w 189"/>
                <a:gd name="T49" fmla="*/ 34 h 71"/>
                <a:gd name="T50" fmla="*/ 59 w 189"/>
                <a:gd name="T51" fmla="*/ 37 h 71"/>
                <a:gd name="T52" fmla="*/ 70 w 189"/>
                <a:gd name="T53" fmla="*/ 41 h 71"/>
                <a:gd name="T54" fmla="*/ 82 w 189"/>
                <a:gd name="T55" fmla="*/ 43 h 71"/>
                <a:gd name="T56" fmla="*/ 93 w 189"/>
                <a:gd name="T57" fmla="*/ 46 h 71"/>
                <a:gd name="T58" fmla="*/ 105 w 189"/>
                <a:gd name="T59" fmla="*/ 50 h 71"/>
                <a:gd name="T60" fmla="*/ 116 w 189"/>
                <a:gd name="T61" fmla="*/ 52 h 71"/>
                <a:gd name="T62" fmla="*/ 128 w 189"/>
                <a:gd name="T63" fmla="*/ 56 h 71"/>
                <a:gd name="T64" fmla="*/ 141 w 189"/>
                <a:gd name="T65" fmla="*/ 58 h 71"/>
                <a:gd name="T66" fmla="*/ 152 w 189"/>
                <a:gd name="T67" fmla="*/ 61 h 71"/>
                <a:gd name="T68" fmla="*/ 164 w 189"/>
                <a:gd name="T69" fmla="*/ 65 h 71"/>
                <a:gd name="T70" fmla="*/ 175 w 189"/>
                <a:gd name="T71" fmla="*/ 67 h 71"/>
                <a:gd name="T72" fmla="*/ 187 w 189"/>
                <a:gd name="T73" fmla="*/ 71 h 71"/>
                <a:gd name="T74" fmla="*/ 188 w 189"/>
                <a:gd name="T75" fmla="*/ 67 h 71"/>
                <a:gd name="T76" fmla="*/ 188 w 189"/>
                <a:gd name="T77" fmla="*/ 65 h 71"/>
                <a:gd name="T78" fmla="*/ 189 w 189"/>
                <a:gd name="T79" fmla="*/ 61 h 71"/>
                <a:gd name="T80" fmla="*/ 189 w 189"/>
                <a:gd name="T81" fmla="*/ 59 h 71"/>
                <a:gd name="T82" fmla="*/ 189 w 189"/>
                <a:gd name="T83" fmla="*/ 59 h 71"/>
                <a:gd name="T84" fmla="*/ 189 w 189"/>
                <a:gd name="T85" fmla="*/ 58 h 71"/>
                <a:gd name="T86" fmla="*/ 189 w 189"/>
                <a:gd name="T87" fmla="*/ 56 h 71"/>
                <a:gd name="T88" fmla="*/ 189 w 189"/>
                <a:gd name="T89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71">
                  <a:moveTo>
                    <a:pt x="189" y="53"/>
                  </a:moveTo>
                  <a:lnTo>
                    <a:pt x="167" y="46"/>
                  </a:lnTo>
                  <a:lnTo>
                    <a:pt x="145" y="41"/>
                  </a:lnTo>
                  <a:lnTo>
                    <a:pt x="123" y="34"/>
                  </a:lnTo>
                  <a:lnTo>
                    <a:pt x="103" y="27"/>
                  </a:lnTo>
                  <a:lnTo>
                    <a:pt x="81" y="20"/>
                  </a:lnTo>
                  <a:lnTo>
                    <a:pt x="59" y="13"/>
                  </a:lnTo>
                  <a:lnTo>
                    <a:pt x="37" y="7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2" y="26"/>
                  </a:lnTo>
                  <a:lnTo>
                    <a:pt x="23" y="28"/>
                  </a:lnTo>
                  <a:lnTo>
                    <a:pt x="35" y="31"/>
                  </a:lnTo>
                  <a:lnTo>
                    <a:pt x="47" y="34"/>
                  </a:lnTo>
                  <a:lnTo>
                    <a:pt x="59" y="37"/>
                  </a:lnTo>
                  <a:lnTo>
                    <a:pt x="70" y="41"/>
                  </a:lnTo>
                  <a:lnTo>
                    <a:pt x="82" y="43"/>
                  </a:lnTo>
                  <a:lnTo>
                    <a:pt x="93" y="46"/>
                  </a:lnTo>
                  <a:lnTo>
                    <a:pt x="105" y="50"/>
                  </a:lnTo>
                  <a:lnTo>
                    <a:pt x="116" y="52"/>
                  </a:lnTo>
                  <a:lnTo>
                    <a:pt x="128" y="56"/>
                  </a:lnTo>
                  <a:lnTo>
                    <a:pt x="141" y="58"/>
                  </a:lnTo>
                  <a:lnTo>
                    <a:pt x="152" y="61"/>
                  </a:lnTo>
                  <a:lnTo>
                    <a:pt x="164" y="65"/>
                  </a:lnTo>
                  <a:lnTo>
                    <a:pt x="175" y="67"/>
                  </a:lnTo>
                  <a:lnTo>
                    <a:pt x="187" y="71"/>
                  </a:lnTo>
                  <a:lnTo>
                    <a:pt x="188" y="67"/>
                  </a:lnTo>
                  <a:lnTo>
                    <a:pt x="188" y="65"/>
                  </a:lnTo>
                  <a:lnTo>
                    <a:pt x="189" y="61"/>
                  </a:lnTo>
                  <a:lnTo>
                    <a:pt x="189" y="59"/>
                  </a:lnTo>
                  <a:lnTo>
                    <a:pt x="189" y="59"/>
                  </a:lnTo>
                  <a:lnTo>
                    <a:pt x="189" y="58"/>
                  </a:lnTo>
                  <a:lnTo>
                    <a:pt x="189" y="56"/>
                  </a:lnTo>
                  <a:lnTo>
                    <a:pt x="189" y="53"/>
                  </a:lnTo>
                  <a:close/>
                </a:path>
              </a:pathLst>
            </a:custGeom>
            <a:solidFill>
              <a:srgbClr val="BFB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6" name="Freeform 68"/>
            <p:cNvSpPr>
              <a:spLocks/>
            </p:cNvSpPr>
            <p:nvPr/>
          </p:nvSpPr>
          <p:spPr bwMode="auto">
            <a:xfrm>
              <a:off x="8540751" y="1349375"/>
              <a:ext cx="146050" cy="52388"/>
            </a:xfrm>
            <a:custGeom>
              <a:avLst/>
              <a:gdLst>
                <a:gd name="T0" fmla="*/ 183 w 186"/>
                <a:gd name="T1" fmla="*/ 51 h 64"/>
                <a:gd name="T2" fmla="*/ 163 w 186"/>
                <a:gd name="T3" fmla="*/ 45 h 64"/>
                <a:gd name="T4" fmla="*/ 142 w 186"/>
                <a:gd name="T5" fmla="*/ 39 h 64"/>
                <a:gd name="T6" fmla="*/ 121 w 186"/>
                <a:gd name="T7" fmla="*/ 32 h 64"/>
                <a:gd name="T8" fmla="*/ 99 w 186"/>
                <a:gd name="T9" fmla="*/ 25 h 64"/>
                <a:gd name="T10" fmla="*/ 79 w 186"/>
                <a:gd name="T11" fmla="*/ 18 h 64"/>
                <a:gd name="T12" fmla="*/ 58 w 186"/>
                <a:gd name="T13" fmla="*/ 12 h 64"/>
                <a:gd name="T14" fmla="*/ 36 w 186"/>
                <a:gd name="T15" fmla="*/ 5 h 64"/>
                <a:gd name="T16" fmla="*/ 15 w 186"/>
                <a:gd name="T17" fmla="*/ 0 h 64"/>
                <a:gd name="T18" fmla="*/ 13 w 186"/>
                <a:gd name="T19" fmla="*/ 1 h 64"/>
                <a:gd name="T20" fmla="*/ 11 w 186"/>
                <a:gd name="T21" fmla="*/ 1 h 64"/>
                <a:gd name="T22" fmla="*/ 8 w 186"/>
                <a:gd name="T23" fmla="*/ 2 h 64"/>
                <a:gd name="T24" fmla="*/ 6 w 186"/>
                <a:gd name="T25" fmla="*/ 3 h 64"/>
                <a:gd name="T26" fmla="*/ 5 w 186"/>
                <a:gd name="T27" fmla="*/ 4 h 64"/>
                <a:gd name="T28" fmla="*/ 5 w 186"/>
                <a:gd name="T29" fmla="*/ 5 h 64"/>
                <a:gd name="T30" fmla="*/ 4 w 186"/>
                <a:gd name="T31" fmla="*/ 8 h 64"/>
                <a:gd name="T32" fmla="*/ 3 w 186"/>
                <a:gd name="T33" fmla="*/ 9 h 64"/>
                <a:gd name="T34" fmla="*/ 3 w 186"/>
                <a:gd name="T35" fmla="*/ 10 h 64"/>
                <a:gd name="T36" fmla="*/ 1 w 186"/>
                <a:gd name="T37" fmla="*/ 12 h 64"/>
                <a:gd name="T38" fmla="*/ 1 w 186"/>
                <a:gd name="T39" fmla="*/ 13 h 64"/>
                <a:gd name="T40" fmla="*/ 0 w 186"/>
                <a:gd name="T41" fmla="*/ 16 h 64"/>
                <a:gd name="T42" fmla="*/ 23 w 186"/>
                <a:gd name="T43" fmla="*/ 21 h 64"/>
                <a:gd name="T44" fmla="*/ 46 w 186"/>
                <a:gd name="T45" fmla="*/ 27 h 64"/>
                <a:gd name="T46" fmla="*/ 69 w 186"/>
                <a:gd name="T47" fmla="*/ 34 h 64"/>
                <a:gd name="T48" fmla="*/ 92 w 186"/>
                <a:gd name="T49" fmla="*/ 40 h 64"/>
                <a:gd name="T50" fmla="*/ 114 w 186"/>
                <a:gd name="T51" fmla="*/ 46 h 64"/>
                <a:gd name="T52" fmla="*/ 137 w 186"/>
                <a:gd name="T53" fmla="*/ 51 h 64"/>
                <a:gd name="T54" fmla="*/ 160 w 186"/>
                <a:gd name="T55" fmla="*/ 58 h 64"/>
                <a:gd name="T56" fmla="*/ 183 w 186"/>
                <a:gd name="T57" fmla="*/ 64 h 64"/>
                <a:gd name="T58" fmla="*/ 185 w 186"/>
                <a:gd name="T59" fmla="*/ 62 h 64"/>
                <a:gd name="T60" fmla="*/ 185 w 186"/>
                <a:gd name="T61" fmla="*/ 58 h 64"/>
                <a:gd name="T62" fmla="*/ 185 w 186"/>
                <a:gd name="T63" fmla="*/ 56 h 64"/>
                <a:gd name="T64" fmla="*/ 186 w 186"/>
                <a:gd name="T65" fmla="*/ 54 h 64"/>
                <a:gd name="T66" fmla="*/ 186 w 186"/>
                <a:gd name="T67" fmla="*/ 54 h 64"/>
                <a:gd name="T68" fmla="*/ 185 w 186"/>
                <a:gd name="T69" fmla="*/ 54 h 64"/>
                <a:gd name="T70" fmla="*/ 183 w 186"/>
                <a:gd name="T71" fmla="*/ 54 h 64"/>
                <a:gd name="T72" fmla="*/ 183 w 186"/>
                <a:gd name="T73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64">
                  <a:moveTo>
                    <a:pt x="183" y="51"/>
                  </a:moveTo>
                  <a:lnTo>
                    <a:pt x="163" y="45"/>
                  </a:lnTo>
                  <a:lnTo>
                    <a:pt x="142" y="39"/>
                  </a:lnTo>
                  <a:lnTo>
                    <a:pt x="121" y="32"/>
                  </a:lnTo>
                  <a:lnTo>
                    <a:pt x="99" y="25"/>
                  </a:lnTo>
                  <a:lnTo>
                    <a:pt x="79" y="18"/>
                  </a:lnTo>
                  <a:lnTo>
                    <a:pt x="58" y="12"/>
                  </a:lnTo>
                  <a:lnTo>
                    <a:pt x="36" y="5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23" y="21"/>
                  </a:lnTo>
                  <a:lnTo>
                    <a:pt x="46" y="27"/>
                  </a:lnTo>
                  <a:lnTo>
                    <a:pt x="69" y="34"/>
                  </a:lnTo>
                  <a:lnTo>
                    <a:pt x="92" y="40"/>
                  </a:lnTo>
                  <a:lnTo>
                    <a:pt x="114" y="46"/>
                  </a:lnTo>
                  <a:lnTo>
                    <a:pt x="137" y="51"/>
                  </a:lnTo>
                  <a:lnTo>
                    <a:pt x="160" y="58"/>
                  </a:lnTo>
                  <a:lnTo>
                    <a:pt x="183" y="64"/>
                  </a:lnTo>
                  <a:lnTo>
                    <a:pt x="185" y="62"/>
                  </a:lnTo>
                  <a:lnTo>
                    <a:pt x="185" y="58"/>
                  </a:lnTo>
                  <a:lnTo>
                    <a:pt x="185" y="56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3" y="51"/>
                  </a:lnTo>
                  <a:close/>
                </a:path>
              </a:pathLst>
            </a:custGeom>
            <a:solidFill>
              <a:srgbClr val="C1B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7" name="Freeform 69"/>
            <p:cNvSpPr>
              <a:spLocks/>
            </p:cNvSpPr>
            <p:nvPr/>
          </p:nvSpPr>
          <p:spPr bwMode="auto">
            <a:xfrm>
              <a:off x="8540751" y="1352550"/>
              <a:ext cx="144463" cy="46038"/>
            </a:xfrm>
            <a:custGeom>
              <a:avLst/>
              <a:gdLst>
                <a:gd name="T0" fmla="*/ 179 w 182"/>
                <a:gd name="T1" fmla="*/ 50 h 58"/>
                <a:gd name="T2" fmla="*/ 15 w 182"/>
                <a:gd name="T3" fmla="*/ 0 h 58"/>
                <a:gd name="T4" fmla="*/ 7 w 182"/>
                <a:gd name="T5" fmla="*/ 2 h 58"/>
                <a:gd name="T6" fmla="*/ 4 w 182"/>
                <a:gd name="T7" fmla="*/ 5 h 58"/>
                <a:gd name="T8" fmla="*/ 0 w 182"/>
                <a:gd name="T9" fmla="*/ 9 h 58"/>
                <a:gd name="T10" fmla="*/ 179 w 182"/>
                <a:gd name="T11" fmla="*/ 58 h 58"/>
                <a:gd name="T12" fmla="*/ 182 w 182"/>
                <a:gd name="T13" fmla="*/ 50 h 58"/>
                <a:gd name="T14" fmla="*/ 182 w 182"/>
                <a:gd name="T15" fmla="*/ 50 h 58"/>
                <a:gd name="T16" fmla="*/ 181 w 182"/>
                <a:gd name="T17" fmla="*/ 51 h 58"/>
                <a:gd name="T18" fmla="*/ 179 w 182"/>
                <a:gd name="T19" fmla="*/ 51 h 58"/>
                <a:gd name="T20" fmla="*/ 179 w 182"/>
                <a:gd name="T21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58">
                  <a:moveTo>
                    <a:pt x="179" y="50"/>
                  </a:moveTo>
                  <a:lnTo>
                    <a:pt x="15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9"/>
                  </a:lnTo>
                  <a:lnTo>
                    <a:pt x="179" y="58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1" y="51"/>
                  </a:lnTo>
                  <a:lnTo>
                    <a:pt x="179" y="51"/>
                  </a:lnTo>
                  <a:lnTo>
                    <a:pt x="179" y="50"/>
                  </a:lnTo>
                  <a:close/>
                </a:path>
              </a:pathLst>
            </a:custGeom>
            <a:solidFill>
              <a:srgbClr val="C9B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8" name="Freeform 70"/>
            <p:cNvSpPr>
              <a:spLocks/>
            </p:cNvSpPr>
            <p:nvPr/>
          </p:nvSpPr>
          <p:spPr bwMode="auto">
            <a:xfrm>
              <a:off x="8713788" y="1284288"/>
              <a:ext cx="142875" cy="200025"/>
            </a:xfrm>
            <a:custGeom>
              <a:avLst/>
              <a:gdLst>
                <a:gd name="T0" fmla="*/ 173 w 181"/>
                <a:gd name="T1" fmla="*/ 53 h 252"/>
                <a:gd name="T2" fmla="*/ 159 w 181"/>
                <a:gd name="T3" fmla="*/ 7 h 252"/>
                <a:gd name="T4" fmla="*/ 130 w 181"/>
                <a:gd name="T5" fmla="*/ 0 h 252"/>
                <a:gd name="T6" fmla="*/ 98 w 181"/>
                <a:gd name="T7" fmla="*/ 22 h 252"/>
                <a:gd name="T8" fmla="*/ 4 w 181"/>
                <a:gd name="T9" fmla="*/ 137 h 252"/>
                <a:gd name="T10" fmla="*/ 0 w 181"/>
                <a:gd name="T11" fmla="*/ 176 h 252"/>
                <a:gd name="T12" fmla="*/ 12 w 181"/>
                <a:gd name="T13" fmla="*/ 252 h 252"/>
                <a:gd name="T14" fmla="*/ 47 w 181"/>
                <a:gd name="T15" fmla="*/ 248 h 252"/>
                <a:gd name="T16" fmla="*/ 148 w 181"/>
                <a:gd name="T17" fmla="*/ 176 h 252"/>
                <a:gd name="T18" fmla="*/ 159 w 181"/>
                <a:gd name="T19" fmla="*/ 140 h 252"/>
                <a:gd name="T20" fmla="*/ 134 w 181"/>
                <a:gd name="T21" fmla="*/ 151 h 252"/>
                <a:gd name="T22" fmla="*/ 110 w 181"/>
                <a:gd name="T23" fmla="*/ 147 h 252"/>
                <a:gd name="T24" fmla="*/ 101 w 181"/>
                <a:gd name="T25" fmla="*/ 104 h 252"/>
                <a:gd name="T26" fmla="*/ 146 w 181"/>
                <a:gd name="T27" fmla="*/ 119 h 252"/>
                <a:gd name="T28" fmla="*/ 181 w 181"/>
                <a:gd name="T29" fmla="*/ 117 h 252"/>
                <a:gd name="T30" fmla="*/ 173 w 181"/>
                <a:gd name="T31" fmla="*/ 93 h 252"/>
                <a:gd name="T32" fmla="*/ 164 w 181"/>
                <a:gd name="T33" fmla="*/ 76 h 252"/>
                <a:gd name="T34" fmla="*/ 173 w 181"/>
                <a:gd name="T35" fmla="*/ 5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252">
                  <a:moveTo>
                    <a:pt x="173" y="53"/>
                  </a:moveTo>
                  <a:lnTo>
                    <a:pt x="159" y="7"/>
                  </a:lnTo>
                  <a:lnTo>
                    <a:pt x="130" y="0"/>
                  </a:lnTo>
                  <a:lnTo>
                    <a:pt x="98" y="22"/>
                  </a:lnTo>
                  <a:lnTo>
                    <a:pt x="4" y="137"/>
                  </a:lnTo>
                  <a:lnTo>
                    <a:pt x="0" y="176"/>
                  </a:lnTo>
                  <a:lnTo>
                    <a:pt x="12" y="252"/>
                  </a:lnTo>
                  <a:lnTo>
                    <a:pt x="47" y="248"/>
                  </a:lnTo>
                  <a:lnTo>
                    <a:pt x="148" y="176"/>
                  </a:lnTo>
                  <a:lnTo>
                    <a:pt x="159" y="140"/>
                  </a:lnTo>
                  <a:lnTo>
                    <a:pt x="134" y="151"/>
                  </a:lnTo>
                  <a:lnTo>
                    <a:pt x="110" y="147"/>
                  </a:lnTo>
                  <a:lnTo>
                    <a:pt x="101" y="104"/>
                  </a:lnTo>
                  <a:lnTo>
                    <a:pt x="146" y="119"/>
                  </a:lnTo>
                  <a:lnTo>
                    <a:pt x="181" y="117"/>
                  </a:lnTo>
                  <a:lnTo>
                    <a:pt x="173" y="93"/>
                  </a:lnTo>
                  <a:lnTo>
                    <a:pt x="164" y="76"/>
                  </a:lnTo>
                  <a:lnTo>
                    <a:pt x="173" y="53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19" name="Freeform 71"/>
            <p:cNvSpPr>
              <a:spLocks/>
            </p:cNvSpPr>
            <p:nvPr/>
          </p:nvSpPr>
          <p:spPr bwMode="auto">
            <a:xfrm>
              <a:off x="8742363" y="1368425"/>
              <a:ext cx="42863" cy="66675"/>
            </a:xfrm>
            <a:custGeom>
              <a:avLst/>
              <a:gdLst>
                <a:gd name="T0" fmla="*/ 51 w 54"/>
                <a:gd name="T1" fmla="*/ 0 h 84"/>
                <a:gd name="T2" fmla="*/ 0 w 54"/>
                <a:gd name="T3" fmla="*/ 50 h 84"/>
                <a:gd name="T4" fmla="*/ 0 w 54"/>
                <a:gd name="T5" fmla="*/ 81 h 84"/>
                <a:gd name="T6" fmla="*/ 37 w 54"/>
                <a:gd name="T7" fmla="*/ 84 h 84"/>
                <a:gd name="T8" fmla="*/ 54 w 54"/>
                <a:gd name="T9" fmla="*/ 49 h 84"/>
                <a:gd name="T10" fmla="*/ 54 w 54"/>
                <a:gd name="T11" fmla="*/ 40 h 84"/>
                <a:gd name="T12" fmla="*/ 53 w 54"/>
                <a:gd name="T13" fmla="*/ 22 h 84"/>
                <a:gd name="T14" fmla="*/ 51 w 54"/>
                <a:gd name="T15" fmla="*/ 4 h 84"/>
                <a:gd name="T16" fmla="*/ 51 w 54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4">
                  <a:moveTo>
                    <a:pt x="51" y="0"/>
                  </a:moveTo>
                  <a:lnTo>
                    <a:pt x="0" y="50"/>
                  </a:lnTo>
                  <a:lnTo>
                    <a:pt x="0" y="81"/>
                  </a:lnTo>
                  <a:lnTo>
                    <a:pt x="37" y="84"/>
                  </a:lnTo>
                  <a:lnTo>
                    <a:pt x="54" y="49"/>
                  </a:lnTo>
                  <a:lnTo>
                    <a:pt x="54" y="40"/>
                  </a:lnTo>
                  <a:lnTo>
                    <a:pt x="53" y="22"/>
                  </a:lnTo>
                  <a:lnTo>
                    <a:pt x="5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0" name="Freeform 72"/>
            <p:cNvSpPr>
              <a:spLocks/>
            </p:cNvSpPr>
            <p:nvPr/>
          </p:nvSpPr>
          <p:spPr bwMode="auto">
            <a:xfrm>
              <a:off x="8805863" y="1314450"/>
              <a:ext cx="38100" cy="33338"/>
            </a:xfrm>
            <a:custGeom>
              <a:avLst/>
              <a:gdLst>
                <a:gd name="T0" fmla="*/ 48 w 48"/>
                <a:gd name="T1" fmla="*/ 40 h 40"/>
                <a:gd name="T2" fmla="*/ 43 w 48"/>
                <a:gd name="T3" fmla="*/ 0 h 40"/>
                <a:gd name="T4" fmla="*/ 34 w 48"/>
                <a:gd name="T5" fmla="*/ 7 h 40"/>
                <a:gd name="T6" fmla="*/ 0 w 48"/>
                <a:gd name="T7" fmla="*/ 32 h 40"/>
                <a:gd name="T8" fmla="*/ 48 w 4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40"/>
                  </a:moveTo>
                  <a:lnTo>
                    <a:pt x="43" y="0"/>
                  </a:lnTo>
                  <a:lnTo>
                    <a:pt x="34" y="7"/>
                  </a:lnTo>
                  <a:lnTo>
                    <a:pt x="0" y="32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1" name="Freeform 73"/>
            <p:cNvSpPr>
              <a:spLocks/>
            </p:cNvSpPr>
            <p:nvPr/>
          </p:nvSpPr>
          <p:spPr bwMode="auto">
            <a:xfrm>
              <a:off x="8428038" y="1108075"/>
              <a:ext cx="209550" cy="206375"/>
            </a:xfrm>
            <a:custGeom>
              <a:avLst/>
              <a:gdLst>
                <a:gd name="T0" fmla="*/ 147 w 262"/>
                <a:gd name="T1" fmla="*/ 0 h 260"/>
                <a:gd name="T2" fmla="*/ 262 w 262"/>
                <a:gd name="T3" fmla="*/ 126 h 260"/>
                <a:gd name="T4" fmla="*/ 232 w 262"/>
                <a:gd name="T5" fmla="*/ 147 h 260"/>
                <a:gd name="T6" fmla="*/ 117 w 262"/>
                <a:gd name="T7" fmla="*/ 260 h 260"/>
                <a:gd name="T8" fmla="*/ 0 w 262"/>
                <a:gd name="T9" fmla="*/ 152 h 260"/>
                <a:gd name="T10" fmla="*/ 50 w 262"/>
                <a:gd name="T11" fmla="*/ 76 h 260"/>
                <a:gd name="T12" fmla="*/ 55 w 262"/>
                <a:gd name="T13" fmla="*/ 72 h 260"/>
                <a:gd name="T14" fmla="*/ 66 w 262"/>
                <a:gd name="T15" fmla="*/ 63 h 260"/>
                <a:gd name="T16" fmla="*/ 83 w 262"/>
                <a:gd name="T17" fmla="*/ 50 h 260"/>
                <a:gd name="T18" fmla="*/ 101 w 262"/>
                <a:gd name="T19" fmla="*/ 36 h 260"/>
                <a:gd name="T20" fmla="*/ 119 w 262"/>
                <a:gd name="T21" fmla="*/ 23 h 260"/>
                <a:gd name="T22" fmla="*/ 134 w 262"/>
                <a:gd name="T23" fmla="*/ 10 h 260"/>
                <a:gd name="T24" fmla="*/ 145 w 262"/>
                <a:gd name="T25" fmla="*/ 2 h 260"/>
                <a:gd name="T26" fmla="*/ 147 w 262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260">
                  <a:moveTo>
                    <a:pt x="147" y="0"/>
                  </a:moveTo>
                  <a:lnTo>
                    <a:pt x="262" y="126"/>
                  </a:lnTo>
                  <a:lnTo>
                    <a:pt x="232" y="147"/>
                  </a:lnTo>
                  <a:lnTo>
                    <a:pt x="117" y="260"/>
                  </a:lnTo>
                  <a:lnTo>
                    <a:pt x="0" y="152"/>
                  </a:lnTo>
                  <a:lnTo>
                    <a:pt x="50" y="76"/>
                  </a:lnTo>
                  <a:lnTo>
                    <a:pt x="55" y="72"/>
                  </a:lnTo>
                  <a:lnTo>
                    <a:pt x="66" y="63"/>
                  </a:lnTo>
                  <a:lnTo>
                    <a:pt x="83" y="50"/>
                  </a:lnTo>
                  <a:lnTo>
                    <a:pt x="101" y="36"/>
                  </a:lnTo>
                  <a:lnTo>
                    <a:pt x="119" y="23"/>
                  </a:lnTo>
                  <a:lnTo>
                    <a:pt x="134" y="10"/>
                  </a:lnTo>
                  <a:lnTo>
                    <a:pt x="145" y="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2" name="Freeform 74"/>
            <p:cNvSpPr>
              <a:spLocks/>
            </p:cNvSpPr>
            <p:nvPr/>
          </p:nvSpPr>
          <p:spPr bwMode="auto">
            <a:xfrm>
              <a:off x="7572376" y="608013"/>
              <a:ext cx="674688" cy="636588"/>
            </a:xfrm>
            <a:custGeom>
              <a:avLst/>
              <a:gdLst>
                <a:gd name="T0" fmla="*/ 851 w 851"/>
                <a:gd name="T1" fmla="*/ 610 h 803"/>
                <a:gd name="T2" fmla="*/ 733 w 851"/>
                <a:gd name="T3" fmla="*/ 554 h 803"/>
                <a:gd name="T4" fmla="*/ 537 w 851"/>
                <a:gd name="T5" fmla="*/ 470 h 803"/>
                <a:gd name="T6" fmla="*/ 299 w 851"/>
                <a:gd name="T7" fmla="*/ 374 h 803"/>
                <a:gd name="T8" fmla="*/ 139 w 851"/>
                <a:gd name="T9" fmla="*/ 55 h 803"/>
                <a:gd name="T10" fmla="*/ 94 w 851"/>
                <a:gd name="T11" fmla="*/ 24 h 803"/>
                <a:gd name="T12" fmla="*/ 0 w 851"/>
                <a:gd name="T13" fmla="*/ 0 h 803"/>
                <a:gd name="T14" fmla="*/ 154 w 851"/>
                <a:gd name="T15" fmla="*/ 428 h 803"/>
                <a:gd name="T16" fmla="*/ 324 w 851"/>
                <a:gd name="T17" fmla="*/ 496 h 803"/>
                <a:gd name="T18" fmla="*/ 341 w 851"/>
                <a:gd name="T19" fmla="*/ 544 h 803"/>
                <a:gd name="T20" fmla="*/ 330 w 851"/>
                <a:gd name="T21" fmla="*/ 579 h 803"/>
                <a:gd name="T22" fmla="*/ 708 w 851"/>
                <a:gd name="T23" fmla="*/ 803 h 803"/>
                <a:gd name="T24" fmla="*/ 814 w 851"/>
                <a:gd name="T25" fmla="*/ 704 h 803"/>
                <a:gd name="T26" fmla="*/ 503 w 851"/>
                <a:gd name="T27" fmla="*/ 519 h 803"/>
                <a:gd name="T28" fmla="*/ 720 w 851"/>
                <a:gd name="T29" fmla="*/ 586 h 803"/>
                <a:gd name="T30" fmla="*/ 726 w 851"/>
                <a:gd name="T31" fmla="*/ 587 h 803"/>
                <a:gd name="T32" fmla="*/ 742 w 851"/>
                <a:gd name="T33" fmla="*/ 589 h 803"/>
                <a:gd name="T34" fmla="*/ 765 w 851"/>
                <a:gd name="T35" fmla="*/ 591 h 803"/>
                <a:gd name="T36" fmla="*/ 791 w 851"/>
                <a:gd name="T37" fmla="*/ 596 h 803"/>
                <a:gd name="T38" fmla="*/ 815 w 851"/>
                <a:gd name="T39" fmla="*/ 599 h 803"/>
                <a:gd name="T40" fmla="*/ 836 w 851"/>
                <a:gd name="T41" fmla="*/ 604 h 803"/>
                <a:gd name="T42" fmla="*/ 848 w 851"/>
                <a:gd name="T43" fmla="*/ 607 h 803"/>
                <a:gd name="T44" fmla="*/ 851 w 851"/>
                <a:gd name="T45" fmla="*/ 61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1" h="803">
                  <a:moveTo>
                    <a:pt x="851" y="610"/>
                  </a:moveTo>
                  <a:lnTo>
                    <a:pt x="733" y="554"/>
                  </a:lnTo>
                  <a:lnTo>
                    <a:pt x="537" y="470"/>
                  </a:lnTo>
                  <a:lnTo>
                    <a:pt x="299" y="374"/>
                  </a:lnTo>
                  <a:lnTo>
                    <a:pt x="139" y="55"/>
                  </a:lnTo>
                  <a:lnTo>
                    <a:pt x="94" y="24"/>
                  </a:lnTo>
                  <a:lnTo>
                    <a:pt x="0" y="0"/>
                  </a:lnTo>
                  <a:lnTo>
                    <a:pt x="154" y="428"/>
                  </a:lnTo>
                  <a:lnTo>
                    <a:pt x="324" y="496"/>
                  </a:lnTo>
                  <a:lnTo>
                    <a:pt x="341" y="544"/>
                  </a:lnTo>
                  <a:lnTo>
                    <a:pt x="330" y="579"/>
                  </a:lnTo>
                  <a:lnTo>
                    <a:pt x="708" y="803"/>
                  </a:lnTo>
                  <a:lnTo>
                    <a:pt x="814" y="704"/>
                  </a:lnTo>
                  <a:lnTo>
                    <a:pt x="503" y="519"/>
                  </a:lnTo>
                  <a:lnTo>
                    <a:pt x="720" y="586"/>
                  </a:lnTo>
                  <a:lnTo>
                    <a:pt x="726" y="587"/>
                  </a:lnTo>
                  <a:lnTo>
                    <a:pt x="742" y="589"/>
                  </a:lnTo>
                  <a:lnTo>
                    <a:pt x="765" y="591"/>
                  </a:lnTo>
                  <a:lnTo>
                    <a:pt x="791" y="596"/>
                  </a:lnTo>
                  <a:lnTo>
                    <a:pt x="815" y="599"/>
                  </a:lnTo>
                  <a:lnTo>
                    <a:pt x="836" y="604"/>
                  </a:lnTo>
                  <a:lnTo>
                    <a:pt x="848" y="607"/>
                  </a:lnTo>
                  <a:lnTo>
                    <a:pt x="851" y="610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3" name="Freeform 75"/>
            <p:cNvSpPr>
              <a:spLocks/>
            </p:cNvSpPr>
            <p:nvPr/>
          </p:nvSpPr>
          <p:spPr bwMode="auto">
            <a:xfrm>
              <a:off x="7510463" y="955675"/>
              <a:ext cx="328613" cy="209550"/>
            </a:xfrm>
            <a:custGeom>
              <a:avLst/>
              <a:gdLst>
                <a:gd name="T0" fmla="*/ 414 w 414"/>
                <a:gd name="T1" fmla="*/ 104 h 264"/>
                <a:gd name="T2" fmla="*/ 408 w 414"/>
                <a:gd name="T3" fmla="*/ 52 h 264"/>
                <a:gd name="T4" fmla="*/ 255 w 414"/>
                <a:gd name="T5" fmla="*/ 0 h 264"/>
                <a:gd name="T6" fmla="*/ 0 w 414"/>
                <a:gd name="T7" fmla="*/ 209 h 264"/>
                <a:gd name="T8" fmla="*/ 88 w 414"/>
                <a:gd name="T9" fmla="*/ 264 h 264"/>
                <a:gd name="T10" fmla="*/ 164 w 414"/>
                <a:gd name="T11" fmla="*/ 256 h 264"/>
                <a:gd name="T12" fmla="*/ 414 w 414"/>
                <a:gd name="T13" fmla="*/ 10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264">
                  <a:moveTo>
                    <a:pt x="414" y="104"/>
                  </a:moveTo>
                  <a:lnTo>
                    <a:pt x="408" y="52"/>
                  </a:lnTo>
                  <a:lnTo>
                    <a:pt x="255" y="0"/>
                  </a:lnTo>
                  <a:lnTo>
                    <a:pt x="0" y="209"/>
                  </a:lnTo>
                  <a:lnTo>
                    <a:pt x="88" y="264"/>
                  </a:lnTo>
                  <a:lnTo>
                    <a:pt x="164" y="256"/>
                  </a:lnTo>
                  <a:lnTo>
                    <a:pt x="414" y="104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4" name="Freeform 76"/>
            <p:cNvSpPr>
              <a:spLocks/>
            </p:cNvSpPr>
            <p:nvPr/>
          </p:nvSpPr>
          <p:spPr bwMode="auto">
            <a:xfrm>
              <a:off x="7797801" y="757238"/>
              <a:ext cx="242888" cy="200025"/>
            </a:xfrm>
            <a:custGeom>
              <a:avLst/>
              <a:gdLst>
                <a:gd name="T0" fmla="*/ 185 w 305"/>
                <a:gd name="T1" fmla="*/ 253 h 253"/>
                <a:gd name="T2" fmla="*/ 305 w 305"/>
                <a:gd name="T3" fmla="*/ 67 h 253"/>
                <a:gd name="T4" fmla="*/ 297 w 305"/>
                <a:gd name="T5" fmla="*/ 49 h 253"/>
                <a:gd name="T6" fmla="*/ 287 w 305"/>
                <a:gd name="T7" fmla="*/ 35 h 253"/>
                <a:gd name="T8" fmla="*/ 273 w 305"/>
                <a:gd name="T9" fmla="*/ 22 h 253"/>
                <a:gd name="T10" fmla="*/ 259 w 305"/>
                <a:gd name="T11" fmla="*/ 14 h 253"/>
                <a:gd name="T12" fmla="*/ 244 w 305"/>
                <a:gd name="T13" fmla="*/ 7 h 253"/>
                <a:gd name="T14" fmla="*/ 230 w 305"/>
                <a:gd name="T15" fmla="*/ 4 h 253"/>
                <a:gd name="T16" fmla="*/ 218 w 305"/>
                <a:gd name="T17" fmla="*/ 2 h 253"/>
                <a:gd name="T18" fmla="*/ 208 w 305"/>
                <a:gd name="T19" fmla="*/ 0 h 253"/>
                <a:gd name="T20" fmla="*/ 0 w 305"/>
                <a:gd name="T21" fmla="*/ 187 h 253"/>
                <a:gd name="T22" fmla="*/ 185 w 305"/>
                <a:gd name="T2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" h="253">
                  <a:moveTo>
                    <a:pt x="185" y="253"/>
                  </a:moveTo>
                  <a:lnTo>
                    <a:pt x="305" y="67"/>
                  </a:lnTo>
                  <a:lnTo>
                    <a:pt x="297" y="49"/>
                  </a:lnTo>
                  <a:lnTo>
                    <a:pt x="287" y="35"/>
                  </a:lnTo>
                  <a:lnTo>
                    <a:pt x="273" y="22"/>
                  </a:lnTo>
                  <a:lnTo>
                    <a:pt x="259" y="14"/>
                  </a:lnTo>
                  <a:lnTo>
                    <a:pt x="244" y="7"/>
                  </a:lnTo>
                  <a:lnTo>
                    <a:pt x="230" y="4"/>
                  </a:lnTo>
                  <a:lnTo>
                    <a:pt x="218" y="2"/>
                  </a:lnTo>
                  <a:lnTo>
                    <a:pt x="208" y="0"/>
                  </a:lnTo>
                  <a:lnTo>
                    <a:pt x="0" y="187"/>
                  </a:lnTo>
                  <a:lnTo>
                    <a:pt x="185" y="253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5" name="Freeform 77"/>
            <p:cNvSpPr>
              <a:spLocks/>
            </p:cNvSpPr>
            <p:nvPr/>
          </p:nvSpPr>
          <p:spPr bwMode="auto">
            <a:xfrm>
              <a:off x="7785101" y="588963"/>
              <a:ext cx="1219200" cy="1328738"/>
            </a:xfrm>
            <a:custGeom>
              <a:avLst/>
              <a:gdLst>
                <a:gd name="T0" fmla="*/ 1536 w 1536"/>
                <a:gd name="T1" fmla="*/ 0 h 1675"/>
                <a:gd name="T2" fmla="*/ 987 w 1536"/>
                <a:gd name="T3" fmla="*/ 599 h 1675"/>
                <a:gd name="T4" fmla="*/ 959 w 1536"/>
                <a:gd name="T5" fmla="*/ 617 h 1675"/>
                <a:gd name="T6" fmla="*/ 737 w 1536"/>
                <a:gd name="T7" fmla="*/ 831 h 1675"/>
                <a:gd name="T8" fmla="*/ 731 w 1536"/>
                <a:gd name="T9" fmla="*/ 873 h 1675"/>
                <a:gd name="T10" fmla="*/ 0 w 1536"/>
                <a:gd name="T11" fmla="*/ 1652 h 1675"/>
                <a:gd name="T12" fmla="*/ 56 w 1536"/>
                <a:gd name="T13" fmla="*/ 1675 h 1675"/>
                <a:gd name="T14" fmla="*/ 790 w 1536"/>
                <a:gd name="T15" fmla="*/ 872 h 1675"/>
                <a:gd name="T16" fmla="*/ 800 w 1536"/>
                <a:gd name="T17" fmla="*/ 818 h 1675"/>
                <a:gd name="T18" fmla="*/ 978 w 1536"/>
                <a:gd name="T19" fmla="*/ 632 h 1675"/>
                <a:gd name="T20" fmla="*/ 1008 w 1536"/>
                <a:gd name="T21" fmla="*/ 644 h 1675"/>
                <a:gd name="T22" fmla="*/ 1531 w 1536"/>
                <a:gd name="T23" fmla="*/ 52 h 1675"/>
                <a:gd name="T24" fmla="*/ 1536 w 1536"/>
                <a:gd name="T25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6" h="1675">
                  <a:moveTo>
                    <a:pt x="1536" y="0"/>
                  </a:moveTo>
                  <a:lnTo>
                    <a:pt x="987" y="599"/>
                  </a:lnTo>
                  <a:lnTo>
                    <a:pt x="959" y="617"/>
                  </a:lnTo>
                  <a:lnTo>
                    <a:pt x="737" y="831"/>
                  </a:lnTo>
                  <a:lnTo>
                    <a:pt x="731" y="873"/>
                  </a:lnTo>
                  <a:lnTo>
                    <a:pt x="0" y="1652"/>
                  </a:lnTo>
                  <a:lnTo>
                    <a:pt x="56" y="1675"/>
                  </a:lnTo>
                  <a:lnTo>
                    <a:pt x="790" y="872"/>
                  </a:lnTo>
                  <a:lnTo>
                    <a:pt x="800" y="818"/>
                  </a:lnTo>
                  <a:lnTo>
                    <a:pt x="978" y="632"/>
                  </a:lnTo>
                  <a:lnTo>
                    <a:pt x="1008" y="644"/>
                  </a:lnTo>
                  <a:lnTo>
                    <a:pt x="1531" y="5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6" name="Freeform 78"/>
            <p:cNvSpPr>
              <a:spLocks/>
            </p:cNvSpPr>
            <p:nvPr/>
          </p:nvSpPr>
          <p:spPr bwMode="auto">
            <a:xfrm>
              <a:off x="7527926" y="563563"/>
              <a:ext cx="1477963" cy="1336675"/>
            </a:xfrm>
            <a:custGeom>
              <a:avLst/>
              <a:gdLst>
                <a:gd name="T0" fmla="*/ 1862 w 1862"/>
                <a:gd name="T1" fmla="*/ 35 h 1684"/>
                <a:gd name="T2" fmla="*/ 1845 w 1862"/>
                <a:gd name="T3" fmla="*/ 28 h 1684"/>
                <a:gd name="T4" fmla="*/ 1827 w 1862"/>
                <a:gd name="T5" fmla="*/ 21 h 1684"/>
                <a:gd name="T6" fmla="*/ 1807 w 1862"/>
                <a:gd name="T7" fmla="*/ 15 h 1684"/>
                <a:gd name="T8" fmla="*/ 1788 w 1862"/>
                <a:gd name="T9" fmla="*/ 11 h 1684"/>
                <a:gd name="T10" fmla="*/ 1767 w 1862"/>
                <a:gd name="T11" fmla="*/ 6 h 1684"/>
                <a:gd name="T12" fmla="*/ 1745 w 1862"/>
                <a:gd name="T13" fmla="*/ 4 h 1684"/>
                <a:gd name="T14" fmla="*/ 1723 w 1862"/>
                <a:gd name="T15" fmla="*/ 1 h 1684"/>
                <a:gd name="T16" fmla="*/ 1703 w 1862"/>
                <a:gd name="T17" fmla="*/ 0 h 1684"/>
                <a:gd name="T18" fmla="*/ 1681 w 1862"/>
                <a:gd name="T19" fmla="*/ 0 h 1684"/>
                <a:gd name="T20" fmla="*/ 1660 w 1862"/>
                <a:gd name="T21" fmla="*/ 1 h 1684"/>
                <a:gd name="T22" fmla="*/ 1640 w 1862"/>
                <a:gd name="T23" fmla="*/ 4 h 1684"/>
                <a:gd name="T24" fmla="*/ 1621 w 1862"/>
                <a:gd name="T25" fmla="*/ 7 h 1684"/>
                <a:gd name="T26" fmla="*/ 1604 w 1862"/>
                <a:gd name="T27" fmla="*/ 12 h 1684"/>
                <a:gd name="T28" fmla="*/ 1587 w 1862"/>
                <a:gd name="T29" fmla="*/ 19 h 1684"/>
                <a:gd name="T30" fmla="*/ 1574 w 1862"/>
                <a:gd name="T31" fmla="*/ 26 h 1684"/>
                <a:gd name="T32" fmla="*/ 1561 w 1862"/>
                <a:gd name="T33" fmla="*/ 35 h 1684"/>
                <a:gd name="T34" fmla="*/ 0 w 1862"/>
                <a:gd name="T35" fmla="*/ 1556 h 1684"/>
                <a:gd name="T36" fmla="*/ 10 w 1862"/>
                <a:gd name="T37" fmla="*/ 1570 h 1684"/>
                <a:gd name="T38" fmla="*/ 23 w 1862"/>
                <a:gd name="T39" fmla="*/ 1584 h 1684"/>
                <a:gd name="T40" fmla="*/ 38 w 1862"/>
                <a:gd name="T41" fmla="*/ 1596 h 1684"/>
                <a:gd name="T42" fmla="*/ 53 w 1862"/>
                <a:gd name="T43" fmla="*/ 1609 h 1684"/>
                <a:gd name="T44" fmla="*/ 71 w 1862"/>
                <a:gd name="T45" fmla="*/ 1622 h 1684"/>
                <a:gd name="T46" fmla="*/ 90 w 1862"/>
                <a:gd name="T47" fmla="*/ 1632 h 1684"/>
                <a:gd name="T48" fmla="*/ 110 w 1862"/>
                <a:gd name="T49" fmla="*/ 1642 h 1684"/>
                <a:gd name="T50" fmla="*/ 132 w 1862"/>
                <a:gd name="T51" fmla="*/ 1652 h 1684"/>
                <a:gd name="T52" fmla="*/ 155 w 1862"/>
                <a:gd name="T53" fmla="*/ 1660 h 1684"/>
                <a:gd name="T54" fmla="*/ 180 w 1862"/>
                <a:gd name="T55" fmla="*/ 1668 h 1684"/>
                <a:gd name="T56" fmla="*/ 205 w 1862"/>
                <a:gd name="T57" fmla="*/ 1674 h 1684"/>
                <a:gd name="T58" fmla="*/ 230 w 1862"/>
                <a:gd name="T59" fmla="*/ 1678 h 1684"/>
                <a:gd name="T60" fmla="*/ 258 w 1862"/>
                <a:gd name="T61" fmla="*/ 1682 h 1684"/>
                <a:gd name="T62" fmla="*/ 286 w 1862"/>
                <a:gd name="T63" fmla="*/ 1684 h 1684"/>
                <a:gd name="T64" fmla="*/ 314 w 1862"/>
                <a:gd name="T65" fmla="*/ 1684 h 1684"/>
                <a:gd name="T66" fmla="*/ 343 w 1862"/>
                <a:gd name="T67" fmla="*/ 1683 h 1684"/>
                <a:gd name="T68" fmla="*/ 1862 w 1862"/>
                <a:gd name="T69" fmla="*/ 35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1684">
                  <a:moveTo>
                    <a:pt x="1862" y="35"/>
                  </a:moveTo>
                  <a:lnTo>
                    <a:pt x="1845" y="28"/>
                  </a:lnTo>
                  <a:lnTo>
                    <a:pt x="1827" y="21"/>
                  </a:lnTo>
                  <a:lnTo>
                    <a:pt x="1807" y="15"/>
                  </a:lnTo>
                  <a:lnTo>
                    <a:pt x="1788" y="11"/>
                  </a:lnTo>
                  <a:lnTo>
                    <a:pt x="1767" y="6"/>
                  </a:lnTo>
                  <a:lnTo>
                    <a:pt x="1745" y="4"/>
                  </a:lnTo>
                  <a:lnTo>
                    <a:pt x="1723" y="1"/>
                  </a:lnTo>
                  <a:lnTo>
                    <a:pt x="1703" y="0"/>
                  </a:lnTo>
                  <a:lnTo>
                    <a:pt x="1681" y="0"/>
                  </a:lnTo>
                  <a:lnTo>
                    <a:pt x="1660" y="1"/>
                  </a:lnTo>
                  <a:lnTo>
                    <a:pt x="1640" y="4"/>
                  </a:lnTo>
                  <a:lnTo>
                    <a:pt x="1621" y="7"/>
                  </a:lnTo>
                  <a:lnTo>
                    <a:pt x="1604" y="12"/>
                  </a:lnTo>
                  <a:lnTo>
                    <a:pt x="1587" y="19"/>
                  </a:lnTo>
                  <a:lnTo>
                    <a:pt x="1574" y="26"/>
                  </a:lnTo>
                  <a:lnTo>
                    <a:pt x="1561" y="35"/>
                  </a:lnTo>
                  <a:lnTo>
                    <a:pt x="0" y="1556"/>
                  </a:lnTo>
                  <a:lnTo>
                    <a:pt x="10" y="1570"/>
                  </a:lnTo>
                  <a:lnTo>
                    <a:pt x="23" y="1584"/>
                  </a:lnTo>
                  <a:lnTo>
                    <a:pt x="38" y="1596"/>
                  </a:lnTo>
                  <a:lnTo>
                    <a:pt x="53" y="1609"/>
                  </a:lnTo>
                  <a:lnTo>
                    <a:pt x="71" y="1622"/>
                  </a:lnTo>
                  <a:lnTo>
                    <a:pt x="90" y="1632"/>
                  </a:lnTo>
                  <a:lnTo>
                    <a:pt x="110" y="1642"/>
                  </a:lnTo>
                  <a:lnTo>
                    <a:pt x="132" y="1652"/>
                  </a:lnTo>
                  <a:lnTo>
                    <a:pt x="155" y="1660"/>
                  </a:lnTo>
                  <a:lnTo>
                    <a:pt x="180" y="1668"/>
                  </a:lnTo>
                  <a:lnTo>
                    <a:pt x="205" y="1674"/>
                  </a:lnTo>
                  <a:lnTo>
                    <a:pt x="230" y="1678"/>
                  </a:lnTo>
                  <a:lnTo>
                    <a:pt x="258" y="1682"/>
                  </a:lnTo>
                  <a:lnTo>
                    <a:pt x="286" y="1684"/>
                  </a:lnTo>
                  <a:lnTo>
                    <a:pt x="314" y="1684"/>
                  </a:lnTo>
                  <a:lnTo>
                    <a:pt x="343" y="1683"/>
                  </a:lnTo>
                  <a:lnTo>
                    <a:pt x="1862" y="35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7" name="Freeform 79"/>
            <p:cNvSpPr>
              <a:spLocks/>
            </p:cNvSpPr>
            <p:nvPr/>
          </p:nvSpPr>
          <p:spPr bwMode="auto">
            <a:xfrm>
              <a:off x="8426451" y="1546225"/>
              <a:ext cx="95250" cy="120650"/>
            </a:xfrm>
            <a:custGeom>
              <a:avLst/>
              <a:gdLst>
                <a:gd name="T0" fmla="*/ 60 w 119"/>
                <a:gd name="T1" fmla="*/ 0 h 153"/>
                <a:gd name="T2" fmla="*/ 48 w 119"/>
                <a:gd name="T3" fmla="*/ 1 h 153"/>
                <a:gd name="T4" fmla="*/ 37 w 119"/>
                <a:gd name="T5" fmla="*/ 6 h 153"/>
                <a:gd name="T6" fmla="*/ 27 w 119"/>
                <a:gd name="T7" fmla="*/ 13 h 153"/>
                <a:gd name="T8" fmla="*/ 18 w 119"/>
                <a:gd name="T9" fmla="*/ 23 h 153"/>
                <a:gd name="T10" fmla="*/ 11 w 119"/>
                <a:gd name="T11" fmla="*/ 35 h 153"/>
                <a:gd name="T12" fmla="*/ 5 w 119"/>
                <a:gd name="T13" fmla="*/ 47 h 153"/>
                <a:gd name="T14" fmla="*/ 2 w 119"/>
                <a:gd name="T15" fmla="*/ 61 h 153"/>
                <a:gd name="T16" fmla="*/ 0 w 119"/>
                <a:gd name="T17" fmla="*/ 77 h 153"/>
                <a:gd name="T18" fmla="*/ 2 w 119"/>
                <a:gd name="T19" fmla="*/ 92 h 153"/>
                <a:gd name="T20" fmla="*/ 5 w 119"/>
                <a:gd name="T21" fmla="*/ 107 h 153"/>
                <a:gd name="T22" fmla="*/ 11 w 119"/>
                <a:gd name="T23" fmla="*/ 120 h 153"/>
                <a:gd name="T24" fmla="*/ 18 w 119"/>
                <a:gd name="T25" fmla="*/ 131 h 153"/>
                <a:gd name="T26" fmla="*/ 27 w 119"/>
                <a:gd name="T27" fmla="*/ 141 h 153"/>
                <a:gd name="T28" fmla="*/ 37 w 119"/>
                <a:gd name="T29" fmla="*/ 147 h 153"/>
                <a:gd name="T30" fmla="*/ 48 w 119"/>
                <a:gd name="T31" fmla="*/ 152 h 153"/>
                <a:gd name="T32" fmla="*/ 60 w 119"/>
                <a:gd name="T33" fmla="*/ 153 h 153"/>
                <a:gd name="T34" fmla="*/ 72 w 119"/>
                <a:gd name="T35" fmla="*/ 152 h 153"/>
                <a:gd name="T36" fmla="*/ 83 w 119"/>
                <a:gd name="T37" fmla="*/ 147 h 153"/>
                <a:gd name="T38" fmla="*/ 93 w 119"/>
                <a:gd name="T39" fmla="*/ 141 h 153"/>
                <a:gd name="T40" fmla="*/ 102 w 119"/>
                <a:gd name="T41" fmla="*/ 131 h 153"/>
                <a:gd name="T42" fmla="*/ 109 w 119"/>
                <a:gd name="T43" fmla="*/ 120 h 153"/>
                <a:gd name="T44" fmla="*/ 114 w 119"/>
                <a:gd name="T45" fmla="*/ 107 h 153"/>
                <a:gd name="T46" fmla="*/ 118 w 119"/>
                <a:gd name="T47" fmla="*/ 92 h 153"/>
                <a:gd name="T48" fmla="*/ 119 w 119"/>
                <a:gd name="T49" fmla="*/ 77 h 153"/>
                <a:gd name="T50" fmla="*/ 118 w 119"/>
                <a:gd name="T51" fmla="*/ 61 h 153"/>
                <a:gd name="T52" fmla="*/ 114 w 119"/>
                <a:gd name="T53" fmla="*/ 47 h 153"/>
                <a:gd name="T54" fmla="*/ 109 w 119"/>
                <a:gd name="T55" fmla="*/ 35 h 153"/>
                <a:gd name="T56" fmla="*/ 102 w 119"/>
                <a:gd name="T57" fmla="*/ 23 h 153"/>
                <a:gd name="T58" fmla="*/ 93 w 119"/>
                <a:gd name="T59" fmla="*/ 13 h 153"/>
                <a:gd name="T60" fmla="*/ 83 w 119"/>
                <a:gd name="T61" fmla="*/ 6 h 153"/>
                <a:gd name="T62" fmla="*/ 72 w 119"/>
                <a:gd name="T63" fmla="*/ 1 h 153"/>
                <a:gd name="T64" fmla="*/ 60 w 119"/>
                <a:gd name="T6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153">
                  <a:moveTo>
                    <a:pt x="60" y="0"/>
                  </a:moveTo>
                  <a:lnTo>
                    <a:pt x="48" y="1"/>
                  </a:lnTo>
                  <a:lnTo>
                    <a:pt x="37" y="6"/>
                  </a:lnTo>
                  <a:lnTo>
                    <a:pt x="27" y="13"/>
                  </a:lnTo>
                  <a:lnTo>
                    <a:pt x="18" y="23"/>
                  </a:lnTo>
                  <a:lnTo>
                    <a:pt x="11" y="35"/>
                  </a:lnTo>
                  <a:lnTo>
                    <a:pt x="5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5" y="107"/>
                  </a:lnTo>
                  <a:lnTo>
                    <a:pt x="11" y="120"/>
                  </a:lnTo>
                  <a:lnTo>
                    <a:pt x="18" y="131"/>
                  </a:lnTo>
                  <a:lnTo>
                    <a:pt x="27" y="141"/>
                  </a:lnTo>
                  <a:lnTo>
                    <a:pt x="37" y="147"/>
                  </a:lnTo>
                  <a:lnTo>
                    <a:pt x="48" y="152"/>
                  </a:lnTo>
                  <a:lnTo>
                    <a:pt x="60" y="153"/>
                  </a:lnTo>
                  <a:lnTo>
                    <a:pt x="72" y="152"/>
                  </a:lnTo>
                  <a:lnTo>
                    <a:pt x="83" y="147"/>
                  </a:lnTo>
                  <a:lnTo>
                    <a:pt x="93" y="141"/>
                  </a:lnTo>
                  <a:lnTo>
                    <a:pt x="102" y="131"/>
                  </a:lnTo>
                  <a:lnTo>
                    <a:pt x="109" y="120"/>
                  </a:lnTo>
                  <a:lnTo>
                    <a:pt x="114" y="107"/>
                  </a:lnTo>
                  <a:lnTo>
                    <a:pt x="118" y="92"/>
                  </a:lnTo>
                  <a:lnTo>
                    <a:pt x="119" y="77"/>
                  </a:lnTo>
                  <a:lnTo>
                    <a:pt x="118" y="61"/>
                  </a:lnTo>
                  <a:lnTo>
                    <a:pt x="114" y="47"/>
                  </a:lnTo>
                  <a:lnTo>
                    <a:pt x="109" y="35"/>
                  </a:lnTo>
                  <a:lnTo>
                    <a:pt x="102" y="23"/>
                  </a:lnTo>
                  <a:lnTo>
                    <a:pt x="93" y="13"/>
                  </a:lnTo>
                  <a:lnTo>
                    <a:pt x="83" y="6"/>
                  </a:lnTo>
                  <a:lnTo>
                    <a:pt x="72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8" name="Freeform 80"/>
            <p:cNvSpPr>
              <a:spLocks/>
            </p:cNvSpPr>
            <p:nvPr/>
          </p:nvSpPr>
          <p:spPr bwMode="auto">
            <a:xfrm>
              <a:off x="8448676" y="1577975"/>
              <a:ext cx="47625" cy="61913"/>
            </a:xfrm>
            <a:custGeom>
              <a:avLst/>
              <a:gdLst>
                <a:gd name="T0" fmla="*/ 30 w 60"/>
                <a:gd name="T1" fmla="*/ 0 h 79"/>
                <a:gd name="T2" fmla="*/ 18 w 60"/>
                <a:gd name="T3" fmla="*/ 4 h 79"/>
                <a:gd name="T4" fmla="*/ 9 w 60"/>
                <a:gd name="T5" fmla="*/ 12 h 79"/>
                <a:gd name="T6" fmla="*/ 2 w 60"/>
                <a:gd name="T7" fmla="*/ 25 h 79"/>
                <a:gd name="T8" fmla="*/ 0 w 60"/>
                <a:gd name="T9" fmla="*/ 40 h 79"/>
                <a:gd name="T10" fmla="*/ 2 w 60"/>
                <a:gd name="T11" fmla="*/ 55 h 79"/>
                <a:gd name="T12" fmla="*/ 9 w 60"/>
                <a:gd name="T13" fmla="*/ 67 h 79"/>
                <a:gd name="T14" fmla="*/ 18 w 60"/>
                <a:gd name="T15" fmla="*/ 75 h 79"/>
                <a:gd name="T16" fmla="*/ 30 w 60"/>
                <a:gd name="T17" fmla="*/ 79 h 79"/>
                <a:gd name="T18" fmla="*/ 41 w 60"/>
                <a:gd name="T19" fmla="*/ 75 h 79"/>
                <a:gd name="T20" fmla="*/ 52 w 60"/>
                <a:gd name="T21" fmla="*/ 67 h 79"/>
                <a:gd name="T22" fmla="*/ 58 w 60"/>
                <a:gd name="T23" fmla="*/ 55 h 79"/>
                <a:gd name="T24" fmla="*/ 60 w 60"/>
                <a:gd name="T25" fmla="*/ 40 h 79"/>
                <a:gd name="T26" fmla="*/ 58 w 60"/>
                <a:gd name="T27" fmla="*/ 25 h 79"/>
                <a:gd name="T28" fmla="*/ 52 w 60"/>
                <a:gd name="T29" fmla="*/ 12 h 79"/>
                <a:gd name="T30" fmla="*/ 41 w 60"/>
                <a:gd name="T31" fmla="*/ 4 h 79"/>
                <a:gd name="T32" fmla="*/ 30 w 60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9">
                  <a:moveTo>
                    <a:pt x="30" y="0"/>
                  </a:moveTo>
                  <a:lnTo>
                    <a:pt x="18" y="4"/>
                  </a:lnTo>
                  <a:lnTo>
                    <a:pt x="9" y="12"/>
                  </a:lnTo>
                  <a:lnTo>
                    <a:pt x="2" y="25"/>
                  </a:lnTo>
                  <a:lnTo>
                    <a:pt x="0" y="40"/>
                  </a:lnTo>
                  <a:lnTo>
                    <a:pt x="2" y="55"/>
                  </a:lnTo>
                  <a:lnTo>
                    <a:pt x="9" y="67"/>
                  </a:lnTo>
                  <a:lnTo>
                    <a:pt x="18" y="75"/>
                  </a:lnTo>
                  <a:lnTo>
                    <a:pt x="30" y="79"/>
                  </a:lnTo>
                  <a:lnTo>
                    <a:pt x="41" y="75"/>
                  </a:lnTo>
                  <a:lnTo>
                    <a:pt x="52" y="67"/>
                  </a:lnTo>
                  <a:lnTo>
                    <a:pt x="58" y="55"/>
                  </a:lnTo>
                  <a:lnTo>
                    <a:pt x="60" y="40"/>
                  </a:lnTo>
                  <a:lnTo>
                    <a:pt x="58" y="25"/>
                  </a:lnTo>
                  <a:lnTo>
                    <a:pt x="52" y="12"/>
                  </a:lnTo>
                  <a:lnTo>
                    <a:pt x="41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29" name="Freeform 81"/>
            <p:cNvSpPr>
              <a:spLocks/>
            </p:cNvSpPr>
            <p:nvPr/>
          </p:nvSpPr>
          <p:spPr bwMode="auto">
            <a:xfrm>
              <a:off x="7591426" y="1003300"/>
              <a:ext cx="246063" cy="163513"/>
            </a:xfrm>
            <a:custGeom>
              <a:avLst/>
              <a:gdLst>
                <a:gd name="T0" fmla="*/ 298 w 311"/>
                <a:gd name="T1" fmla="*/ 0 h 205"/>
                <a:gd name="T2" fmla="*/ 311 w 311"/>
                <a:gd name="T3" fmla="*/ 42 h 205"/>
                <a:gd name="T4" fmla="*/ 63 w 311"/>
                <a:gd name="T5" fmla="*/ 201 h 205"/>
                <a:gd name="T6" fmla="*/ 0 w 311"/>
                <a:gd name="T7" fmla="*/ 205 h 205"/>
                <a:gd name="T8" fmla="*/ 50 w 311"/>
                <a:gd name="T9" fmla="*/ 187 h 205"/>
                <a:gd name="T10" fmla="*/ 298 w 31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205">
                  <a:moveTo>
                    <a:pt x="298" y="0"/>
                  </a:moveTo>
                  <a:lnTo>
                    <a:pt x="311" y="42"/>
                  </a:lnTo>
                  <a:lnTo>
                    <a:pt x="63" y="201"/>
                  </a:lnTo>
                  <a:lnTo>
                    <a:pt x="0" y="205"/>
                  </a:lnTo>
                  <a:lnTo>
                    <a:pt x="50" y="18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0" name="Freeform 82"/>
            <p:cNvSpPr>
              <a:spLocks/>
            </p:cNvSpPr>
            <p:nvPr/>
          </p:nvSpPr>
          <p:spPr bwMode="auto">
            <a:xfrm>
              <a:off x="7924801" y="804863"/>
              <a:ext cx="115888" cy="150813"/>
            </a:xfrm>
            <a:custGeom>
              <a:avLst/>
              <a:gdLst>
                <a:gd name="T0" fmla="*/ 146 w 146"/>
                <a:gd name="T1" fmla="*/ 0 h 189"/>
                <a:gd name="T2" fmla="*/ 129 w 146"/>
                <a:gd name="T3" fmla="*/ 30 h 189"/>
                <a:gd name="T4" fmla="*/ 31 w 146"/>
                <a:gd name="T5" fmla="*/ 189 h 189"/>
                <a:gd name="T6" fmla="*/ 0 w 146"/>
                <a:gd name="T7" fmla="*/ 182 h 189"/>
                <a:gd name="T8" fmla="*/ 134 w 146"/>
                <a:gd name="T9" fmla="*/ 15 h 189"/>
                <a:gd name="T10" fmla="*/ 146 w 146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89">
                  <a:moveTo>
                    <a:pt x="146" y="0"/>
                  </a:moveTo>
                  <a:lnTo>
                    <a:pt x="129" y="30"/>
                  </a:lnTo>
                  <a:lnTo>
                    <a:pt x="31" y="189"/>
                  </a:lnTo>
                  <a:lnTo>
                    <a:pt x="0" y="182"/>
                  </a:lnTo>
                  <a:lnTo>
                    <a:pt x="134" y="1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1" name="Freeform 83"/>
            <p:cNvSpPr>
              <a:spLocks/>
            </p:cNvSpPr>
            <p:nvPr/>
          </p:nvSpPr>
          <p:spPr bwMode="auto">
            <a:xfrm>
              <a:off x="7978776" y="1022350"/>
              <a:ext cx="260350" cy="85725"/>
            </a:xfrm>
            <a:custGeom>
              <a:avLst/>
              <a:gdLst>
                <a:gd name="T0" fmla="*/ 327 w 327"/>
                <a:gd name="T1" fmla="*/ 85 h 108"/>
                <a:gd name="T2" fmla="*/ 168 w 327"/>
                <a:gd name="T3" fmla="*/ 43 h 108"/>
                <a:gd name="T4" fmla="*/ 0 w 327"/>
                <a:gd name="T5" fmla="*/ 0 h 108"/>
                <a:gd name="T6" fmla="*/ 215 w 327"/>
                <a:gd name="T7" fmla="*/ 75 h 108"/>
                <a:gd name="T8" fmla="*/ 318 w 327"/>
                <a:gd name="T9" fmla="*/ 108 h 108"/>
                <a:gd name="T10" fmla="*/ 327 w 327"/>
                <a:gd name="T11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108">
                  <a:moveTo>
                    <a:pt x="327" y="85"/>
                  </a:moveTo>
                  <a:lnTo>
                    <a:pt x="168" y="43"/>
                  </a:lnTo>
                  <a:lnTo>
                    <a:pt x="0" y="0"/>
                  </a:lnTo>
                  <a:lnTo>
                    <a:pt x="215" y="75"/>
                  </a:lnTo>
                  <a:lnTo>
                    <a:pt x="318" y="108"/>
                  </a:lnTo>
                  <a:lnTo>
                    <a:pt x="327" y="85"/>
                  </a:lnTo>
                  <a:close/>
                </a:path>
              </a:pathLst>
            </a:custGeom>
            <a:solidFill>
              <a:srgbClr val="E2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2" name="Freeform 84"/>
            <p:cNvSpPr>
              <a:spLocks/>
            </p:cNvSpPr>
            <p:nvPr/>
          </p:nvSpPr>
          <p:spPr bwMode="auto">
            <a:xfrm>
              <a:off x="7978776" y="1022350"/>
              <a:ext cx="263525" cy="138113"/>
            </a:xfrm>
            <a:custGeom>
              <a:avLst/>
              <a:gdLst>
                <a:gd name="T0" fmla="*/ 238 w 333"/>
                <a:gd name="T1" fmla="*/ 79 h 173"/>
                <a:gd name="T2" fmla="*/ 0 w 333"/>
                <a:gd name="T3" fmla="*/ 0 h 173"/>
                <a:gd name="T4" fmla="*/ 258 w 333"/>
                <a:gd name="T5" fmla="*/ 173 h 173"/>
                <a:gd name="T6" fmla="*/ 333 w 333"/>
                <a:gd name="T7" fmla="*/ 112 h 173"/>
                <a:gd name="T8" fmla="*/ 238 w 333"/>
                <a:gd name="T9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73">
                  <a:moveTo>
                    <a:pt x="238" y="79"/>
                  </a:moveTo>
                  <a:lnTo>
                    <a:pt x="0" y="0"/>
                  </a:lnTo>
                  <a:lnTo>
                    <a:pt x="258" y="173"/>
                  </a:lnTo>
                  <a:lnTo>
                    <a:pt x="333" y="112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3" name="Freeform 85"/>
            <p:cNvSpPr>
              <a:spLocks/>
            </p:cNvSpPr>
            <p:nvPr/>
          </p:nvSpPr>
          <p:spPr bwMode="auto">
            <a:xfrm>
              <a:off x="7572376" y="603250"/>
              <a:ext cx="242888" cy="311150"/>
            </a:xfrm>
            <a:custGeom>
              <a:avLst/>
              <a:gdLst>
                <a:gd name="T0" fmla="*/ 0 w 307"/>
                <a:gd name="T1" fmla="*/ 6 h 390"/>
                <a:gd name="T2" fmla="*/ 16 w 307"/>
                <a:gd name="T3" fmla="*/ 0 h 390"/>
                <a:gd name="T4" fmla="*/ 141 w 307"/>
                <a:gd name="T5" fmla="*/ 39 h 390"/>
                <a:gd name="T6" fmla="*/ 307 w 307"/>
                <a:gd name="T7" fmla="*/ 388 h 390"/>
                <a:gd name="T8" fmla="*/ 289 w 307"/>
                <a:gd name="T9" fmla="*/ 390 h 390"/>
                <a:gd name="T10" fmla="*/ 130 w 307"/>
                <a:gd name="T11" fmla="*/ 53 h 390"/>
                <a:gd name="T12" fmla="*/ 0 w 307"/>
                <a:gd name="T13" fmla="*/ 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90">
                  <a:moveTo>
                    <a:pt x="0" y="6"/>
                  </a:moveTo>
                  <a:lnTo>
                    <a:pt x="16" y="0"/>
                  </a:lnTo>
                  <a:lnTo>
                    <a:pt x="141" y="39"/>
                  </a:lnTo>
                  <a:lnTo>
                    <a:pt x="307" y="388"/>
                  </a:lnTo>
                  <a:lnTo>
                    <a:pt x="289" y="390"/>
                  </a:lnTo>
                  <a:lnTo>
                    <a:pt x="130" y="5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4" name="Freeform 86"/>
            <p:cNvSpPr>
              <a:spLocks/>
            </p:cNvSpPr>
            <p:nvPr/>
          </p:nvSpPr>
          <p:spPr bwMode="auto">
            <a:xfrm>
              <a:off x="7529513" y="1801813"/>
              <a:ext cx="296863" cy="120650"/>
            </a:xfrm>
            <a:custGeom>
              <a:avLst/>
              <a:gdLst>
                <a:gd name="T0" fmla="*/ 376 w 376"/>
                <a:gd name="T1" fmla="*/ 150 h 153"/>
                <a:gd name="T2" fmla="*/ 333 w 376"/>
                <a:gd name="T3" fmla="*/ 153 h 153"/>
                <a:gd name="T4" fmla="*/ 302 w 376"/>
                <a:gd name="T5" fmla="*/ 149 h 153"/>
                <a:gd name="T6" fmla="*/ 274 w 376"/>
                <a:gd name="T7" fmla="*/ 147 h 153"/>
                <a:gd name="T8" fmla="*/ 249 w 376"/>
                <a:gd name="T9" fmla="*/ 143 h 153"/>
                <a:gd name="T10" fmla="*/ 226 w 376"/>
                <a:gd name="T11" fmla="*/ 139 h 153"/>
                <a:gd name="T12" fmla="*/ 204 w 376"/>
                <a:gd name="T13" fmla="*/ 134 h 153"/>
                <a:gd name="T14" fmla="*/ 183 w 376"/>
                <a:gd name="T15" fmla="*/ 129 h 153"/>
                <a:gd name="T16" fmla="*/ 165 w 376"/>
                <a:gd name="T17" fmla="*/ 123 h 153"/>
                <a:gd name="T18" fmla="*/ 146 w 376"/>
                <a:gd name="T19" fmla="*/ 115 h 153"/>
                <a:gd name="T20" fmla="*/ 129 w 376"/>
                <a:gd name="T21" fmla="*/ 107 h 153"/>
                <a:gd name="T22" fmla="*/ 112 w 376"/>
                <a:gd name="T23" fmla="*/ 96 h 153"/>
                <a:gd name="T24" fmla="*/ 95 w 376"/>
                <a:gd name="T25" fmla="*/ 85 h 153"/>
                <a:gd name="T26" fmla="*/ 77 w 376"/>
                <a:gd name="T27" fmla="*/ 71 h 153"/>
                <a:gd name="T28" fmla="*/ 60 w 376"/>
                <a:gd name="T29" fmla="*/ 56 h 153"/>
                <a:gd name="T30" fmla="*/ 42 w 376"/>
                <a:gd name="T31" fmla="*/ 40 h 153"/>
                <a:gd name="T32" fmla="*/ 21 w 376"/>
                <a:gd name="T33" fmla="*/ 20 h 153"/>
                <a:gd name="T34" fmla="*/ 0 w 376"/>
                <a:gd name="T35" fmla="*/ 0 h 153"/>
                <a:gd name="T36" fmla="*/ 21 w 376"/>
                <a:gd name="T37" fmla="*/ 13 h 153"/>
                <a:gd name="T38" fmla="*/ 39 w 376"/>
                <a:gd name="T39" fmla="*/ 26 h 153"/>
                <a:gd name="T40" fmla="*/ 58 w 376"/>
                <a:gd name="T41" fmla="*/ 38 h 153"/>
                <a:gd name="T42" fmla="*/ 75 w 376"/>
                <a:gd name="T43" fmla="*/ 48 h 153"/>
                <a:gd name="T44" fmla="*/ 91 w 376"/>
                <a:gd name="T45" fmla="*/ 58 h 153"/>
                <a:gd name="T46" fmla="*/ 107 w 376"/>
                <a:gd name="T47" fmla="*/ 67 h 153"/>
                <a:gd name="T48" fmla="*/ 123 w 376"/>
                <a:gd name="T49" fmla="*/ 76 h 153"/>
                <a:gd name="T50" fmla="*/ 139 w 376"/>
                <a:gd name="T51" fmla="*/ 82 h 153"/>
                <a:gd name="T52" fmla="*/ 156 w 376"/>
                <a:gd name="T53" fmla="*/ 89 h 153"/>
                <a:gd name="T54" fmla="*/ 173 w 376"/>
                <a:gd name="T55" fmla="*/ 96 h 153"/>
                <a:gd name="T56" fmla="*/ 190 w 376"/>
                <a:gd name="T57" fmla="*/ 101 h 153"/>
                <a:gd name="T58" fmla="*/ 209 w 376"/>
                <a:gd name="T59" fmla="*/ 105 h 153"/>
                <a:gd name="T60" fmla="*/ 228 w 376"/>
                <a:gd name="T61" fmla="*/ 110 h 153"/>
                <a:gd name="T62" fmla="*/ 249 w 376"/>
                <a:gd name="T63" fmla="*/ 114 h 153"/>
                <a:gd name="T64" fmla="*/ 272 w 376"/>
                <a:gd name="T65" fmla="*/ 116 h 153"/>
                <a:gd name="T66" fmla="*/ 296 w 376"/>
                <a:gd name="T67" fmla="*/ 118 h 153"/>
                <a:gd name="T68" fmla="*/ 343 w 376"/>
                <a:gd name="T69" fmla="*/ 126 h 153"/>
                <a:gd name="T70" fmla="*/ 376 w 376"/>
                <a:gd name="T71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6" h="153">
                  <a:moveTo>
                    <a:pt x="376" y="150"/>
                  </a:moveTo>
                  <a:lnTo>
                    <a:pt x="333" y="153"/>
                  </a:lnTo>
                  <a:lnTo>
                    <a:pt x="302" y="149"/>
                  </a:lnTo>
                  <a:lnTo>
                    <a:pt x="274" y="147"/>
                  </a:lnTo>
                  <a:lnTo>
                    <a:pt x="249" y="143"/>
                  </a:lnTo>
                  <a:lnTo>
                    <a:pt x="226" y="139"/>
                  </a:lnTo>
                  <a:lnTo>
                    <a:pt x="204" y="134"/>
                  </a:lnTo>
                  <a:lnTo>
                    <a:pt x="183" y="129"/>
                  </a:lnTo>
                  <a:lnTo>
                    <a:pt x="165" y="123"/>
                  </a:lnTo>
                  <a:lnTo>
                    <a:pt x="146" y="115"/>
                  </a:lnTo>
                  <a:lnTo>
                    <a:pt x="129" y="107"/>
                  </a:lnTo>
                  <a:lnTo>
                    <a:pt x="112" y="96"/>
                  </a:lnTo>
                  <a:lnTo>
                    <a:pt x="95" y="85"/>
                  </a:lnTo>
                  <a:lnTo>
                    <a:pt x="77" y="71"/>
                  </a:lnTo>
                  <a:lnTo>
                    <a:pt x="60" y="56"/>
                  </a:lnTo>
                  <a:lnTo>
                    <a:pt x="42" y="40"/>
                  </a:lnTo>
                  <a:lnTo>
                    <a:pt x="21" y="20"/>
                  </a:lnTo>
                  <a:lnTo>
                    <a:pt x="0" y="0"/>
                  </a:lnTo>
                  <a:lnTo>
                    <a:pt x="21" y="13"/>
                  </a:lnTo>
                  <a:lnTo>
                    <a:pt x="39" y="26"/>
                  </a:lnTo>
                  <a:lnTo>
                    <a:pt x="58" y="38"/>
                  </a:lnTo>
                  <a:lnTo>
                    <a:pt x="75" y="48"/>
                  </a:lnTo>
                  <a:lnTo>
                    <a:pt x="91" y="58"/>
                  </a:lnTo>
                  <a:lnTo>
                    <a:pt x="107" y="67"/>
                  </a:lnTo>
                  <a:lnTo>
                    <a:pt x="123" y="76"/>
                  </a:lnTo>
                  <a:lnTo>
                    <a:pt x="139" y="82"/>
                  </a:lnTo>
                  <a:lnTo>
                    <a:pt x="156" y="89"/>
                  </a:lnTo>
                  <a:lnTo>
                    <a:pt x="173" y="96"/>
                  </a:lnTo>
                  <a:lnTo>
                    <a:pt x="190" y="101"/>
                  </a:lnTo>
                  <a:lnTo>
                    <a:pt x="209" y="105"/>
                  </a:lnTo>
                  <a:lnTo>
                    <a:pt x="228" y="110"/>
                  </a:lnTo>
                  <a:lnTo>
                    <a:pt x="249" y="114"/>
                  </a:lnTo>
                  <a:lnTo>
                    <a:pt x="272" y="116"/>
                  </a:lnTo>
                  <a:lnTo>
                    <a:pt x="296" y="118"/>
                  </a:lnTo>
                  <a:lnTo>
                    <a:pt x="343" y="126"/>
                  </a:lnTo>
                  <a:lnTo>
                    <a:pt x="376" y="15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5" name="Freeform 87"/>
            <p:cNvSpPr>
              <a:spLocks/>
            </p:cNvSpPr>
            <p:nvPr/>
          </p:nvSpPr>
          <p:spPr bwMode="auto">
            <a:xfrm>
              <a:off x="8397876" y="1277938"/>
              <a:ext cx="95250" cy="63500"/>
            </a:xfrm>
            <a:custGeom>
              <a:avLst/>
              <a:gdLst>
                <a:gd name="T0" fmla="*/ 25 w 118"/>
                <a:gd name="T1" fmla="*/ 0 h 80"/>
                <a:gd name="T2" fmla="*/ 118 w 118"/>
                <a:gd name="T3" fmla="*/ 80 h 80"/>
                <a:gd name="T4" fmla="*/ 64 w 118"/>
                <a:gd name="T5" fmla="*/ 64 h 80"/>
                <a:gd name="T6" fmla="*/ 18 w 118"/>
                <a:gd name="T7" fmla="*/ 47 h 80"/>
                <a:gd name="T8" fmla="*/ 0 w 118"/>
                <a:gd name="T9" fmla="*/ 31 h 80"/>
                <a:gd name="T10" fmla="*/ 25 w 118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0">
                  <a:moveTo>
                    <a:pt x="25" y="0"/>
                  </a:moveTo>
                  <a:lnTo>
                    <a:pt x="118" y="80"/>
                  </a:lnTo>
                  <a:lnTo>
                    <a:pt x="64" y="64"/>
                  </a:lnTo>
                  <a:lnTo>
                    <a:pt x="18" y="47"/>
                  </a:lnTo>
                  <a:lnTo>
                    <a:pt x="0" y="3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6" name="Freeform 88"/>
            <p:cNvSpPr>
              <a:spLocks/>
            </p:cNvSpPr>
            <p:nvPr/>
          </p:nvSpPr>
          <p:spPr bwMode="auto">
            <a:xfrm>
              <a:off x="8340726" y="1317625"/>
              <a:ext cx="104775" cy="114300"/>
            </a:xfrm>
            <a:custGeom>
              <a:avLst/>
              <a:gdLst>
                <a:gd name="T0" fmla="*/ 106 w 133"/>
                <a:gd name="T1" fmla="*/ 23 h 144"/>
                <a:gd name="T2" fmla="*/ 133 w 133"/>
                <a:gd name="T3" fmla="*/ 144 h 144"/>
                <a:gd name="T4" fmla="*/ 0 w 133"/>
                <a:gd name="T5" fmla="*/ 66 h 144"/>
                <a:gd name="T6" fmla="*/ 59 w 133"/>
                <a:gd name="T7" fmla="*/ 0 h 144"/>
                <a:gd name="T8" fmla="*/ 106 w 133"/>
                <a:gd name="T9" fmla="*/ 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44">
                  <a:moveTo>
                    <a:pt x="106" y="23"/>
                  </a:moveTo>
                  <a:lnTo>
                    <a:pt x="133" y="144"/>
                  </a:lnTo>
                  <a:lnTo>
                    <a:pt x="0" y="66"/>
                  </a:lnTo>
                  <a:lnTo>
                    <a:pt x="59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7" name="Freeform 89"/>
            <p:cNvSpPr>
              <a:spLocks/>
            </p:cNvSpPr>
            <p:nvPr/>
          </p:nvSpPr>
          <p:spPr bwMode="auto">
            <a:xfrm>
              <a:off x="8799513" y="1333500"/>
              <a:ext cx="66675" cy="46038"/>
            </a:xfrm>
            <a:custGeom>
              <a:avLst/>
              <a:gdLst>
                <a:gd name="T0" fmla="*/ 83 w 83"/>
                <a:gd name="T1" fmla="*/ 47 h 57"/>
                <a:gd name="T2" fmla="*/ 56 w 83"/>
                <a:gd name="T3" fmla="*/ 18 h 57"/>
                <a:gd name="T4" fmla="*/ 15 w 83"/>
                <a:gd name="T5" fmla="*/ 0 h 57"/>
                <a:gd name="T6" fmla="*/ 0 w 83"/>
                <a:gd name="T7" fmla="*/ 23 h 57"/>
                <a:gd name="T8" fmla="*/ 33 w 83"/>
                <a:gd name="T9" fmla="*/ 40 h 57"/>
                <a:gd name="T10" fmla="*/ 67 w 83"/>
                <a:gd name="T11" fmla="*/ 57 h 57"/>
                <a:gd name="T12" fmla="*/ 83 w 83"/>
                <a:gd name="T13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7">
                  <a:moveTo>
                    <a:pt x="83" y="47"/>
                  </a:moveTo>
                  <a:lnTo>
                    <a:pt x="56" y="18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33" y="40"/>
                  </a:lnTo>
                  <a:lnTo>
                    <a:pt x="67" y="57"/>
                  </a:lnTo>
                  <a:lnTo>
                    <a:pt x="83" y="47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8" name="Freeform 90"/>
            <p:cNvSpPr>
              <a:spLocks/>
            </p:cNvSpPr>
            <p:nvPr/>
          </p:nvSpPr>
          <p:spPr bwMode="auto">
            <a:xfrm>
              <a:off x="8053388" y="1516063"/>
              <a:ext cx="109538" cy="103188"/>
            </a:xfrm>
            <a:custGeom>
              <a:avLst/>
              <a:gdLst>
                <a:gd name="T0" fmla="*/ 138 w 138"/>
                <a:gd name="T1" fmla="*/ 39 h 129"/>
                <a:gd name="T2" fmla="*/ 128 w 138"/>
                <a:gd name="T3" fmla="*/ 6 h 129"/>
                <a:gd name="T4" fmla="*/ 83 w 138"/>
                <a:gd name="T5" fmla="*/ 0 h 129"/>
                <a:gd name="T6" fmla="*/ 0 w 138"/>
                <a:gd name="T7" fmla="*/ 79 h 129"/>
                <a:gd name="T8" fmla="*/ 55 w 138"/>
                <a:gd name="T9" fmla="*/ 84 h 129"/>
                <a:gd name="T10" fmla="*/ 61 w 138"/>
                <a:gd name="T11" fmla="*/ 129 h 129"/>
                <a:gd name="T12" fmla="*/ 65 w 138"/>
                <a:gd name="T13" fmla="*/ 125 h 129"/>
                <a:gd name="T14" fmla="*/ 74 w 138"/>
                <a:gd name="T15" fmla="*/ 114 h 129"/>
                <a:gd name="T16" fmla="*/ 88 w 138"/>
                <a:gd name="T17" fmla="*/ 99 h 129"/>
                <a:gd name="T18" fmla="*/ 102 w 138"/>
                <a:gd name="T19" fmla="*/ 82 h 129"/>
                <a:gd name="T20" fmla="*/ 117 w 138"/>
                <a:gd name="T21" fmla="*/ 65 h 129"/>
                <a:gd name="T22" fmla="*/ 129 w 138"/>
                <a:gd name="T23" fmla="*/ 51 h 129"/>
                <a:gd name="T24" fmla="*/ 137 w 138"/>
                <a:gd name="T25" fmla="*/ 42 h 129"/>
                <a:gd name="T26" fmla="*/ 138 w 138"/>
                <a:gd name="T27" fmla="*/ 3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29">
                  <a:moveTo>
                    <a:pt x="138" y="39"/>
                  </a:moveTo>
                  <a:lnTo>
                    <a:pt x="128" y="6"/>
                  </a:lnTo>
                  <a:lnTo>
                    <a:pt x="83" y="0"/>
                  </a:lnTo>
                  <a:lnTo>
                    <a:pt x="0" y="79"/>
                  </a:lnTo>
                  <a:lnTo>
                    <a:pt x="55" y="84"/>
                  </a:lnTo>
                  <a:lnTo>
                    <a:pt x="61" y="129"/>
                  </a:lnTo>
                  <a:lnTo>
                    <a:pt x="65" y="125"/>
                  </a:lnTo>
                  <a:lnTo>
                    <a:pt x="74" y="114"/>
                  </a:lnTo>
                  <a:lnTo>
                    <a:pt x="88" y="99"/>
                  </a:lnTo>
                  <a:lnTo>
                    <a:pt x="102" y="82"/>
                  </a:lnTo>
                  <a:lnTo>
                    <a:pt x="117" y="65"/>
                  </a:lnTo>
                  <a:lnTo>
                    <a:pt x="129" y="51"/>
                  </a:lnTo>
                  <a:lnTo>
                    <a:pt x="137" y="42"/>
                  </a:lnTo>
                  <a:lnTo>
                    <a:pt x="138" y="3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39" name="Freeform 91"/>
            <p:cNvSpPr>
              <a:spLocks/>
            </p:cNvSpPr>
            <p:nvPr/>
          </p:nvSpPr>
          <p:spPr bwMode="auto">
            <a:xfrm>
              <a:off x="8674101" y="868363"/>
              <a:ext cx="76200" cy="84138"/>
            </a:xfrm>
            <a:custGeom>
              <a:avLst/>
              <a:gdLst>
                <a:gd name="T0" fmla="*/ 94 w 94"/>
                <a:gd name="T1" fmla="*/ 56 h 106"/>
                <a:gd name="T2" fmla="*/ 94 w 94"/>
                <a:gd name="T3" fmla="*/ 0 h 106"/>
                <a:gd name="T4" fmla="*/ 61 w 94"/>
                <a:gd name="T5" fmla="*/ 0 h 106"/>
                <a:gd name="T6" fmla="*/ 0 w 94"/>
                <a:gd name="T7" fmla="*/ 61 h 106"/>
                <a:gd name="T8" fmla="*/ 49 w 94"/>
                <a:gd name="T9" fmla="*/ 61 h 106"/>
                <a:gd name="T10" fmla="*/ 49 w 94"/>
                <a:gd name="T11" fmla="*/ 106 h 106"/>
                <a:gd name="T12" fmla="*/ 94 w 94"/>
                <a:gd name="T13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6">
                  <a:moveTo>
                    <a:pt x="94" y="56"/>
                  </a:moveTo>
                  <a:lnTo>
                    <a:pt x="94" y="0"/>
                  </a:lnTo>
                  <a:lnTo>
                    <a:pt x="61" y="0"/>
                  </a:lnTo>
                  <a:lnTo>
                    <a:pt x="0" y="61"/>
                  </a:lnTo>
                  <a:lnTo>
                    <a:pt x="49" y="61"/>
                  </a:lnTo>
                  <a:lnTo>
                    <a:pt x="49" y="106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0" name="Freeform 92"/>
            <p:cNvSpPr>
              <a:spLocks/>
            </p:cNvSpPr>
            <p:nvPr/>
          </p:nvSpPr>
          <p:spPr bwMode="auto">
            <a:xfrm>
              <a:off x="7539038" y="1185863"/>
              <a:ext cx="730250" cy="708025"/>
            </a:xfrm>
            <a:custGeom>
              <a:avLst/>
              <a:gdLst>
                <a:gd name="T0" fmla="*/ 880 w 919"/>
                <a:gd name="T1" fmla="*/ 216 h 893"/>
                <a:gd name="T2" fmla="*/ 325 w 919"/>
                <a:gd name="T3" fmla="*/ 893 h 893"/>
                <a:gd name="T4" fmla="*/ 174 w 919"/>
                <a:gd name="T5" fmla="*/ 861 h 893"/>
                <a:gd name="T6" fmla="*/ 0 w 919"/>
                <a:gd name="T7" fmla="*/ 781 h 893"/>
                <a:gd name="T8" fmla="*/ 817 w 919"/>
                <a:gd name="T9" fmla="*/ 0 h 893"/>
                <a:gd name="T10" fmla="*/ 919 w 919"/>
                <a:gd name="T11" fmla="*/ 0 h 893"/>
                <a:gd name="T12" fmla="*/ 880 w 919"/>
                <a:gd name="T13" fmla="*/ 21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893">
                  <a:moveTo>
                    <a:pt x="880" y="216"/>
                  </a:moveTo>
                  <a:lnTo>
                    <a:pt x="325" y="893"/>
                  </a:lnTo>
                  <a:lnTo>
                    <a:pt x="174" y="861"/>
                  </a:lnTo>
                  <a:lnTo>
                    <a:pt x="0" y="781"/>
                  </a:lnTo>
                  <a:lnTo>
                    <a:pt x="817" y="0"/>
                  </a:lnTo>
                  <a:lnTo>
                    <a:pt x="919" y="0"/>
                  </a:lnTo>
                  <a:lnTo>
                    <a:pt x="880" y="216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1" name="Freeform 93"/>
            <p:cNvSpPr>
              <a:spLocks/>
            </p:cNvSpPr>
            <p:nvPr/>
          </p:nvSpPr>
          <p:spPr bwMode="auto">
            <a:xfrm>
              <a:off x="7551738" y="1217613"/>
              <a:ext cx="690563" cy="669925"/>
            </a:xfrm>
            <a:custGeom>
              <a:avLst/>
              <a:gdLst>
                <a:gd name="T0" fmla="*/ 786 w 870"/>
                <a:gd name="T1" fmla="*/ 260 h 844"/>
                <a:gd name="T2" fmla="*/ 722 w 870"/>
                <a:gd name="T3" fmla="*/ 337 h 844"/>
                <a:gd name="T4" fmla="*/ 658 w 870"/>
                <a:gd name="T5" fmla="*/ 415 h 844"/>
                <a:gd name="T6" fmla="*/ 593 w 870"/>
                <a:gd name="T7" fmla="*/ 493 h 844"/>
                <a:gd name="T8" fmla="*/ 530 w 870"/>
                <a:gd name="T9" fmla="*/ 571 h 844"/>
                <a:gd name="T10" fmla="*/ 465 w 870"/>
                <a:gd name="T11" fmla="*/ 649 h 844"/>
                <a:gd name="T12" fmla="*/ 401 w 870"/>
                <a:gd name="T13" fmla="*/ 726 h 844"/>
                <a:gd name="T14" fmla="*/ 337 w 870"/>
                <a:gd name="T15" fmla="*/ 805 h 844"/>
                <a:gd name="T16" fmla="*/ 287 w 870"/>
                <a:gd name="T17" fmla="*/ 840 h 844"/>
                <a:gd name="T18" fmla="*/ 251 w 870"/>
                <a:gd name="T19" fmla="*/ 832 h 844"/>
                <a:gd name="T20" fmla="*/ 215 w 870"/>
                <a:gd name="T21" fmla="*/ 824 h 844"/>
                <a:gd name="T22" fmla="*/ 180 w 870"/>
                <a:gd name="T23" fmla="*/ 816 h 844"/>
                <a:gd name="T24" fmla="*/ 140 w 870"/>
                <a:gd name="T25" fmla="*/ 803 h 844"/>
                <a:gd name="T26" fmla="*/ 100 w 870"/>
                <a:gd name="T27" fmla="*/ 784 h 844"/>
                <a:gd name="T28" fmla="*/ 61 w 870"/>
                <a:gd name="T29" fmla="*/ 765 h 844"/>
                <a:gd name="T30" fmla="*/ 21 w 870"/>
                <a:gd name="T31" fmla="*/ 746 h 844"/>
                <a:gd name="T32" fmla="*/ 24 w 870"/>
                <a:gd name="T33" fmla="*/ 714 h 844"/>
                <a:gd name="T34" fmla="*/ 72 w 870"/>
                <a:gd name="T35" fmla="*/ 668 h 844"/>
                <a:gd name="T36" fmla="*/ 120 w 870"/>
                <a:gd name="T37" fmla="*/ 623 h 844"/>
                <a:gd name="T38" fmla="*/ 168 w 870"/>
                <a:gd name="T39" fmla="*/ 577 h 844"/>
                <a:gd name="T40" fmla="*/ 216 w 870"/>
                <a:gd name="T41" fmla="*/ 531 h 844"/>
                <a:gd name="T42" fmla="*/ 265 w 870"/>
                <a:gd name="T43" fmla="*/ 484 h 844"/>
                <a:gd name="T44" fmla="*/ 312 w 870"/>
                <a:gd name="T45" fmla="*/ 440 h 844"/>
                <a:gd name="T46" fmla="*/ 360 w 870"/>
                <a:gd name="T47" fmla="*/ 393 h 844"/>
                <a:gd name="T48" fmla="*/ 409 w 870"/>
                <a:gd name="T49" fmla="*/ 347 h 844"/>
                <a:gd name="T50" fmla="*/ 456 w 870"/>
                <a:gd name="T51" fmla="*/ 301 h 844"/>
                <a:gd name="T52" fmla="*/ 504 w 870"/>
                <a:gd name="T53" fmla="*/ 256 h 844"/>
                <a:gd name="T54" fmla="*/ 553 w 870"/>
                <a:gd name="T55" fmla="*/ 210 h 844"/>
                <a:gd name="T56" fmla="*/ 600 w 870"/>
                <a:gd name="T57" fmla="*/ 164 h 844"/>
                <a:gd name="T58" fmla="*/ 648 w 870"/>
                <a:gd name="T59" fmla="*/ 118 h 844"/>
                <a:gd name="T60" fmla="*/ 697 w 870"/>
                <a:gd name="T61" fmla="*/ 73 h 844"/>
                <a:gd name="T62" fmla="*/ 744 w 870"/>
                <a:gd name="T63" fmla="*/ 27 h 844"/>
                <a:gd name="T64" fmla="*/ 781 w 870"/>
                <a:gd name="T65" fmla="*/ 3 h 844"/>
                <a:gd name="T66" fmla="*/ 806 w 870"/>
                <a:gd name="T67" fmla="*/ 2 h 844"/>
                <a:gd name="T68" fmla="*/ 832 w 870"/>
                <a:gd name="T69" fmla="*/ 1 h 844"/>
                <a:gd name="T70" fmla="*/ 857 w 870"/>
                <a:gd name="T71" fmla="*/ 0 h 844"/>
                <a:gd name="T72" fmla="*/ 863 w 870"/>
                <a:gd name="T73" fmla="*/ 27 h 844"/>
                <a:gd name="T74" fmla="*/ 850 w 870"/>
                <a:gd name="T75" fmla="*/ 83 h 844"/>
                <a:gd name="T76" fmla="*/ 837 w 870"/>
                <a:gd name="T77" fmla="*/ 138 h 844"/>
                <a:gd name="T78" fmla="*/ 825 w 870"/>
                <a:gd name="T79" fmla="*/ 19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844">
                  <a:moveTo>
                    <a:pt x="818" y="221"/>
                  </a:moveTo>
                  <a:lnTo>
                    <a:pt x="786" y="260"/>
                  </a:lnTo>
                  <a:lnTo>
                    <a:pt x="753" y="299"/>
                  </a:lnTo>
                  <a:lnTo>
                    <a:pt x="722" y="337"/>
                  </a:lnTo>
                  <a:lnTo>
                    <a:pt x="690" y="376"/>
                  </a:lnTo>
                  <a:lnTo>
                    <a:pt x="658" y="415"/>
                  </a:lnTo>
                  <a:lnTo>
                    <a:pt x="625" y="455"/>
                  </a:lnTo>
                  <a:lnTo>
                    <a:pt x="593" y="493"/>
                  </a:lnTo>
                  <a:lnTo>
                    <a:pt x="562" y="532"/>
                  </a:lnTo>
                  <a:lnTo>
                    <a:pt x="530" y="571"/>
                  </a:lnTo>
                  <a:lnTo>
                    <a:pt x="498" y="610"/>
                  </a:lnTo>
                  <a:lnTo>
                    <a:pt x="465" y="649"/>
                  </a:lnTo>
                  <a:lnTo>
                    <a:pt x="433" y="687"/>
                  </a:lnTo>
                  <a:lnTo>
                    <a:pt x="401" y="726"/>
                  </a:lnTo>
                  <a:lnTo>
                    <a:pt x="370" y="765"/>
                  </a:lnTo>
                  <a:lnTo>
                    <a:pt x="337" y="805"/>
                  </a:lnTo>
                  <a:lnTo>
                    <a:pt x="305" y="844"/>
                  </a:lnTo>
                  <a:lnTo>
                    <a:pt x="287" y="840"/>
                  </a:lnTo>
                  <a:lnTo>
                    <a:pt x="269" y="836"/>
                  </a:lnTo>
                  <a:lnTo>
                    <a:pt x="251" y="832"/>
                  </a:lnTo>
                  <a:lnTo>
                    <a:pt x="234" y="828"/>
                  </a:lnTo>
                  <a:lnTo>
                    <a:pt x="215" y="824"/>
                  </a:lnTo>
                  <a:lnTo>
                    <a:pt x="197" y="821"/>
                  </a:lnTo>
                  <a:lnTo>
                    <a:pt x="180" y="816"/>
                  </a:lnTo>
                  <a:lnTo>
                    <a:pt x="161" y="813"/>
                  </a:lnTo>
                  <a:lnTo>
                    <a:pt x="140" y="803"/>
                  </a:lnTo>
                  <a:lnTo>
                    <a:pt x="121" y="793"/>
                  </a:lnTo>
                  <a:lnTo>
                    <a:pt x="100" y="784"/>
                  </a:lnTo>
                  <a:lnTo>
                    <a:pt x="80" y="775"/>
                  </a:lnTo>
                  <a:lnTo>
                    <a:pt x="61" y="765"/>
                  </a:lnTo>
                  <a:lnTo>
                    <a:pt x="40" y="755"/>
                  </a:lnTo>
                  <a:lnTo>
                    <a:pt x="21" y="746"/>
                  </a:lnTo>
                  <a:lnTo>
                    <a:pt x="0" y="737"/>
                  </a:lnTo>
                  <a:lnTo>
                    <a:pt x="24" y="714"/>
                  </a:lnTo>
                  <a:lnTo>
                    <a:pt x="48" y="691"/>
                  </a:lnTo>
                  <a:lnTo>
                    <a:pt x="72" y="668"/>
                  </a:lnTo>
                  <a:lnTo>
                    <a:pt x="97" y="645"/>
                  </a:lnTo>
                  <a:lnTo>
                    <a:pt x="120" y="623"/>
                  </a:lnTo>
                  <a:lnTo>
                    <a:pt x="144" y="600"/>
                  </a:lnTo>
                  <a:lnTo>
                    <a:pt x="168" y="577"/>
                  </a:lnTo>
                  <a:lnTo>
                    <a:pt x="192" y="554"/>
                  </a:lnTo>
                  <a:lnTo>
                    <a:pt x="216" y="531"/>
                  </a:lnTo>
                  <a:lnTo>
                    <a:pt x="241" y="508"/>
                  </a:lnTo>
                  <a:lnTo>
                    <a:pt x="265" y="484"/>
                  </a:lnTo>
                  <a:lnTo>
                    <a:pt x="289" y="461"/>
                  </a:lnTo>
                  <a:lnTo>
                    <a:pt x="312" y="440"/>
                  </a:lnTo>
                  <a:lnTo>
                    <a:pt x="336" y="417"/>
                  </a:lnTo>
                  <a:lnTo>
                    <a:pt x="360" y="393"/>
                  </a:lnTo>
                  <a:lnTo>
                    <a:pt x="385" y="370"/>
                  </a:lnTo>
                  <a:lnTo>
                    <a:pt x="409" y="347"/>
                  </a:lnTo>
                  <a:lnTo>
                    <a:pt x="433" y="324"/>
                  </a:lnTo>
                  <a:lnTo>
                    <a:pt x="456" y="301"/>
                  </a:lnTo>
                  <a:lnTo>
                    <a:pt x="480" y="278"/>
                  </a:lnTo>
                  <a:lnTo>
                    <a:pt x="504" y="256"/>
                  </a:lnTo>
                  <a:lnTo>
                    <a:pt x="529" y="233"/>
                  </a:lnTo>
                  <a:lnTo>
                    <a:pt x="553" y="210"/>
                  </a:lnTo>
                  <a:lnTo>
                    <a:pt x="576" y="187"/>
                  </a:lnTo>
                  <a:lnTo>
                    <a:pt x="600" y="164"/>
                  </a:lnTo>
                  <a:lnTo>
                    <a:pt x="624" y="141"/>
                  </a:lnTo>
                  <a:lnTo>
                    <a:pt x="648" y="118"/>
                  </a:lnTo>
                  <a:lnTo>
                    <a:pt x="673" y="95"/>
                  </a:lnTo>
                  <a:lnTo>
                    <a:pt x="697" y="73"/>
                  </a:lnTo>
                  <a:lnTo>
                    <a:pt x="720" y="50"/>
                  </a:lnTo>
                  <a:lnTo>
                    <a:pt x="744" y="27"/>
                  </a:lnTo>
                  <a:lnTo>
                    <a:pt x="768" y="4"/>
                  </a:lnTo>
                  <a:lnTo>
                    <a:pt x="781" y="3"/>
                  </a:lnTo>
                  <a:lnTo>
                    <a:pt x="794" y="3"/>
                  </a:lnTo>
                  <a:lnTo>
                    <a:pt x="806" y="2"/>
                  </a:lnTo>
                  <a:lnTo>
                    <a:pt x="819" y="2"/>
                  </a:lnTo>
                  <a:lnTo>
                    <a:pt x="832" y="1"/>
                  </a:lnTo>
                  <a:lnTo>
                    <a:pt x="844" y="1"/>
                  </a:lnTo>
                  <a:lnTo>
                    <a:pt x="857" y="0"/>
                  </a:lnTo>
                  <a:lnTo>
                    <a:pt x="870" y="0"/>
                  </a:lnTo>
                  <a:lnTo>
                    <a:pt x="863" y="27"/>
                  </a:lnTo>
                  <a:lnTo>
                    <a:pt x="857" y="55"/>
                  </a:lnTo>
                  <a:lnTo>
                    <a:pt x="850" y="83"/>
                  </a:lnTo>
                  <a:lnTo>
                    <a:pt x="844" y="110"/>
                  </a:lnTo>
                  <a:lnTo>
                    <a:pt x="837" y="138"/>
                  </a:lnTo>
                  <a:lnTo>
                    <a:pt x="830" y="165"/>
                  </a:lnTo>
                  <a:lnTo>
                    <a:pt x="825" y="193"/>
                  </a:lnTo>
                  <a:lnTo>
                    <a:pt x="818" y="221"/>
                  </a:lnTo>
                  <a:close/>
                </a:path>
              </a:pathLst>
            </a:custGeom>
            <a:solidFill>
              <a:srgbClr val="918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2" name="Freeform 94"/>
            <p:cNvSpPr>
              <a:spLocks/>
            </p:cNvSpPr>
            <p:nvPr/>
          </p:nvSpPr>
          <p:spPr bwMode="auto">
            <a:xfrm>
              <a:off x="7562851" y="1250950"/>
              <a:ext cx="652463" cy="630238"/>
            </a:xfrm>
            <a:custGeom>
              <a:avLst/>
              <a:gdLst>
                <a:gd name="T0" fmla="*/ 726 w 820"/>
                <a:gd name="T1" fmla="*/ 260 h 795"/>
                <a:gd name="T2" fmla="*/ 667 w 820"/>
                <a:gd name="T3" fmla="*/ 332 h 795"/>
                <a:gd name="T4" fmla="*/ 608 w 820"/>
                <a:gd name="T5" fmla="*/ 403 h 795"/>
                <a:gd name="T6" fmla="*/ 549 w 820"/>
                <a:gd name="T7" fmla="*/ 475 h 795"/>
                <a:gd name="T8" fmla="*/ 491 w 820"/>
                <a:gd name="T9" fmla="*/ 545 h 795"/>
                <a:gd name="T10" fmla="*/ 432 w 820"/>
                <a:gd name="T11" fmla="*/ 616 h 795"/>
                <a:gd name="T12" fmla="*/ 373 w 820"/>
                <a:gd name="T13" fmla="*/ 688 h 795"/>
                <a:gd name="T14" fmla="*/ 314 w 820"/>
                <a:gd name="T15" fmla="*/ 759 h 795"/>
                <a:gd name="T16" fmla="*/ 267 w 820"/>
                <a:gd name="T17" fmla="*/ 791 h 795"/>
                <a:gd name="T18" fmla="*/ 234 w 820"/>
                <a:gd name="T19" fmla="*/ 783 h 795"/>
                <a:gd name="T20" fmla="*/ 199 w 820"/>
                <a:gd name="T21" fmla="*/ 776 h 795"/>
                <a:gd name="T22" fmla="*/ 165 w 820"/>
                <a:gd name="T23" fmla="*/ 769 h 795"/>
                <a:gd name="T24" fmla="*/ 129 w 820"/>
                <a:gd name="T25" fmla="*/ 757 h 795"/>
                <a:gd name="T26" fmla="*/ 92 w 820"/>
                <a:gd name="T27" fmla="*/ 738 h 795"/>
                <a:gd name="T28" fmla="*/ 55 w 820"/>
                <a:gd name="T29" fmla="*/ 721 h 795"/>
                <a:gd name="T30" fmla="*/ 18 w 820"/>
                <a:gd name="T31" fmla="*/ 703 h 795"/>
                <a:gd name="T32" fmla="*/ 45 w 820"/>
                <a:gd name="T33" fmla="*/ 651 h 795"/>
                <a:gd name="T34" fmla="*/ 136 w 820"/>
                <a:gd name="T35" fmla="*/ 564 h 795"/>
                <a:gd name="T36" fmla="*/ 226 w 820"/>
                <a:gd name="T37" fmla="*/ 479 h 795"/>
                <a:gd name="T38" fmla="*/ 315 w 820"/>
                <a:gd name="T39" fmla="*/ 393 h 795"/>
                <a:gd name="T40" fmla="*/ 406 w 820"/>
                <a:gd name="T41" fmla="*/ 308 h 795"/>
                <a:gd name="T42" fmla="*/ 496 w 820"/>
                <a:gd name="T43" fmla="*/ 221 h 795"/>
                <a:gd name="T44" fmla="*/ 586 w 820"/>
                <a:gd name="T45" fmla="*/ 136 h 795"/>
                <a:gd name="T46" fmla="*/ 676 w 820"/>
                <a:gd name="T47" fmla="*/ 50 h 795"/>
                <a:gd name="T48" fmla="*/ 734 w 820"/>
                <a:gd name="T49" fmla="*/ 6 h 795"/>
                <a:gd name="T50" fmla="*/ 758 w 820"/>
                <a:gd name="T51" fmla="*/ 4 h 795"/>
                <a:gd name="T52" fmla="*/ 783 w 820"/>
                <a:gd name="T53" fmla="*/ 2 h 795"/>
                <a:gd name="T54" fmla="*/ 807 w 820"/>
                <a:gd name="T55" fmla="*/ 0 h 795"/>
                <a:gd name="T56" fmla="*/ 812 w 820"/>
                <a:gd name="T57" fmla="*/ 28 h 795"/>
                <a:gd name="T58" fmla="*/ 796 w 820"/>
                <a:gd name="T59" fmla="*/ 84 h 795"/>
                <a:gd name="T60" fmla="*/ 780 w 820"/>
                <a:gd name="T61" fmla="*/ 141 h 795"/>
                <a:gd name="T62" fmla="*/ 764 w 820"/>
                <a:gd name="T63" fmla="*/ 19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0" h="795">
                  <a:moveTo>
                    <a:pt x="756" y="225"/>
                  </a:moveTo>
                  <a:lnTo>
                    <a:pt x="726" y="260"/>
                  </a:lnTo>
                  <a:lnTo>
                    <a:pt x="697" y="296"/>
                  </a:lnTo>
                  <a:lnTo>
                    <a:pt x="667" y="332"/>
                  </a:lnTo>
                  <a:lnTo>
                    <a:pt x="638" y="367"/>
                  </a:lnTo>
                  <a:lnTo>
                    <a:pt x="608" y="403"/>
                  </a:lnTo>
                  <a:lnTo>
                    <a:pt x="579" y="439"/>
                  </a:lnTo>
                  <a:lnTo>
                    <a:pt x="549" y="475"/>
                  </a:lnTo>
                  <a:lnTo>
                    <a:pt x="521" y="509"/>
                  </a:lnTo>
                  <a:lnTo>
                    <a:pt x="491" y="545"/>
                  </a:lnTo>
                  <a:lnTo>
                    <a:pt x="462" y="581"/>
                  </a:lnTo>
                  <a:lnTo>
                    <a:pt x="432" y="616"/>
                  </a:lnTo>
                  <a:lnTo>
                    <a:pt x="403" y="652"/>
                  </a:lnTo>
                  <a:lnTo>
                    <a:pt x="373" y="688"/>
                  </a:lnTo>
                  <a:lnTo>
                    <a:pt x="343" y="723"/>
                  </a:lnTo>
                  <a:lnTo>
                    <a:pt x="314" y="759"/>
                  </a:lnTo>
                  <a:lnTo>
                    <a:pt x="284" y="795"/>
                  </a:lnTo>
                  <a:lnTo>
                    <a:pt x="267" y="791"/>
                  </a:lnTo>
                  <a:lnTo>
                    <a:pt x="251" y="787"/>
                  </a:lnTo>
                  <a:lnTo>
                    <a:pt x="234" y="783"/>
                  </a:lnTo>
                  <a:lnTo>
                    <a:pt x="216" y="780"/>
                  </a:lnTo>
                  <a:lnTo>
                    <a:pt x="199" y="776"/>
                  </a:lnTo>
                  <a:lnTo>
                    <a:pt x="182" y="773"/>
                  </a:lnTo>
                  <a:lnTo>
                    <a:pt x="165" y="769"/>
                  </a:lnTo>
                  <a:lnTo>
                    <a:pt x="147" y="766"/>
                  </a:lnTo>
                  <a:lnTo>
                    <a:pt x="129" y="757"/>
                  </a:lnTo>
                  <a:lnTo>
                    <a:pt x="110" y="748"/>
                  </a:lnTo>
                  <a:lnTo>
                    <a:pt x="92" y="738"/>
                  </a:lnTo>
                  <a:lnTo>
                    <a:pt x="74" y="729"/>
                  </a:lnTo>
                  <a:lnTo>
                    <a:pt x="55" y="721"/>
                  </a:lnTo>
                  <a:lnTo>
                    <a:pt x="38" y="712"/>
                  </a:lnTo>
                  <a:lnTo>
                    <a:pt x="18" y="703"/>
                  </a:lnTo>
                  <a:lnTo>
                    <a:pt x="0" y="693"/>
                  </a:lnTo>
                  <a:lnTo>
                    <a:pt x="45" y="651"/>
                  </a:lnTo>
                  <a:lnTo>
                    <a:pt x="90" y="607"/>
                  </a:lnTo>
                  <a:lnTo>
                    <a:pt x="136" y="564"/>
                  </a:lnTo>
                  <a:lnTo>
                    <a:pt x="181" y="522"/>
                  </a:lnTo>
                  <a:lnTo>
                    <a:pt x="226" y="479"/>
                  </a:lnTo>
                  <a:lnTo>
                    <a:pt x="271" y="435"/>
                  </a:lnTo>
                  <a:lnTo>
                    <a:pt x="315" y="393"/>
                  </a:lnTo>
                  <a:lnTo>
                    <a:pt x="360" y="350"/>
                  </a:lnTo>
                  <a:lnTo>
                    <a:pt x="406" y="308"/>
                  </a:lnTo>
                  <a:lnTo>
                    <a:pt x="451" y="265"/>
                  </a:lnTo>
                  <a:lnTo>
                    <a:pt x="496" y="221"/>
                  </a:lnTo>
                  <a:lnTo>
                    <a:pt x="541" y="179"/>
                  </a:lnTo>
                  <a:lnTo>
                    <a:pt x="586" y="136"/>
                  </a:lnTo>
                  <a:lnTo>
                    <a:pt x="631" y="93"/>
                  </a:lnTo>
                  <a:lnTo>
                    <a:pt x="676" y="50"/>
                  </a:lnTo>
                  <a:lnTo>
                    <a:pt x="721" y="7"/>
                  </a:lnTo>
                  <a:lnTo>
                    <a:pt x="734" y="6"/>
                  </a:lnTo>
                  <a:lnTo>
                    <a:pt x="746" y="5"/>
                  </a:lnTo>
                  <a:lnTo>
                    <a:pt x="758" y="4"/>
                  </a:lnTo>
                  <a:lnTo>
                    <a:pt x="771" y="4"/>
                  </a:lnTo>
                  <a:lnTo>
                    <a:pt x="783" y="2"/>
                  </a:lnTo>
                  <a:lnTo>
                    <a:pt x="795" y="1"/>
                  </a:lnTo>
                  <a:lnTo>
                    <a:pt x="807" y="0"/>
                  </a:lnTo>
                  <a:lnTo>
                    <a:pt x="820" y="0"/>
                  </a:lnTo>
                  <a:lnTo>
                    <a:pt x="812" y="28"/>
                  </a:lnTo>
                  <a:lnTo>
                    <a:pt x="804" y="57"/>
                  </a:lnTo>
                  <a:lnTo>
                    <a:pt x="796" y="84"/>
                  </a:lnTo>
                  <a:lnTo>
                    <a:pt x="788" y="112"/>
                  </a:lnTo>
                  <a:lnTo>
                    <a:pt x="780" y="141"/>
                  </a:lnTo>
                  <a:lnTo>
                    <a:pt x="772" y="168"/>
                  </a:lnTo>
                  <a:lnTo>
                    <a:pt x="764" y="197"/>
                  </a:lnTo>
                  <a:lnTo>
                    <a:pt x="756" y="225"/>
                  </a:lnTo>
                  <a:close/>
                </a:path>
              </a:pathLst>
            </a:custGeom>
            <a:solidFill>
              <a:srgbClr val="939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3" name="Freeform 95"/>
            <p:cNvSpPr>
              <a:spLocks/>
            </p:cNvSpPr>
            <p:nvPr/>
          </p:nvSpPr>
          <p:spPr bwMode="auto">
            <a:xfrm>
              <a:off x="7575551" y="1282700"/>
              <a:ext cx="611188" cy="592138"/>
            </a:xfrm>
            <a:custGeom>
              <a:avLst/>
              <a:gdLst>
                <a:gd name="T0" fmla="*/ 667 w 770"/>
                <a:gd name="T1" fmla="*/ 263 h 747"/>
                <a:gd name="T2" fmla="*/ 613 w 770"/>
                <a:gd name="T3" fmla="*/ 327 h 747"/>
                <a:gd name="T4" fmla="*/ 559 w 770"/>
                <a:gd name="T5" fmla="*/ 392 h 747"/>
                <a:gd name="T6" fmla="*/ 505 w 770"/>
                <a:gd name="T7" fmla="*/ 456 h 747"/>
                <a:gd name="T8" fmla="*/ 452 w 770"/>
                <a:gd name="T9" fmla="*/ 521 h 747"/>
                <a:gd name="T10" fmla="*/ 397 w 770"/>
                <a:gd name="T11" fmla="*/ 585 h 747"/>
                <a:gd name="T12" fmla="*/ 344 w 770"/>
                <a:gd name="T13" fmla="*/ 650 h 747"/>
                <a:gd name="T14" fmla="*/ 290 w 770"/>
                <a:gd name="T15" fmla="*/ 714 h 747"/>
                <a:gd name="T16" fmla="*/ 248 w 770"/>
                <a:gd name="T17" fmla="*/ 743 h 747"/>
                <a:gd name="T18" fmla="*/ 214 w 770"/>
                <a:gd name="T19" fmla="*/ 736 h 747"/>
                <a:gd name="T20" fmla="*/ 182 w 770"/>
                <a:gd name="T21" fmla="*/ 729 h 747"/>
                <a:gd name="T22" fmla="*/ 149 w 770"/>
                <a:gd name="T23" fmla="*/ 722 h 747"/>
                <a:gd name="T24" fmla="*/ 116 w 770"/>
                <a:gd name="T25" fmla="*/ 710 h 747"/>
                <a:gd name="T26" fmla="*/ 83 w 770"/>
                <a:gd name="T27" fmla="*/ 693 h 747"/>
                <a:gd name="T28" fmla="*/ 49 w 770"/>
                <a:gd name="T29" fmla="*/ 675 h 747"/>
                <a:gd name="T30" fmla="*/ 16 w 770"/>
                <a:gd name="T31" fmla="*/ 658 h 747"/>
                <a:gd name="T32" fmla="*/ 41 w 770"/>
                <a:gd name="T33" fmla="*/ 610 h 747"/>
                <a:gd name="T34" fmla="*/ 126 w 770"/>
                <a:gd name="T35" fmla="*/ 530 h 747"/>
                <a:gd name="T36" fmla="*/ 210 w 770"/>
                <a:gd name="T37" fmla="*/ 451 h 747"/>
                <a:gd name="T38" fmla="*/ 294 w 770"/>
                <a:gd name="T39" fmla="*/ 370 h 747"/>
                <a:gd name="T40" fmla="*/ 378 w 770"/>
                <a:gd name="T41" fmla="*/ 291 h 747"/>
                <a:gd name="T42" fmla="*/ 462 w 770"/>
                <a:gd name="T43" fmla="*/ 210 h 747"/>
                <a:gd name="T44" fmla="*/ 546 w 770"/>
                <a:gd name="T45" fmla="*/ 131 h 747"/>
                <a:gd name="T46" fmla="*/ 630 w 770"/>
                <a:gd name="T47" fmla="*/ 50 h 747"/>
                <a:gd name="T48" fmla="*/ 685 w 770"/>
                <a:gd name="T49" fmla="*/ 8 h 747"/>
                <a:gd name="T50" fmla="*/ 710 w 770"/>
                <a:gd name="T51" fmla="*/ 6 h 747"/>
                <a:gd name="T52" fmla="*/ 734 w 770"/>
                <a:gd name="T53" fmla="*/ 4 h 747"/>
                <a:gd name="T54" fmla="*/ 758 w 770"/>
                <a:gd name="T55" fmla="*/ 2 h 747"/>
                <a:gd name="T56" fmla="*/ 760 w 770"/>
                <a:gd name="T57" fmla="*/ 29 h 747"/>
                <a:gd name="T58" fmla="*/ 741 w 770"/>
                <a:gd name="T59" fmla="*/ 87 h 747"/>
                <a:gd name="T60" fmla="*/ 722 w 770"/>
                <a:gd name="T61" fmla="*/ 144 h 747"/>
                <a:gd name="T62" fmla="*/ 703 w 770"/>
                <a:gd name="T63" fmla="*/ 20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0" h="747">
                  <a:moveTo>
                    <a:pt x="693" y="231"/>
                  </a:moveTo>
                  <a:lnTo>
                    <a:pt x="667" y="263"/>
                  </a:lnTo>
                  <a:lnTo>
                    <a:pt x="639" y="295"/>
                  </a:lnTo>
                  <a:lnTo>
                    <a:pt x="613" y="327"/>
                  </a:lnTo>
                  <a:lnTo>
                    <a:pt x="585" y="360"/>
                  </a:lnTo>
                  <a:lnTo>
                    <a:pt x="559" y="392"/>
                  </a:lnTo>
                  <a:lnTo>
                    <a:pt x="532" y="424"/>
                  </a:lnTo>
                  <a:lnTo>
                    <a:pt x="505" y="456"/>
                  </a:lnTo>
                  <a:lnTo>
                    <a:pt x="478" y="489"/>
                  </a:lnTo>
                  <a:lnTo>
                    <a:pt x="452" y="521"/>
                  </a:lnTo>
                  <a:lnTo>
                    <a:pt x="425" y="553"/>
                  </a:lnTo>
                  <a:lnTo>
                    <a:pt x="397" y="585"/>
                  </a:lnTo>
                  <a:lnTo>
                    <a:pt x="371" y="618"/>
                  </a:lnTo>
                  <a:lnTo>
                    <a:pt x="344" y="650"/>
                  </a:lnTo>
                  <a:lnTo>
                    <a:pt x="318" y="682"/>
                  </a:lnTo>
                  <a:lnTo>
                    <a:pt x="290" y="714"/>
                  </a:lnTo>
                  <a:lnTo>
                    <a:pt x="264" y="747"/>
                  </a:lnTo>
                  <a:lnTo>
                    <a:pt x="248" y="743"/>
                  </a:lnTo>
                  <a:lnTo>
                    <a:pt x="232" y="740"/>
                  </a:lnTo>
                  <a:lnTo>
                    <a:pt x="214" y="736"/>
                  </a:lnTo>
                  <a:lnTo>
                    <a:pt x="198" y="733"/>
                  </a:lnTo>
                  <a:lnTo>
                    <a:pt x="182" y="729"/>
                  </a:lnTo>
                  <a:lnTo>
                    <a:pt x="166" y="726"/>
                  </a:lnTo>
                  <a:lnTo>
                    <a:pt x="149" y="722"/>
                  </a:lnTo>
                  <a:lnTo>
                    <a:pt x="132" y="719"/>
                  </a:lnTo>
                  <a:lnTo>
                    <a:pt x="116" y="710"/>
                  </a:lnTo>
                  <a:lnTo>
                    <a:pt x="99" y="702"/>
                  </a:lnTo>
                  <a:lnTo>
                    <a:pt x="83" y="693"/>
                  </a:lnTo>
                  <a:lnTo>
                    <a:pt x="67" y="684"/>
                  </a:lnTo>
                  <a:lnTo>
                    <a:pt x="49" y="675"/>
                  </a:lnTo>
                  <a:lnTo>
                    <a:pt x="33" y="667"/>
                  </a:lnTo>
                  <a:lnTo>
                    <a:pt x="16" y="658"/>
                  </a:lnTo>
                  <a:lnTo>
                    <a:pt x="0" y="650"/>
                  </a:lnTo>
                  <a:lnTo>
                    <a:pt x="41" y="610"/>
                  </a:lnTo>
                  <a:lnTo>
                    <a:pt x="84" y="570"/>
                  </a:lnTo>
                  <a:lnTo>
                    <a:pt x="126" y="530"/>
                  </a:lnTo>
                  <a:lnTo>
                    <a:pt x="168" y="490"/>
                  </a:lnTo>
                  <a:lnTo>
                    <a:pt x="210" y="451"/>
                  </a:lnTo>
                  <a:lnTo>
                    <a:pt x="252" y="410"/>
                  </a:lnTo>
                  <a:lnTo>
                    <a:pt x="294" y="370"/>
                  </a:lnTo>
                  <a:lnTo>
                    <a:pt x="336" y="330"/>
                  </a:lnTo>
                  <a:lnTo>
                    <a:pt x="378" y="291"/>
                  </a:lnTo>
                  <a:lnTo>
                    <a:pt x="420" y="250"/>
                  </a:lnTo>
                  <a:lnTo>
                    <a:pt x="462" y="210"/>
                  </a:lnTo>
                  <a:lnTo>
                    <a:pt x="505" y="170"/>
                  </a:lnTo>
                  <a:lnTo>
                    <a:pt x="546" y="131"/>
                  </a:lnTo>
                  <a:lnTo>
                    <a:pt x="589" y="90"/>
                  </a:lnTo>
                  <a:lnTo>
                    <a:pt x="630" y="50"/>
                  </a:lnTo>
                  <a:lnTo>
                    <a:pt x="673" y="10"/>
                  </a:lnTo>
                  <a:lnTo>
                    <a:pt x="685" y="8"/>
                  </a:lnTo>
                  <a:lnTo>
                    <a:pt x="697" y="7"/>
                  </a:lnTo>
                  <a:lnTo>
                    <a:pt x="710" y="6"/>
                  </a:lnTo>
                  <a:lnTo>
                    <a:pt x="721" y="5"/>
                  </a:lnTo>
                  <a:lnTo>
                    <a:pt x="734" y="4"/>
                  </a:lnTo>
                  <a:lnTo>
                    <a:pt x="745" y="3"/>
                  </a:lnTo>
                  <a:lnTo>
                    <a:pt x="758" y="2"/>
                  </a:lnTo>
                  <a:lnTo>
                    <a:pt x="770" y="0"/>
                  </a:lnTo>
                  <a:lnTo>
                    <a:pt x="760" y="29"/>
                  </a:lnTo>
                  <a:lnTo>
                    <a:pt x="751" y="58"/>
                  </a:lnTo>
                  <a:lnTo>
                    <a:pt x="741" y="87"/>
                  </a:lnTo>
                  <a:lnTo>
                    <a:pt x="732" y="116"/>
                  </a:lnTo>
                  <a:lnTo>
                    <a:pt x="722" y="144"/>
                  </a:lnTo>
                  <a:lnTo>
                    <a:pt x="713" y="173"/>
                  </a:lnTo>
                  <a:lnTo>
                    <a:pt x="703" y="202"/>
                  </a:lnTo>
                  <a:lnTo>
                    <a:pt x="693" y="231"/>
                  </a:lnTo>
                  <a:close/>
                </a:path>
              </a:pathLst>
            </a:custGeom>
            <a:solidFill>
              <a:srgbClr val="9B9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4" name="Freeform 96"/>
            <p:cNvSpPr>
              <a:spLocks/>
            </p:cNvSpPr>
            <p:nvPr/>
          </p:nvSpPr>
          <p:spPr bwMode="auto">
            <a:xfrm>
              <a:off x="7588251" y="1314450"/>
              <a:ext cx="571500" cy="554038"/>
            </a:xfrm>
            <a:custGeom>
              <a:avLst/>
              <a:gdLst>
                <a:gd name="T0" fmla="*/ 607 w 720"/>
                <a:gd name="T1" fmla="*/ 263 h 698"/>
                <a:gd name="T2" fmla="*/ 559 w 720"/>
                <a:gd name="T3" fmla="*/ 321 h 698"/>
                <a:gd name="T4" fmla="*/ 510 w 720"/>
                <a:gd name="T5" fmla="*/ 380 h 698"/>
                <a:gd name="T6" fmla="*/ 462 w 720"/>
                <a:gd name="T7" fmla="*/ 437 h 698"/>
                <a:gd name="T8" fmla="*/ 414 w 720"/>
                <a:gd name="T9" fmla="*/ 495 h 698"/>
                <a:gd name="T10" fmla="*/ 365 w 720"/>
                <a:gd name="T11" fmla="*/ 552 h 698"/>
                <a:gd name="T12" fmla="*/ 317 w 720"/>
                <a:gd name="T13" fmla="*/ 611 h 698"/>
                <a:gd name="T14" fmla="*/ 268 w 720"/>
                <a:gd name="T15" fmla="*/ 669 h 698"/>
                <a:gd name="T16" fmla="*/ 228 w 720"/>
                <a:gd name="T17" fmla="*/ 694 h 698"/>
                <a:gd name="T18" fmla="*/ 197 w 720"/>
                <a:gd name="T19" fmla="*/ 687 h 698"/>
                <a:gd name="T20" fmla="*/ 166 w 720"/>
                <a:gd name="T21" fmla="*/ 681 h 698"/>
                <a:gd name="T22" fmla="*/ 135 w 720"/>
                <a:gd name="T23" fmla="*/ 675 h 698"/>
                <a:gd name="T24" fmla="*/ 104 w 720"/>
                <a:gd name="T25" fmla="*/ 663 h 698"/>
                <a:gd name="T26" fmla="*/ 74 w 720"/>
                <a:gd name="T27" fmla="*/ 647 h 698"/>
                <a:gd name="T28" fmla="*/ 45 w 720"/>
                <a:gd name="T29" fmla="*/ 631 h 698"/>
                <a:gd name="T30" fmla="*/ 15 w 720"/>
                <a:gd name="T31" fmla="*/ 615 h 698"/>
                <a:gd name="T32" fmla="*/ 39 w 720"/>
                <a:gd name="T33" fmla="*/ 570 h 698"/>
                <a:gd name="T34" fmla="*/ 117 w 720"/>
                <a:gd name="T35" fmla="*/ 495 h 698"/>
                <a:gd name="T36" fmla="*/ 196 w 720"/>
                <a:gd name="T37" fmla="*/ 421 h 698"/>
                <a:gd name="T38" fmla="*/ 274 w 720"/>
                <a:gd name="T39" fmla="*/ 347 h 698"/>
                <a:gd name="T40" fmla="*/ 351 w 720"/>
                <a:gd name="T41" fmla="*/ 274 h 698"/>
                <a:gd name="T42" fmla="*/ 430 w 720"/>
                <a:gd name="T43" fmla="*/ 199 h 698"/>
                <a:gd name="T44" fmla="*/ 508 w 720"/>
                <a:gd name="T45" fmla="*/ 125 h 698"/>
                <a:gd name="T46" fmla="*/ 586 w 720"/>
                <a:gd name="T47" fmla="*/ 52 h 698"/>
                <a:gd name="T48" fmla="*/ 637 w 720"/>
                <a:gd name="T49" fmla="*/ 12 h 698"/>
                <a:gd name="T50" fmla="*/ 661 w 720"/>
                <a:gd name="T51" fmla="*/ 9 h 698"/>
                <a:gd name="T52" fmla="*/ 684 w 720"/>
                <a:gd name="T53" fmla="*/ 5 h 698"/>
                <a:gd name="T54" fmla="*/ 708 w 720"/>
                <a:gd name="T55" fmla="*/ 2 h 698"/>
                <a:gd name="T56" fmla="*/ 708 w 720"/>
                <a:gd name="T57" fmla="*/ 28 h 698"/>
                <a:gd name="T58" fmla="*/ 687 w 720"/>
                <a:gd name="T59" fmla="*/ 87 h 698"/>
                <a:gd name="T60" fmla="*/ 665 w 720"/>
                <a:gd name="T61" fmla="*/ 146 h 698"/>
                <a:gd name="T62" fmla="*/ 643 w 720"/>
                <a:gd name="T63" fmla="*/ 205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0" h="698">
                  <a:moveTo>
                    <a:pt x="631" y="235"/>
                  </a:moveTo>
                  <a:lnTo>
                    <a:pt x="607" y="263"/>
                  </a:lnTo>
                  <a:lnTo>
                    <a:pt x="583" y="292"/>
                  </a:lnTo>
                  <a:lnTo>
                    <a:pt x="559" y="321"/>
                  </a:lnTo>
                  <a:lnTo>
                    <a:pt x="534" y="350"/>
                  </a:lnTo>
                  <a:lnTo>
                    <a:pt x="510" y="380"/>
                  </a:lnTo>
                  <a:lnTo>
                    <a:pt x="486" y="409"/>
                  </a:lnTo>
                  <a:lnTo>
                    <a:pt x="462" y="437"/>
                  </a:lnTo>
                  <a:lnTo>
                    <a:pt x="438" y="466"/>
                  </a:lnTo>
                  <a:lnTo>
                    <a:pt x="414" y="495"/>
                  </a:lnTo>
                  <a:lnTo>
                    <a:pt x="389" y="524"/>
                  </a:lnTo>
                  <a:lnTo>
                    <a:pt x="365" y="552"/>
                  </a:lnTo>
                  <a:lnTo>
                    <a:pt x="341" y="581"/>
                  </a:lnTo>
                  <a:lnTo>
                    <a:pt x="317" y="611"/>
                  </a:lnTo>
                  <a:lnTo>
                    <a:pt x="293" y="640"/>
                  </a:lnTo>
                  <a:lnTo>
                    <a:pt x="268" y="669"/>
                  </a:lnTo>
                  <a:lnTo>
                    <a:pt x="244" y="698"/>
                  </a:lnTo>
                  <a:lnTo>
                    <a:pt x="228" y="694"/>
                  </a:lnTo>
                  <a:lnTo>
                    <a:pt x="213" y="691"/>
                  </a:lnTo>
                  <a:lnTo>
                    <a:pt x="197" y="687"/>
                  </a:lnTo>
                  <a:lnTo>
                    <a:pt x="182" y="684"/>
                  </a:lnTo>
                  <a:lnTo>
                    <a:pt x="166" y="681"/>
                  </a:lnTo>
                  <a:lnTo>
                    <a:pt x="151" y="678"/>
                  </a:lnTo>
                  <a:lnTo>
                    <a:pt x="135" y="675"/>
                  </a:lnTo>
                  <a:lnTo>
                    <a:pt x="119" y="671"/>
                  </a:lnTo>
                  <a:lnTo>
                    <a:pt x="104" y="663"/>
                  </a:lnTo>
                  <a:lnTo>
                    <a:pt x="89" y="655"/>
                  </a:lnTo>
                  <a:lnTo>
                    <a:pt x="74" y="647"/>
                  </a:lnTo>
                  <a:lnTo>
                    <a:pt x="60" y="639"/>
                  </a:lnTo>
                  <a:lnTo>
                    <a:pt x="45" y="631"/>
                  </a:lnTo>
                  <a:lnTo>
                    <a:pt x="30" y="623"/>
                  </a:lnTo>
                  <a:lnTo>
                    <a:pt x="15" y="615"/>
                  </a:lnTo>
                  <a:lnTo>
                    <a:pt x="0" y="607"/>
                  </a:lnTo>
                  <a:lnTo>
                    <a:pt x="39" y="570"/>
                  </a:lnTo>
                  <a:lnTo>
                    <a:pt x="78" y="533"/>
                  </a:lnTo>
                  <a:lnTo>
                    <a:pt x="117" y="495"/>
                  </a:lnTo>
                  <a:lnTo>
                    <a:pt x="157" y="458"/>
                  </a:lnTo>
                  <a:lnTo>
                    <a:pt x="196" y="421"/>
                  </a:lnTo>
                  <a:lnTo>
                    <a:pt x="235" y="384"/>
                  </a:lnTo>
                  <a:lnTo>
                    <a:pt x="274" y="347"/>
                  </a:lnTo>
                  <a:lnTo>
                    <a:pt x="313" y="311"/>
                  </a:lnTo>
                  <a:lnTo>
                    <a:pt x="351" y="274"/>
                  </a:lnTo>
                  <a:lnTo>
                    <a:pt x="390" y="236"/>
                  </a:lnTo>
                  <a:lnTo>
                    <a:pt x="430" y="199"/>
                  </a:lnTo>
                  <a:lnTo>
                    <a:pt x="469" y="162"/>
                  </a:lnTo>
                  <a:lnTo>
                    <a:pt x="508" y="125"/>
                  </a:lnTo>
                  <a:lnTo>
                    <a:pt x="547" y="88"/>
                  </a:lnTo>
                  <a:lnTo>
                    <a:pt x="586" y="52"/>
                  </a:lnTo>
                  <a:lnTo>
                    <a:pt x="625" y="15"/>
                  </a:lnTo>
                  <a:lnTo>
                    <a:pt x="637" y="12"/>
                  </a:lnTo>
                  <a:lnTo>
                    <a:pt x="649" y="10"/>
                  </a:lnTo>
                  <a:lnTo>
                    <a:pt x="661" y="9"/>
                  </a:lnTo>
                  <a:lnTo>
                    <a:pt x="673" y="7"/>
                  </a:lnTo>
                  <a:lnTo>
                    <a:pt x="684" y="5"/>
                  </a:lnTo>
                  <a:lnTo>
                    <a:pt x="697" y="3"/>
                  </a:lnTo>
                  <a:lnTo>
                    <a:pt x="708" y="2"/>
                  </a:lnTo>
                  <a:lnTo>
                    <a:pt x="720" y="0"/>
                  </a:lnTo>
                  <a:lnTo>
                    <a:pt x="708" y="28"/>
                  </a:lnTo>
                  <a:lnTo>
                    <a:pt x="698" y="58"/>
                  </a:lnTo>
                  <a:lnTo>
                    <a:pt x="687" y="87"/>
                  </a:lnTo>
                  <a:lnTo>
                    <a:pt x="676" y="117"/>
                  </a:lnTo>
                  <a:lnTo>
                    <a:pt x="665" y="146"/>
                  </a:lnTo>
                  <a:lnTo>
                    <a:pt x="653" y="176"/>
                  </a:lnTo>
                  <a:lnTo>
                    <a:pt x="643" y="205"/>
                  </a:lnTo>
                  <a:lnTo>
                    <a:pt x="631" y="235"/>
                  </a:lnTo>
                  <a:close/>
                </a:path>
              </a:pathLst>
            </a:custGeom>
            <a:solidFill>
              <a:srgbClr val="A3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5" name="Freeform 97"/>
            <p:cNvSpPr>
              <a:spLocks/>
            </p:cNvSpPr>
            <p:nvPr/>
          </p:nvSpPr>
          <p:spPr bwMode="auto">
            <a:xfrm>
              <a:off x="7599363" y="1346200"/>
              <a:ext cx="533400" cy="515938"/>
            </a:xfrm>
            <a:custGeom>
              <a:avLst/>
              <a:gdLst>
                <a:gd name="T0" fmla="*/ 547 w 670"/>
                <a:gd name="T1" fmla="*/ 266 h 650"/>
                <a:gd name="T2" fmla="*/ 505 w 670"/>
                <a:gd name="T3" fmla="*/ 317 h 650"/>
                <a:gd name="T4" fmla="*/ 461 w 670"/>
                <a:gd name="T5" fmla="*/ 369 h 650"/>
                <a:gd name="T6" fmla="*/ 418 w 670"/>
                <a:gd name="T7" fmla="*/ 419 h 650"/>
                <a:gd name="T8" fmla="*/ 374 w 670"/>
                <a:gd name="T9" fmla="*/ 471 h 650"/>
                <a:gd name="T10" fmla="*/ 332 w 670"/>
                <a:gd name="T11" fmla="*/ 522 h 650"/>
                <a:gd name="T12" fmla="*/ 288 w 670"/>
                <a:gd name="T13" fmla="*/ 574 h 650"/>
                <a:gd name="T14" fmla="*/ 245 w 670"/>
                <a:gd name="T15" fmla="*/ 624 h 650"/>
                <a:gd name="T16" fmla="*/ 208 w 670"/>
                <a:gd name="T17" fmla="*/ 646 h 650"/>
                <a:gd name="T18" fmla="*/ 180 w 670"/>
                <a:gd name="T19" fmla="*/ 640 h 650"/>
                <a:gd name="T20" fmla="*/ 150 w 670"/>
                <a:gd name="T21" fmla="*/ 635 h 650"/>
                <a:gd name="T22" fmla="*/ 121 w 670"/>
                <a:gd name="T23" fmla="*/ 629 h 650"/>
                <a:gd name="T24" fmla="*/ 92 w 670"/>
                <a:gd name="T25" fmla="*/ 617 h 650"/>
                <a:gd name="T26" fmla="*/ 66 w 670"/>
                <a:gd name="T27" fmla="*/ 602 h 650"/>
                <a:gd name="T28" fmla="*/ 39 w 670"/>
                <a:gd name="T29" fmla="*/ 586 h 650"/>
                <a:gd name="T30" fmla="*/ 13 w 670"/>
                <a:gd name="T31" fmla="*/ 571 h 650"/>
                <a:gd name="T32" fmla="*/ 36 w 670"/>
                <a:gd name="T33" fmla="*/ 529 h 650"/>
                <a:gd name="T34" fmla="*/ 108 w 670"/>
                <a:gd name="T35" fmla="*/ 461 h 650"/>
                <a:gd name="T36" fmla="*/ 181 w 670"/>
                <a:gd name="T37" fmla="*/ 393 h 650"/>
                <a:gd name="T38" fmla="*/ 253 w 670"/>
                <a:gd name="T39" fmla="*/ 325 h 650"/>
                <a:gd name="T40" fmla="*/ 325 w 670"/>
                <a:gd name="T41" fmla="*/ 257 h 650"/>
                <a:gd name="T42" fmla="*/ 397 w 670"/>
                <a:gd name="T43" fmla="*/ 189 h 650"/>
                <a:gd name="T44" fmla="*/ 470 w 670"/>
                <a:gd name="T45" fmla="*/ 121 h 650"/>
                <a:gd name="T46" fmla="*/ 543 w 670"/>
                <a:gd name="T47" fmla="*/ 53 h 650"/>
                <a:gd name="T48" fmla="*/ 590 w 670"/>
                <a:gd name="T49" fmla="*/ 16 h 650"/>
                <a:gd name="T50" fmla="*/ 613 w 670"/>
                <a:gd name="T51" fmla="*/ 12 h 650"/>
                <a:gd name="T52" fmla="*/ 636 w 670"/>
                <a:gd name="T53" fmla="*/ 7 h 650"/>
                <a:gd name="T54" fmla="*/ 659 w 670"/>
                <a:gd name="T55" fmla="*/ 2 h 650"/>
                <a:gd name="T56" fmla="*/ 658 w 670"/>
                <a:gd name="T57" fmla="*/ 30 h 650"/>
                <a:gd name="T58" fmla="*/ 632 w 670"/>
                <a:gd name="T59" fmla="*/ 90 h 650"/>
                <a:gd name="T60" fmla="*/ 607 w 670"/>
                <a:gd name="T61" fmla="*/ 151 h 650"/>
                <a:gd name="T62" fmla="*/ 582 w 670"/>
                <a:gd name="T63" fmla="*/ 21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0" h="650">
                  <a:moveTo>
                    <a:pt x="569" y="241"/>
                  </a:moveTo>
                  <a:lnTo>
                    <a:pt x="547" y="266"/>
                  </a:lnTo>
                  <a:lnTo>
                    <a:pt x="526" y="291"/>
                  </a:lnTo>
                  <a:lnTo>
                    <a:pt x="505" y="317"/>
                  </a:lnTo>
                  <a:lnTo>
                    <a:pt x="483" y="343"/>
                  </a:lnTo>
                  <a:lnTo>
                    <a:pt x="461" y="369"/>
                  </a:lnTo>
                  <a:lnTo>
                    <a:pt x="440" y="394"/>
                  </a:lnTo>
                  <a:lnTo>
                    <a:pt x="418" y="419"/>
                  </a:lnTo>
                  <a:lnTo>
                    <a:pt x="396" y="445"/>
                  </a:lnTo>
                  <a:lnTo>
                    <a:pt x="374" y="471"/>
                  </a:lnTo>
                  <a:lnTo>
                    <a:pt x="354" y="496"/>
                  </a:lnTo>
                  <a:lnTo>
                    <a:pt x="332" y="522"/>
                  </a:lnTo>
                  <a:lnTo>
                    <a:pt x="310" y="547"/>
                  </a:lnTo>
                  <a:lnTo>
                    <a:pt x="288" y="574"/>
                  </a:lnTo>
                  <a:lnTo>
                    <a:pt x="267" y="599"/>
                  </a:lnTo>
                  <a:lnTo>
                    <a:pt x="245" y="624"/>
                  </a:lnTo>
                  <a:lnTo>
                    <a:pt x="223" y="650"/>
                  </a:lnTo>
                  <a:lnTo>
                    <a:pt x="208" y="646"/>
                  </a:lnTo>
                  <a:lnTo>
                    <a:pt x="195" y="644"/>
                  </a:lnTo>
                  <a:lnTo>
                    <a:pt x="180" y="640"/>
                  </a:lnTo>
                  <a:lnTo>
                    <a:pt x="165" y="637"/>
                  </a:lnTo>
                  <a:lnTo>
                    <a:pt x="150" y="635"/>
                  </a:lnTo>
                  <a:lnTo>
                    <a:pt x="136" y="631"/>
                  </a:lnTo>
                  <a:lnTo>
                    <a:pt x="121" y="629"/>
                  </a:lnTo>
                  <a:lnTo>
                    <a:pt x="106" y="625"/>
                  </a:lnTo>
                  <a:lnTo>
                    <a:pt x="92" y="617"/>
                  </a:lnTo>
                  <a:lnTo>
                    <a:pt x="79" y="609"/>
                  </a:lnTo>
                  <a:lnTo>
                    <a:pt x="66" y="602"/>
                  </a:lnTo>
                  <a:lnTo>
                    <a:pt x="53" y="594"/>
                  </a:lnTo>
                  <a:lnTo>
                    <a:pt x="39" y="586"/>
                  </a:lnTo>
                  <a:lnTo>
                    <a:pt x="26" y="578"/>
                  </a:lnTo>
                  <a:lnTo>
                    <a:pt x="13" y="571"/>
                  </a:lnTo>
                  <a:lnTo>
                    <a:pt x="0" y="563"/>
                  </a:lnTo>
                  <a:lnTo>
                    <a:pt x="36" y="529"/>
                  </a:lnTo>
                  <a:lnTo>
                    <a:pt x="72" y="495"/>
                  </a:lnTo>
                  <a:lnTo>
                    <a:pt x="108" y="461"/>
                  </a:lnTo>
                  <a:lnTo>
                    <a:pt x="144" y="427"/>
                  </a:lnTo>
                  <a:lnTo>
                    <a:pt x="181" y="393"/>
                  </a:lnTo>
                  <a:lnTo>
                    <a:pt x="216" y="359"/>
                  </a:lnTo>
                  <a:lnTo>
                    <a:pt x="253" y="325"/>
                  </a:lnTo>
                  <a:lnTo>
                    <a:pt x="289" y="290"/>
                  </a:lnTo>
                  <a:lnTo>
                    <a:pt x="325" y="257"/>
                  </a:lnTo>
                  <a:lnTo>
                    <a:pt x="362" y="222"/>
                  </a:lnTo>
                  <a:lnTo>
                    <a:pt x="397" y="189"/>
                  </a:lnTo>
                  <a:lnTo>
                    <a:pt x="434" y="154"/>
                  </a:lnTo>
                  <a:lnTo>
                    <a:pt x="470" y="121"/>
                  </a:lnTo>
                  <a:lnTo>
                    <a:pt x="506" y="86"/>
                  </a:lnTo>
                  <a:lnTo>
                    <a:pt x="543" y="53"/>
                  </a:lnTo>
                  <a:lnTo>
                    <a:pt x="578" y="18"/>
                  </a:lnTo>
                  <a:lnTo>
                    <a:pt x="590" y="16"/>
                  </a:lnTo>
                  <a:lnTo>
                    <a:pt x="601" y="14"/>
                  </a:lnTo>
                  <a:lnTo>
                    <a:pt x="613" y="12"/>
                  </a:lnTo>
                  <a:lnTo>
                    <a:pt x="624" y="9"/>
                  </a:lnTo>
                  <a:lnTo>
                    <a:pt x="636" y="7"/>
                  </a:lnTo>
                  <a:lnTo>
                    <a:pt x="647" y="5"/>
                  </a:lnTo>
                  <a:lnTo>
                    <a:pt x="659" y="2"/>
                  </a:lnTo>
                  <a:lnTo>
                    <a:pt x="670" y="0"/>
                  </a:lnTo>
                  <a:lnTo>
                    <a:pt x="658" y="30"/>
                  </a:lnTo>
                  <a:lnTo>
                    <a:pt x="645" y="60"/>
                  </a:lnTo>
                  <a:lnTo>
                    <a:pt x="632" y="90"/>
                  </a:lnTo>
                  <a:lnTo>
                    <a:pt x="620" y="120"/>
                  </a:lnTo>
                  <a:lnTo>
                    <a:pt x="607" y="151"/>
                  </a:lnTo>
                  <a:lnTo>
                    <a:pt x="594" y="181"/>
                  </a:lnTo>
                  <a:lnTo>
                    <a:pt x="582" y="211"/>
                  </a:lnTo>
                  <a:lnTo>
                    <a:pt x="569" y="241"/>
                  </a:lnTo>
                  <a:close/>
                </a:path>
              </a:pathLst>
            </a:custGeom>
            <a:solidFill>
              <a:srgbClr val="A5A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6" name="Freeform 98"/>
            <p:cNvSpPr>
              <a:spLocks/>
            </p:cNvSpPr>
            <p:nvPr/>
          </p:nvSpPr>
          <p:spPr bwMode="auto">
            <a:xfrm>
              <a:off x="7612063" y="1377950"/>
              <a:ext cx="492125" cy="477838"/>
            </a:xfrm>
            <a:custGeom>
              <a:avLst/>
              <a:gdLst>
                <a:gd name="T0" fmla="*/ 490 w 621"/>
                <a:gd name="T1" fmla="*/ 269 h 601"/>
                <a:gd name="T2" fmla="*/ 451 w 621"/>
                <a:gd name="T3" fmla="*/ 312 h 601"/>
                <a:gd name="T4" fmla="*/ 413 w 621"/>
                <a:gd name="T5" fmla="*/ 357 h 601"/>
                <a:gd name="T6" fmla="*/ 375 w 621"/>
                <a:gd name="T7" fmla="*/ 401 h 601"/>
                <a:gd name="T8" fmla="*/ 337 w 621"/>
                <a:gd name="T9" fmla="*/ 446 h 601"/>
                <a:gd name="T10" fmla="*/ 299 w 621"/>
                <a:gd name="T11" fmla="*/ 490 h 601"/>
                <a:gd name="T12" fmla="*/ 261 w 621"/>
                <a:gd name="T13" fmla="*/ 535 h 601"/>
                <a:gd name="T14" fmla="*/ 223 w 621"/>
                <a:gd name="T15" fmla="*/ 580 h 601"/>
                <a:gd name="T16" fmla="*/ 190 w 621"/>
                <a:gd name="T17" fmla="*/ 598 h 601"/>
                <a:gd name="T18" fmla="*/ 162 w 621"/>
                <a:gd name="T19" fmla="*/ 592 h 601"/>
                <a:gd name="T20" fmla="*/ 134 w 621"/>
                <a:gd name="T21" fmla="*/ 588 h 601"/>
                <a:gd name="T22" fmla="*/ 106 w 621"/>
                <a:gd name="T23" fmla="*/ 582 h 601"/>
                <a:gd name="T24" fmla="*/ 81 w 621"/>
                <a:gd name="T25" fmla="*/ 572 h 601"/>
                <a:gd name="T26" fmla="*/ 57 w 621"/>
                <a:gd name="T27" fmla="*/ 557 h 601"/>
                <a:gd name="T28" fmla="*/ 34 w 621"/>
                <a:gd name="T29" fmla="*/ 543 h 601"/>
                <a:gd name="T30" fmla="*/ 11 w 621"/>
                <a:gd name="T31" fmla="*/ 528 h 601"/>
                <a:gd name="T32" fmla="*/ 33 w 621"/>
                <a:gd name="T33" fmla="*/ 490 h 601"/>
                <a:gd name="T34" fmla="*/ 100 w 621"/>
                <a:gd name="T35" fmla="*/ 428 h 601"/>
                <a:gd name="T36" fmla="*/ 166 w 621"/>
                <a:gd name="T37" fmla="*/ 365 h 601"/>
                <a:gd name="T38" fmla="*/ 233 w 621"/>
                <a:gd name="T39" fmla="*/ 303 h 601"/>
                <a:gd name="T40" fmla="*/ 298 w 621"/>
                <a:gd name="T41" fmla="*/ 240 h 601"/>
                <a:gd name="T42" fmla="*/ 365 w 621"/>
                <a:gd name="T43" fmla="*/ 178 h 601"/>
                <a:gd name="T44" fmla="*/ 431 w 621"/>
                <a:gd name="T45" fmla="*/ 115 h 601"/>
                <a:gd name="T46" fmla="*/ 498 w 621"/>
                <a:gd name="T47" fmla="*/ 53 h 601"/>
                <a:gd name="T48" fmla="*/ 542 w 621"/>
                <a:gd name="T49" fmla="*/ 20 h 601"/>
                <a:gd name="T50" fmla="*/ 564 w 621"/>
                <a:gd name="T51" fmla="*/ 14 h 601"/>
                <a:gd name="T52" fmla="*/ 587 w 621"/>
                <a:gd name="T53" fmla="*/ 10 h 601"/>
                <a:gd name="T54" fmla="*/ 609 w 621"/>
                <a:gd name="T55" fmla="*/ 4 h 601"/>
                <a:gd name="T56" fmla="*/ 607 w 621"/>
                <a:gd name="T57" fmla="*/ 31 h 601"/>
                <a:gd name="T58" fmla="*/ 578 w 621"/>
                <a:gd name="T59" fmla="*/ 92 h 601"/>
                <a:gd name="T60" fmla="*/ 549 w 621"/>
                <a:gd name="T61" fmla="*/ 153 h 601"/>
                <a:gd name="T62" fmla="*/ 522 w 621"/>
                <a:gd name="T63" fmla="*/ 21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1" h="601">
                  <a:moveTo>
                    <a:pt x="508" y="247"/>
                  </a:moveTo>
                  <a:lnTo>
                    <a:pt x="490" y="269"/>
                  </a:lnTo>
                  <a:lnTo>
                    <a:pt x="470" y="291"/>
                  </a:lnTo>
                  <a:lnTo>
                    <a:pt x="451" y="312"/>
                  </a:lnTo>
                  <a:lnTo>
                    <a:pt x="432" y="335"/>
                  </a:lnTo>
                  <a:lnTo>
                    <a:pt x="413" y="357"/>
                  </a:lnTo>
                  <a:lnTo>
                    <a:pt x="394" y="379"/>
                  </a:lnTo>
                  <a:lnTo>
                    <a:pt x="375" y="401"/>
                  </a:lnTo>
                  <a:lnTo>
                    <a:pt x="356" y="424"/>
                  </a:lnTo>
                  <a:lnTo>
                    <a:pt x="337" y="446"/>
                  </a:lnTo>
                  <a:lnTo>
                    <a:pt x="318" y="468"/>
                  </a:lnTo>
                  <a:lnTo>
                    <a:pt x="299" y="490"/>
                  </a:lnTo>
                  <a:lnTo>
                    <a:pt x="280" y="513"/>
                  </a:lnTo>
                  <a:lnTo>
                    <a:pt x="261" y="535"/>
                  </a:lnTo>
                  <a:lnTo>
                    <a:pt x="242" y="557"/>
                  </a:lnTo>
                  <a:lnTo>
                    <a:pt x="223" y="580"/>
                  </a:lnTo>
                  <a:lnTo>
                    <a:pt x="204" y="601"/>
                  </a:lnTo>
                  <a:lnTo>
                    <a:pt x="190" y="598"/>
                  </a:lnTo>
                  <a:lnTo>
                    <a:pt x="176" y="596"/>
                  </a:lnTo>
                  <a:lnTo>
                    <a:pt x="162" y="592"/>
                  </a:lnTo>
                  <a:lnTo>
                    <a:pt x="148" y="590"/>
                  </a:lnTo>
                  <a:lnTo>
                    <a:pt x="134" y="588"/>
                  </a:lnTo>
                  <a:lnTo>
                    <a:pt x="120" y="584"/>
                  </a:lnTo>
                  <a:lnTo>
                    <a:pt x="106" y="582"/>
                  </a:lnTo>
                  <a:lnTo>
                    <a:pt x="92" y="578"/>
                  </a:lnTo>
                  <a:lnTo>
                    <a:pt x="81" y="572"/>
                  </a:lnTo>
                  <a:lnTo>
                    <a:pt x="69" y="563"/>
                  </a:lnTo>
                  <a:lnTo>
                    <a:pt x="57" y="557"/>
                  </a:lnTo>
                  <a:lnTo>
                    <a:pt x="46" y="550"/>
                  </a:lnTo>
                  <a:lnTo>
                    <a:pt x="34" y="543"/>
                  </a:lnTo>
                  <a:lnTo>
                    <a:pt x="23" y="536"/>
                  </a:lnTo>
                  <a:lnTo>
                    <a:pt x="11" y="528"/>
                  </a:lnTo>
                  <a:lnTo>
                    <a:pt x="0" y="521"/>
                  </a:lnTo>
                  <a:lnTo>
                    <a:pt x="33" y="490"/>
                  </a:lnTo>
                  <a:lnTo>
                    <a:pt x="67" y="459"/>
                  </a:lnTo>
                  <a:lnTo>
                    <a:pt x="100" y="428"/>
                  </a:lnTo>
                  <a:lnTo>
                    <a:pt x="132" y="396"/>
                  </a:lnTo>
                  <a:lnTo>
                    <a:pt x="166" y="365"/>
                  </a:lnTo>
                  <a:lnTo>
                    <a:pt x="199" y="334"/>
                  </a:lnTo>
                  <a:lnTo>
                    <a:pt x="233" y="303"/>
                  </a:lnTo>
                  <a:lnTo>
                    <a:pt x="266" y="271"/>
                  </a:lnTo>
                  <a:lnTo>
                    <a:pt x="298" y="240"/>
                  </a:lnTo>
                  <a:lnTo>
                    <a:pt x="332" y="209"/>
                  </a:lnTo>
                  <a:lnTo>
                    <a:pt x="365" y="178"/>
                  </a:lnTo>
                  <a:lnTo>
                    <a:pt x="398" y="147"/>
                  </a:lnTo>
                  <a:lnTo>
                    <a:pt x="431" y="115"/>
                  </a:lnTo>
                  <a:lnTo>
                    <a:pt x="464" y="84"/>
                  </a:lnTo>
                  <a:lnTo>
                    <a:pt x="498" y="53"/>
                  </a:lnTo>
                  <a:lnTo>
                    <a:pt x="531" y="22"/>
                  </a:lnTo>
                  <a:lnTo>
                    <a:pt x="542" y="20"/>
                  </a:lnTo>
                  <a:lnTo>
                    <a:pt x="554" y="16"/>
                  </a:lnTo>
                  <a:lnTo>
                    <a:pt x="564" y="14"/>
                  </a:lnTo>
                  <a:lnTo>
                    <a:pt x="576" y="12"/>
                  </a:lnTo>
                  <a:lnTo>
                    <a:pt x="587" y="10"/>
                  </a:lnTo>
                  <a:lnTo>
                    <a:pt x="599" y="6"/>
                  </a:lnTo>
                  <a:lnTo>
                    <a:pt x="609" y="4"/>
                  </a:lnTo>
                  <a:lnTo>
                    <a:pt x="621" y="0"/>
                  </a:lnTo>
                  <a:lnTo>
                    <a:pt x="607" y="31"/>
                  </a:lnTo>
                  <a:lnTo>
                    <a:pt x="592" y="61"/>
                  </a:lnTo>
                  <a:lnTo>
                    <a:pt x="578" y="92"/>
                  </a:lnTo>
                  <a:lnTo>
                    <a:pt x="564" y="124"/>
                  </a:lnTo>
                  <a:lnTo>
                    <a:pt x="549" y="153"/>
                  </a:lnTo>
                  <a:lnTo>
                    <a:pt x="536" y="185"/>
                  </a:lnTo>
                  <a:lnTo>
                    <a:pt x="522" y="216"/>
                  </a:lnTo>
                  <a:lnTo>
                    <a:pt x="508" y="247"/>
                  </a:lnTo>
                  <a:close/>
                </a:path>
              </a:pathLst>
            </a:custGeom>
            <a:solidFill>
              <a:srgbClr val="ADA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7" name="Freeform 99"/>
            <p:cNvSpPr>
              <a:spLocks/>
            </p:cNvSpPr>
            <p:nvPr/>
          </p:nvSpPr>
          <p:spPr bwMode="auto">
            <a:xfrm>
              <a:off x="7623176" y="1411288"/>
              <a:ext cx="454025" cy="438150"/>
            </a:xfrm>
            <a:custGeom>
              <a:avLst/>
              <a:gdLst>
                <a:gd name="T0" fmla="*/ 430 w 571"/>
                <a:gd name="T1" fmla="*/ 268 h 551"/>
                <a:gd name="T2" fmla="*/ 396 w 571"/>
                <a:gd name="T3" fmla="*/ 306 h 551"/>
                <a:gd name="T4" fmla="*/ 364 w 571"/>
                <a:gd name="T5" fmla="*/ 344 h 551"/>
                <a:gd name="T6" fmla="*/ 330 w 571"/>
                <a:gd name="T7" fmla="*/ 382 h 551"/>
                <a:gd name="T8" fmla="*/ 298 w 571"/>
                <a:gd name="T9" fmla="*/ 419 h 551"/>
                <a:gd name="T10" fmla="*/ 266 w 571"/>
                <a:gd name="T11" fmla="*/ 457 h 551"/>
                <a:gd name="T12" fmla="*/ 233 w 571"/>
                <a:gd name="T13" fmla="*/ 495 h 551"/>
                <a:gd name="T14" fmla="*/ 200 w 571"/>
                <a:gd name="T15" fmla="*/ 533 h 551"/>
                <a:gd name="T16" fmla="*/ 170 w 571"/>
                <a:gd name="T17" fmla="*/ 549 h 551"/>
                <a:gd name="T18" fmla="*/ 144 w 571"/>
                <a:gd name="T19" fmla="*/ 543 h 551"/>
                <a:gd name="T20" fmla="*/ 119 w 571"/>
                <a:gd name="T21" fmla="*/ 539 h 551"/>
                <a:gd name="T22" fmla="*/ 92 w 571"/>
                <a:gd name="T23" fmla="*/ 533 h 551"/>
                <a:gd name="T24" fmla="*/ 69 w 571"/>
                <a:gd name="T25" fmla="*/ 523 h 551"/>
                <a:gd name="T26" fmla="*/ 49 w 571"/>
                <a:gd name="T27" fmla="*/ 510 h 551"/>
                <a:gd name="T28" fmla="*/ 30 w 571"/>
                <a:gd name="T29" fmla="*/ 496 h 551"/>
                <a:gd name="T30" fmla="*/ 10 w 571"/>
                <a:gd name="T31" fmla="*/ 482 h 551"/>
                <a:gd name="T32" fmla="*/ 30 w 571"/>
                <a:gd name="T33" fmla="*/ 447 h 551"/>
                <a:gd name="T34" fmla="*/ 91 w 571"/>
                <a:gd name="T35" fmla="*/ 390 h 551"/>
                <a:gd name="T36" fmla="*/ 151 w 571"/>
                <a:gd name="T37" fmla="*/ 334 h 551"/>
                <a:gd name="T38" fmla="*/ 212 w 571"/>
                <a:gd name="T39" fmla="*/ 278 h 551"/>
                <a:gd name="T40" fmla="*/ 272 w 571"/>
                <a:gd name="T41" fmla="*/ 222 h 551"/>
                <a:gd name="T42" fmla="*/ 333 w 571"/>
                <a:gd name="T43" fmla="*/ 166 h 551"/>
                <a:gd name="T44" fmla="*/ 393 w 571"/>
                <a:gd name="T45" fmla="*/ 109 h 551"/>
                <a:gd name="T46" fmla="*/ 454 w 571"/>
                <a:gd name="T47" fmla="*/ 53 h 551"/>
                <a:gd name="T48" fmla="*/ 494 w 571"/>
                <a:gd name="T49" fmla="*/ 22 h 551"/>
                <a:gd name="T50" fmla="*/ 516 w 571"/>
                <a:gd name="T51" fmla="*/ 15 h 551"/>
                <a:gd name="T52" fmla="*/ 538 w 571"/>
                <a:gd name="T53" fmla="*/ 9 h 551"/>
                <a:gd name="T54" fmla="*/ 560 w 571"/>
                <a:gd name="T55" fmla="*/ 3 h 551"/>
                <a:gd name="T56" fmla="*/ 555 w 571"/>
                <a:gd name="T57" fmla="*/ 31 h 551"/>
                <a:gd name="T58" fmla="*/ 524 w 571"/>
                <a:gd name="T59" fmla="*/ 93 h 551"/>
                <a:gd name="T60" fmla="*/ 493 w 571"/>
                <a:gd name="T61" fmla="*/ 156 h 551"/>
                <a:gd name="T62" fmla="*/ 462 w 571"/>
                <a:gd name="T63" fmla="*/ 21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1" h="551">
                  <a:moveTo>
                    <a:pt x="446" y="250"/>
                  </a:moveTo>
                  <a:lnTo>
                    <a:pt x="430" y="268"/>
                  </a:lnTo>
                  <a:lnTo>
                    <a:pt x="413" y="288"/>
                  </a:lnTo>
                  <a:lnTo>
                    <a:pt x="396" y="306"/>
                  </a:lnTo>
                  <a:lnTo>
                    <a:pt x="380" y="325"/>
                  </a:lnTo>
                  <a:lnTo>
                    <a:pt x="364" y="344"/>
                  </a:lnTo>
                  <a:lnTo>
                    <a:pt x="348" y="363"/>
                  </a:lnTo>
                  <a:lnTo>
                    <a:pt x="330" y="382"/>
                  </a:lnTo>
                  <a:lnTo>
                    <a:pt x="314" y="401"/>
                  </a:lnTo>
                  <a:lnTo>
                    <a:pt x="298" y="419"/>
                  </a:lnTo>
                  <a:lnTo>
                    <a:pt x="282" y="439"/>
                  </a:lnTo>
                  <a:lnTo>
                    <a:pt x="266" y="457"/>
                  </a:lnTo>
                  <a:lnTo>
                    <a:pt x="249" y="477"/>
                  </a:lnTo>
                  <a:lnTo>
                    <a:pt x="233" y="495"/>
                  </a:lnTo>
                  <a:lnTo>
                    <a:pt x="216" y="513"/>
                  </a:lnTo>
                  <a:lnTo>
                    <a:pt x="200" y="533"/>
                  </a:lnTo>
                  <a:lnTo>
                    <a:pt x="184" y="551"/>
                  </a:lnTo>
                  <a:lnTo>
                    <a:pt x="170" y="549"/>
                  </a:lnTo>
                  <a:lnTo>
                    <a:pt x="158" y="546"/>
                  </a:lnTo>
                  <a:lnTo>
                    <a:pt x="144" y="543"/>
                  </a:lnTo>
                  <a:lnTo>
                    <a:pt x="131" y="541"/>
                  </a:lnTo>
                  <a:lnTo>
                    <a:pt x="119" y="539"/>
                  </a:lnTo>
                  <a:lnTo>
                    <a:pt x="105" y="535"/>
                  </a:lnTo>
                  <a:lnTo>
                    <a:pt x="92" y="533"/>
                  </a:lnTo>
                  <a:lnTo>
                    <a:pt x="78" y="530"/>
                  </a:lnTo>
                  <a:lnTo>
                    <a:pt x="69" y="523"/>
                  </a:lnTo>
                  <a:lnTo>
                    <a:pt x="59" y="517"/>
                  </a:lnTo>
                  <a:lnTo>
                    <a:pt x="49" y="510"/>
                  </a:lnTo>
                  <a:lnTo>
                    <a:pt x="39" y="503"/>
                  </a:lnTo>
                  <a:lnTo>
                    <a:pt x="30" y="496"/>
                  </a:lnTo>
                  <a:lnTo>
                    <a:pt x="19" y="489"/>
                  </a:lnTo>
                  <a:lnTo>
                    <a:pt x="10" y="482"/>
                  </a:lnTo>
                  <a:lnTo>
                    <a:pt x="0" y="475"/>
                  </a:lnTo>
                  <a:lnTo>
                    <a:pt x="30" y="447"/>
                  </a:lnTo>
                  <a:lnTo>
                    <a:pt x="61" y="419"/>
                  </a:lnTo>
                  <a:lnTo>
                    <a:pt x="91" y="390"/>
                  </a:lnTo>
                  <a:lnTo>
                    <a:pt x="121" y="363"/>
                  </a:lnTo>
                  <a:lnTo>
                    <a:pt x="151" y="334"/>
                  </a:lnTo>
                  <a:lnTo>
                    <a:pt x="182" y="306"/>
                  </a:lnTo>
                  <a:lnTo>
                    <a:pt x="212" y="278"/>
                  </a:lnTo>
                  <a:lnTo>
                    <a:pt x="242" y="250"/>
                  </a:lnTo>
                  <a:lnTo>
                    <a:pt x="272" y="222"/>
                  </a:lnTo>
                  <a:lnTo>
                    <a:pt x="303" y="193"/>
                  </a:lnTo>
                  <a:lnTo>
                    <a:pt x="333" y="166"/>
                  </a:lnTo>
                  <a:lnTo>
                    <a:pt x="363" y="138"/>
                  </a:lnTo>
                  <a:lnTo>
                    <a:pt x="393" y="109"/>
                  </a:lnTo>
                  <a:lnTo>
                    <a:pt x="424" y="82"/>
                  </a:lnTo>
                  <a:lnTo>
                    <a:pt x="454" y="53"/>
                  </a:lnTo>
                  <a:lnTo>
                    <a:pt x="484" y="25"/>
                  </a:lnTo>
                  <a:lnTo>
                    <a:pt x="494" y="22"/>
                  </a:lnTo>
                  <a:lnTo>
                    <a:pt x="506" y="18"/>
                  </a:lnTo>
                  <a:lnTo>
                    <a:pt x="516" y="15"/>
                  </a:lnTo>
                  <a:lnTo>
                    <a:pt x="527" y="12"/>
                  </a:lnTo>
                  <a:lnTo>
                    <a:pt x="538" y="9"/>
                  </a:lnTo>
                  <a:lnTo>
                    <a:pt x="549" y="6"/>
                  </a:lnTo>
                  <a:lnTo>
                    <a:pt x="560" y="3"/>
                  </a:lnTo>
                  <a:lnTo>
                    <a:pt x="571" y="0"/>
                  </a:lnTo>
                  <a:lnTo>
                    <a:pt x="555" y="31"/>
                  </a:lnTo>
                  <a:lnTo>
                    <a:pt x="540" y="62"/>
                  </a:lnTo>
                  <a:lnTo>
                    <a:pt x="524" y="93"/>
                  </a:lnTo>
                  <a:lnTo>
                    <a:pt x="509" y="124"/>
                  </a:lnTo>
                  <a:lnTo>
                    <a:pt x="493" y="156"/>
                  </a:lnTo>
                  <a:lnTo>
                    <a:pt x="477" y="187"/>
                  </a:lnTo>
                  <a:lnTo>
                    <a:pt x="462" y="219"/>
                  </a:lnTo>
                  <a:lnTo>
                    <a:pt x="446" y="250"/>
                  </a:lnTo>
                  <a:close/>
                </a:path>
              </a:pathLst>
            </a:custGeom>
            <a:solidFill>
              <a:srgbClr val="AFA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8" name="Freeform 100"/>
            <p:cNvSpPr>
              <a:spLocks/>
            </p:cNvSpPr>
            <p:nvPr/>
          </p:nvSpPr>
          <p:spPr bwMode="auto">
            <a:xfrm>
              <a:off x="7635876" y="1443038"/>
              <a:ext cx="414338" cy="400050"/>
            </a:xfrm>
            <a:custGeom>
              <a:avLst/>
              <a:gdLst>
                <a:gd name="T0" fmla="*/ 370 w 522"/>
                <a:gd name="T1" fmla="*/ 271 h 503"/>
                <a:gd name="T2" fmla="*/ 342 w 522"/>
                <a:gd name="T3" fmla="*/ 302 h 503"/>
                <a:gd name="T4" fmla="*/ 315 w 522"/>
                <a:gd name="T5" fmla="*/ 333 h 503"/>
                <a:gd name="T6" fmla="*/ 288 w 522"/>
                <a:gd name="T7" fmla="*/ 364 h 503"/>
                <a:gd name="T8" fmla="*/ 260 w 522"/>
                <a:gd name="T9" fmla="*/ 395 h 503"/>
                <a:gd name="T10" fmla="*/ 233 w 522"/>
                <a:gd name="T11" fmla="*/ 426 h 503"/>
                <a:gd name="T12" fmla="*/ 205 w 522"/>
                <a:gd name="T13" fmla="*/ 457 h 503"/>
                <a:gd name="T14" fmla="*/ 177 w 522"/>
                <a:gd name="T15" fmla="*/ 488 h 503"/>
                <a:gd name="T16" fmla="*/ 151 w 522"/>
                <a:gd name="T17" fmla="*/ 501 h 503"/>
                <a:gd name="T18" fmla="*/ 127 w 522"/>
                <a:gd name="T19" fmla="*/ 496 h 503"/>
                <a:gd name="T20" fmla="*/ 102 w 522"/>
                <a:gd name="T21" fmla="*/ 491 h 503"/>
                <a:gd name="T22" fmla="*/ 77 w 522"/>
                <a:gd name="T23" fmla="*/ 486 h 503"/>
                <a:gd name="T24" fmla="*/ 56 w 522"/>
                <a:gd name="T25" fmla="*/ 477 h 503"/>
                <a:gd name="T26" fmla="*/ 40 w 522"/>
                <a:gd name="T27" fmla="*/ 464 h 503"/>
                <a:gd name="T28" fmla="*/ 24 w 522"/>
                <a:gd name="T29" fmla="*/ 452 h 503"/>
                <a:gd name="T30" fmla="*/ 8 w 522"/>
                <a:gd name="T31" fmla="*/ 439 h 503"/>
                <a:gd name="T32" fmla="*/ 27 w 522"/>
                <a:gd name="T33" fmla="*/ 408 h 503"/>
                <a:gd name="T34" fmla="*/ 82 w 522"/>
                <a:gd name="T35" fmla="*/ 357 h 503"/>
                <a:gd name="T36" fmla="*/ 136 w 522"/>
                <a:gd name="T37" fmla="*/ 306 h 503"/>
                <a:gd name="T38" fmla="*/ 190 w 522"/>
                <a:gd name="T39" fmla="*/ 256 h 503"/>
                <a:gd name="T40" fmla="*/ 245 w 522"/>
                <a:gd name="T41" fmla="*/ 206 h 503"/>
                <a:gd name="T42" fmla="*/ 299 w 522"/>
                <a:gd name="T43" fmla="*/ 156 h 503"/>
                <a:gd name="T44" fmla="*/ 354 w 522"/>
                <a:gd name="T45" fmla="*/ 105 h 503"/>
                <a:gd name="T46" fmla="*/ 408 w 522"/>
                <a:gd name="T47" fmla="*/ 54 h 503"/>
                <a:gd name="T48" fmla="*/ 446 w 522"/>
                <a:gd name="T49" fmla="*/ 25 h 503"/>
                <a:gd name="T50" fmla="*/ 468 w 522"/>
                <a:gd name="T51" fmla="*/ 19 h 503"/>
                <a:gd name="T52" fmla="*/ 489 w 522"/>
                <a:gd name="T53" fmla="*/ 10 h 503"/>
                <a:gd name="T54" fmla="*/ 511 w 522"/>
                <a:gd name="T55" fmla="*/ 4 h 503"/>
                <a:gd name="T56" fmla="*/ 504 w 522"/>
                <a:gd name="T57" fmla="*/ 32 h 503"/>
                <a:gd name="T58" fmla="*/ 470 w 522"/>
                <a:gd name="T59" fmla="*/ 96 h 503"/>
                <a:gd name="T60" fmla="*/ 435 w 522"/>
                <a:gd name="T61" fmla="*/ 160 h 503"/>
                <a:gd name="T62" fmla="*/ 401 w 522"/>
                <a:gd name="T63" fmla="*/ 22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03">
                  <a:moveTo>
                    <a:pt x="383" y="256"/>
                  </a:moveTo>
                  <a:lnTo>
                    <a:pt x="370" y="271"/>
                  </a:lnTo>
                  <a:lnTo>
                    <a:pt x="356" y="287"/>
                  </a:lnTo>
                  <a:lnTo>
                    <a:pt x="342" y="302"/>
                  </a:lnTo>
                  <a:lnTo>
                    <a:pt x="329" y="318"/>
                  </a:lnTo>
                  <a:lnTo>
                    <a:pt x="315" y="333"/>
                  </a:lnTo>
                  <a:lnTo>
                    <a:pt x="302" y="349"/>
                  </a:lnTo>
                  <a:lnTo>
                    <a:pt x="288" y="364"/>
                  </a:lnTo>
                  <a:lnTo>
                    <a:pt x="274" y="379"/>
                  </a:lnTo>
                  <a:lnTo>
                    <a:pt x="260" y="395"/>
                  </a:lnTo>
                  <a:lnTo>
                    <a:pt x="246" y="410"/>
                  </a:lnTo>
                  <a:lnTo>
                    <a:pt x="233" y="426"/>
                  </a:lnTo>
                  <a:lnTo>
                    <a:pt x="219" y="441"/>
                  </a:lnTo>
                  <a:lnTo>
                    <a:pt x="205" y="457"/>
                  </a:lnTo>
                  <a:lnTo>
                    <a:pt x="191" y="472"/>
                  </a:lnTo>
                  <a:lnTo>
                    <a:pt x="177" y="488"/>
                  </a:lnTo>
                  <a:lnTo>
                    <a:pt x="163" y="503"/>
                  </a:lnTo>
                  <a:lnTo>
                    <a:pt x="151" y="501"/>
                  </a:lnTo>
                  <a:lnTo>
                    <a:pt x="139" y="499"/>
                  </a:lnTo>
                  <a:lnTo>
                    <a:pt x="127" y="496"/>
                  </a:lnTo>
                  <a:lnTo>
                    <a:pt x="114" y="493"/>
                  </a:lnTo>
                  <a:lnTo>
                    <a:pt x="102" y="491"/>
                  </a:lnTo>
                  <a:lnTo>
                    <a:pt x="90" y="488"/>
                  </a:lnTo>
                  <a:lnTo>
                    <a:pt x="77" y="486"/>
                  </a:lnTo>
                  <a:lnTo>
                    <a:pt x="64" y="484"/>
                  </a:lnTo>
                  <a:lnTo>
                    <a:pt x="56" y="477"/>
                  </a:lnTo>
                  <a:lnTo>
                    <a:pt x="48" y="471"/>
                  </a:lnTo>
                  <a:lnTo>
                    <a:pt x="40" y="464"/>
                  </a:lnTo>
                  <a:lnTo>
                    <a:pt x="32" y="458"/>
                  </a:lnTo>
                  <a:lnTo>
                    <a:pt x="24" y="452"/>
                  </a:lnTo>
                  <a:lnTo>
                    <a:pt x="16" y="446"/>
                  </a:lnTo>
                  <a:lnTo>
                    <a:pt x="8" y="439"/>
                  </a:lnTo>
                  <a:lnTo>
                    <a:pt x="0" y="433"/>
                  </a:lnTo>
                  <a:lnTo>
                    <a:pt x="27" y="408"/>
                  </a:lnTo>
                  <a:lnTo>
                    <a:pt x="54" y="382"/>
                  </a:lnTo>
                  <a:lnTo>
                    <a:pt x="82" y="357"/>
                  </a:lnTo>
                  <a:lnTo>
                    <a:pt x="109" y="332"/>
                  </a:lnTo>
                  <a:lnTo>
                    <a:pt x="136" y="306"/>
                  </a:lnTo>
                  <a:lnTo>
                    <a:pt x="163" y="281"/>
                  </a:lnTo>
                  <a:lnTo>
                    <a:pt x="190" y="256"/>
                  </a:lnTo>
                  <a:lnTo>
                    <a:pt x="218" y="230"/>
                  </a:lnTo>
                  <a:lnTo>
                    <a:pt x="245" y="206"/>
                  </a:lnTo>
                  <a:lnTo>
                    <a:pt x="272" y="181"/>
                  </a:lnTo>
                  <a:lnTo>
                    <a:pt x="299" y="156"/>
                  </a:lnTo>
                  <a:lnTo>
                    <a:pt x="327" y="130"/>
                  </a:lnTo>
                  <a:lnTo>
                    <a:pt x="354" y="105"/>
                  </a:lnTo>
                  <a:lnTo>
                    <a:pt x="381" y="80"/>
                  </a:lnTo>
                  <a:lnTo>
                    <a:pt x="408" y="54"/>
                  </a:lnTo>
                  <a:lnTo>
                    <a:pt x="435" y="29"/>
                  </a:lnTo>
                  <a:lnTo>
                    <a:pt x="446" y="25"/>
                  </a:lnTo>
                  <a:lnTo>
                    <a:pt x="457" y="22"/>
                  </a:lnTo>
                  <a:lnTo>
                    <a:pt x="468" y="19"/>
                  </a:lnTo>
                  <a:lnTo>
                    <a:pt x="479" y="14"/>
                  </a:lnTo>
                  <a:lnTo>
                    <a:pt x="489" y="10"/>
                  </a:lnTo>
                  <a:lnTo>
                    <a:pt x="500" y="7"/>
                  </a:lnTo>
                  <a:lnTo>
                    <a:pt x="511" y="4"/>
                  </a:lnTo>
                  <a:lnTo>
                    <a:pt x="522" y="0"/>
                  </a:lnTo>
                  <a:lnTo>
                    <a:pt x="504" y="32"/>
                  </a:lnTo>
                  <a:lnTo>
                    <a:pt x="487" y="63"/>
                  </a:lnTo>
                  <a:lnTo>
                    <a:pt x="470" y="96"/>
                  </a:lnTo>
                  <a:lnTo>
                    <a:pt x="453" y="128"/>
                  </a:lnTo>
                  <a:lnTo>
                    <a:pt x="435" y="160"/>
                  </a:lnTo>
                  <a:lnTo>
                    <a:pt x="418" y="191"/>
                  </a:lnTo>
                  <a:lnTo>
                    <a:pt x="401" y="224"/>
                  </a:lnTo>
                  <a:lnTo>
                    <a:pt x="383" y="256"/>
                  </a:lnTo>
                  <a:close/>
                </a:path>
              </a:pathLst>
            </a:custGeom>
            <a:solidFill>
              <a:srgbClr val="B7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49" name="Freeform 101"/>
            <p:cNvSpPr>
              <a:spLocks/>
            </p:cNvSpPr>
            <p:nvPr/>
          </p:nvSpPr>
          <p:spPr bwMode="auto">
            <a:xfrm>
              <a:off x="7646988" y="1474788"/>
              <a:ext cx="376238" cy="361950"/>
            </a:xfrm>
            <a:custGeom>
              <a:avLst/>
              <a:gdLst>
                <a:gd name="T0" fmla="*/ 322 w 472"/>
                <a:gd name="T1" fmla="*/ 261 h 455"/>
                <a:gd name="T2" fmla="*/ 300 w 472"/>
                <a:gd name="T3" fmla="*/ 285 h 455"/>
                <a:gd name="T4" fmla="*/ 277 w 472"/>
                <a:gd name="T5" fmla="*/ 310 h 455"/>
                <a:gd name="T6" fmla="*/ 256 w 472"/>
                <a:gd name="T7" fmla="*/ 334 h 455"/>
                <a:gd name="T8" fmla="*/ 233 w 472"/>
                <a:gd name="T9" fmla="*/ 359 h 455"/>
                <a:gd name="T10" fmla="*/ 211 w 472"/>
                <a:gd name="T11" fmla="*/ 383 h 455"/>
                <a:gd name="T12" fmla="*/ 188 w 472"/>
                <a:gd name="T13" fmla="*/ 407 h 455"/>
                <a:gd name="T14" fmla="*/ 166 w 472"/>
                <a:gd name="T15" fmla="*/ 431 h 455"/>
                <a:gd name="T16" fmla="*/ 144 w 472"/>
                <a:gd name="T17" fmla="*/ 455 h 455"/>
                <a:gd name="T18" fmla="*/ 132 w 472"/>
                <a:gd name="T19" fmla="*/ 453 h 455"/>
                <a:gd name="T20" fmla="*/ 121 w 472"/>
                <a:gd name="T21" fmla="*/ 451 h 455"/>
                <a:gd name="T22" fmla="*/ 109 w 472"/>
                <a:gd name="T23" fmla="*/ 448 h 455"/>
                <a:gd name="T24" fmla="*/ 98 w 472"/>
                <a:gd name="T25" fmla="*/ 446 h 455"/>
                <a:gd name="T26" fmla="*/ 86 w 472"/>
                <a:gd name="T27" fmla="*/ 444 h 455"/>
                <a:gd name="T28" fmla="*/ 75 w 472"/>
                <a:gd name="T29" fmla="*/ 441 h 455"/>
                <a:gd name="T30" fmla="*/ 63 w 472"/>
                <a:gd name="T31" fmla="*/ 439 h 455"/>
                <a:gd name="T32" fmla="*/ 52 w 472"/>
                <a:gd name="T33" fmla="*/ 437 h 455"/>
                <a:gd name="T34" fmla="*/ 45 w 472"/>
                <a:gd name="T35" fmla="*/ 431 h 455"/>
                <a:gd name="T36" fmla="*/ 39 w 472"/>
                <a:gd name="T37" fmla="*/ 425 h 455"/>
                <a:gd name="T38" fmla="*/ 32 w 472"/>
                <a:gd name="T39" fmla="*/ 420 h 455"/>
                <a:gd name="T40" fmla="*/ 26 w 472"/>
                <a:gd name="T41" fmla="*/ 413 h 455"/>
                <a:gd name="T42" fmla="*/ 19 w 472"/>
                <a:gd name="T43" fmla="*/ 407 h 455"/>
                <a:gd name="T44" fmla="*/ 12 w 472"/>
                <a:gd name="T45" fmla="*/ 401 h 455"/>
                <a:gd name="T46" fmla="*/ 7 w 472"/>
                <a:gd name="T47" fmla="*/ 395 h 455"/>
                <a:gd name="T48" fmla="*/ 0 w 472"/>
                <a:gd name="T49" fmla="*/ 390 h 455"/>
                <a:gd name="T50" fmla="*/ 24 w 472"/>
                <a:gd name="T51" fmla="*/ 368 h 455"/>
                <a:gd name="T52" fmla="*/ 48 w 472"/>
                <a:gd name="T53" fmla="*/ 345 h 455"/>
                <a:gd name="T54" fmla="*/ 72 w 472"/>
                <a:gd name="T55" fmla="*/ 323 h 455"/>
                <a:gd name="T56" fmla="*/ 98 w 472"/>
                <a:gd name="T57" fmla="*/ 301 h 455"/>
                <a:gd name="T58" fmla="*/ 122 w 472"/>
                <a:gd name="T59" fmla="*/ 278 h 455"/>
                <a:gd name="T60" fmla="*/ 146 w 472"/>
                <a:gd name="T61" fmla="*/ 256 h 455"/>
                <a:gd name="T62" fmla="*/ 170 w 472"/>
                <a:gd name="T63" fmla="*/ 234 h 455"/>
                <a:gd name="T64" fmla="*/ 195 w 472"/>
                <a:gd name="T65" fmla="*/ 211 h 455"/>
                <a:gd name="T66" fmla="*/ 219 w 472"/>
                <a:gd name="T67" fmla="*/ 189 h 455"/>
                <a:gd name="T68" fmla="*/ 243 w 472"/>
                <a:gd name="T69" fmla="*/ 167 h 455"/>
                <a:gd name="T70" fmla="*/ 267 w 472"/>
                <a:gd name="T71" fmla="*/ 144 h 455"/>
                <a:gd name="T72" fmla="*/ 291 w 472"/>
                <a:gd name="T73" fmla="*/ 122 h 455"/>
                <a:gd name="T74" fmla="*/ 315 w 472"/>
                <a:gd name="T75" fmla="*/ 99 h 455"/>
                <a:gd name="T76" fmla="*/ 340 w 472"/>
                <a:gd name="T77" fmla="*/ 78 h 455"/>
                <a:gd name="T78" fmla="*/ 364 w 472"/>
                <a:gd name="T79" fmla="*/ 55 h 455"/>
                <a:gd name="T80" fmla="*/ 388 w 472"/>
                <a:gd name="T81" fmla="*/ 33 h 455"/>
                <a:gd name="T82" fmla="*/ 398 w 472"/>
                <a:gd name="T83" fmla="*/ 29 h 455"/>
                <a:gd name="T84" fmla="*/ 410 w 472"/>
                <a:gd name="T85" fmla="*/ 25 h 455"/>
                <a:gd name="T86" fmla="*/ 420 w 472"/>
                <a:gd name="T87" fmla="*/ 21 h 455"/>
                <a:gd name="T88" fmla="*/ 431 w 472"/>
                <a:gd name="T89" fmla="*/ 17 h 455"/>
                <a:gd name="T90" fmla="*/ 441 w 472"/>
                <a:gd name="T91" fmla="*/ 12 h 455"/>
                <a:gd name="T92" fmla="*/ 451 w 472"/>
                <a:gd name="T93" fmla="*/ 8 h 455"/>
                <a:gd name="T94" fmla="*/ 462 w 472"/>
                <a:gd name="T95" fmla="*/ 4 h 455"/>
                <a:gd name="T96" fmla="*/ 472 w 472"/>
                <a:gd name="T97" fmla="*/ 0 h 455"/>
                <a:gd name="T98" fmla="*/ 454 w 472"/>
                <a:gd name="T99" fmla="*/ 33 h 455"/>
                <a:gd name="T100" fmla="*/ 435 w 472"/>
                <a:gd name="T101" fmla="*/ 65 h 455"/>
                <a:gd name="T102" fmla="*/ 416 w 472"/>
                <a:gd name="T103" fmla="*/ 98 h 455"/>
                <a:gd name="T104" fmla="*/ 397 w 472"/>
                <a:gd name="T105" fmla="*/ 131 h 455"/>
                <a:gd name="T106" fmla="*/ 379 w 472"/>
                <a:gd name="T107" fmla="*/ 163 h 455"/>
                <a:gd name="T108" fmla="*/ 359 w 472"/>
                <a:gd name="T109" fmla="*/ 196 h 455"/>
                <a:gd name="T110" fmla="*/ 341 w 472"/>
                <a:gd name="T111" fmla="*/ 228 h 455"/>
                <a:gd name="T112" fmla="*/ 322 w 472"/>
                <a:gd name="T113" fmla="*/ 26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2" h="455">
                  <a:moveTo>
                    <a:pt x="322" y="261"/>
                  </a:moveTo>
                  <a:lnTo>
                    <a:pt x="300" y="285"/>
                  </a:lnTo>
                  <a:lnTo>
                    <a:pt x="277" y="310"/>
                  </a:lnTo>
                  <a:lnTo>
                    <a:pt x="256" y="334"/>
                  </a:lnTo>
                  <a:lnTo>
                    <a:pt x="233" y="359"/>
                  </a:lnTo>
                  <a:lnTo>
                    <a:pt x="211" y="383"/>
                  </a:lnTo>
                  <a:lnTo>
                    <a:pt x="188" y="407"/>
                  </a:lnTo>
                  <a:lnTo>
                    <a:pt x="166" y="431"/>
                  </a:lnTo>
                  <a:lnTo>
                    <a:pt x="144" y="455"/>
                  </a:lnTo>
                  <a:lnTo>
                    <a:pt x="132" y="453"/>
                  </a:lnTo>
                  <a:lnTo>
                    <a:pt x="121" y="451"/>
                  </a:lnTo>
                  <a:lnTo>
                    <a:pt x="109" y="448"/>
                  </a:lnTo>
                  <a:lnTo>
                    <a:pt x="98" y="446"/>
                  </a:lnTo>
                  <a:lnTo>
                    <a:pt x="86" y="444"/>
                  </a:lnTo>
                  <a:lnTo>
                    <a:pt x="75" y="441"/>
                  </a:lnTo>
                  <a:lnTo>
                    <a:pt x="63" y="439"/>
                  </a:lnTo>
                  <a:lnTo>
                    <a:pt x="52" y="437"/>
                  </a:lnTo>
                  <a:lnTo>
                    <a:pt x="45" y="431"/>
                  </a:lnTo>
                  <a:lnTo>
                    <a:pt x="39" y="425"/>
                  </a:lnTo>
                  <a:lnTo>
                    <a:pt x="32" y="420"/>
                  </a:lnTo>
                  <a:lnTo>
                    <a:pt x="26" y="413"/>
                  </a:lnTo>
                  <a:lnTo>
                    <a:pt x="19" y="407"/>
                  </a:lnTo>
                  <a:lnTo>
                    <a:pt x="12" y="401"/>
                  </a:lnTo>
                  <a:lnTo>
                    <a:pt x="7" y="395"/>
                  </a:lnTo>
                  <a:lnTo>
                    <a:pt x="0" y="390"/>
                  </a:lnTo>
                  <a:lnTo>
                    <a:pt x="24" y="368"/>
                  </a:lnTo>
                  <a:lnTo>
                    <a:pt x="48" y="345"/>
                  </a:lnTo>
                  <a:lnTo>
                    <a:pt x="72" y="323"/>
                  </a:lnTo>
                  <a:lnTo>
                    <a:pt x="98" y="301"/>
                  </a:lnTo>
                  <a:lnTo>
                    <a:pt x="122" y="278"/>
                  </a:lnTo>
                  <a:lnTo>
                    <a:pt x="146" y="256"/>
                  </a:lnTo>
                  <a:lnTo>
                    <a:pt x="170" y="234"/>
                  </a:lnTo>
                  <a:lnTo>
                    <a:pt x="195" y="211"/>
                  </a:lnTo>
                  <a:lnTo>
                    <a:pt x="219" y="189"/>
                  </a:lnTo>
                  <a:lnTo>
                    <a:pt x="243" y="167"/>
                  </a:lnTo>
                  <a:lnTo>
                    <a:pt x="267" y="144"/>
                  </a:lnTo>
                  <a:lnTo>
                    <a:pt x="291" y="122"/>
                  </a:lnTo>
                  <a:lnTo>
                    <a:pt x="315" y="99"/>
                  </a:lnTo>
                  <a:lnTo>
                    <a:pt x="340" y="78"/>
                  </a:lnTo>
                  <a:lnTo>
                    <a:pt x="364" y="55"/>
                  </a:lnTo>
                  <a:lnTo>
                    <a:pt x="388" y="33"/>
                  </a:lnTo>
                  <a:lnTo>
                    <a:pt x="398" y="29"/>
                  </a:lnTo>
                  <a:lnTo>
                    <a:pt x="410" y="25"/>
                  </a:lnTo>
                  <a:lnTo>
                    <a:pt x="420" y="21"/>
                  </a:lnTo>
                  <a:lnTo>
                    <a:pt x="431" y="17"/>
                  </a:lnTo>
                  <a:lnTo>
                    <a:pt x="441" y="12"/>
                  </a:lnTo>
                  <a:lnTo>
                    <a:pt x="451" y="8"/>
                  </a:lnTo>
                  <a:lnTo>
                    <a:pt x="462" y="4"/>
                  </a:lnTo>
                  <a:lnTo>
                    <a:pt x="472" y="0"/>
                  </a:lnTo>
                  <a:lnTo>
                    <a:pt x="454" y="33"/>
                  </a:lnTo>
                  <a:lnTo>
                    <a:pt x="435" y="65"/>
                  </a:lnTo>
                  <a:lnTo>
                    <a:pt x="416" y="98"/>
                  </a:lnTo>
                  <a:lnTo>
                    <a:pt x="397" y="131"/>
                  </a:lnTo>
                  <a:lnTo>
                    <a:pt x="379" y="163"/>
                  </a:lnTo>
                  <a:lnTo>
                    <a:pt x="359" y="196"/>
                  </a:lnTo>
                  <a:lnTo>
                    <a:pt x="341" y="228"/>
                  </a:lnTo>
                  <a:lnTo>
                    <a:pt x="322" y="261"/>
                  </a:lnTo>
                  <a:close/>
                </a:path>
              </a:pathLst>
            </a:custGeom>
            <a:solidFill>
              <a:srgbClr val="BFB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0" name="Freeform 102"/>
            <p:cNvSpPr>
              <a:spLocks/>
            </p:cNvSpPr>
            <p:nvPr/>
          </p:nvSpPr>
          <p:spPr bwMode="auto">
            <a:xfrm>
              <a:off x="7659688" y="1506538"/>
              <a:ext cx="334963" cy="323850"/>
            </a:xfrm>
            <a:custGeom>
              <a:avLst/>
              <a:gdLst>
                <a:gd name="T0" fmla="*/ 260 w 423"/>
                <a:gd name="T1" fmla="*/ 266 h 407"/>
                <a:gd name="T2" fmla="*/ 243 w 423"/>
                <a:gd name="T3" fmla="*/ 283 h 407"/>
                <a:gd name="T4" fmla="*/ 227 w 423"/>
                <a:gd name="T5" fmla="*/ 301 h 407"/>
                <a:gd name="T6" fmla="*/ 209 w 423"/>
                <a:gd name="T7" fmla="*/ 319 h 407"/>
                <a:gd name="T8" fmla="*/ 192 w 423"/>
                <a:gd name="T9" fmla="*/ 336 h 407"/>
                <a:gd name="T10" fmla="*/ 175 w 423"/>
                <a:gd name="T11" fmla="*/ 354 h 407"/>
                <a:gd name="T12" fmla="*/ 158 w 423"/>
                <a:gd name="T13" fmla="*/ 372 h 407"/>
                <a:gd name="T14" fmla="*/ 140 w 423"/>
                <a:gd name="T15" fmla="*/ 390 h 407"/>
                <a:gd name="T16" fmla="*/ 123 w 423"/>
                <a:gd name="T17" fmla="*/ 407 h 407"/>
                <a:gd name="T18" fmla="*/ 113 w 423"/>
                <a:gd name="T19" fmla="*/ 405 h 407"/>
                <a:gd name="T20" fmla="*/ 102 w 423"/>
                <a:gd name="T21" fmla="*/ 403 h 407"/>
                <a:gd name="T22" fmla="*/ 92 w 423"/>
                <a:gd name="T23" fmla="*/ 400 h 407"/>
                <a:gd name="T24" fmla="*/ 80 w 423"/>
                <a:gd name="T25" fmla="*/ 398 h 407"/>
                <a:gd name="T26" fmla="*/ 70 w 423"/>
                <a:gd name="T27" fmla="*/ 396 h 407"/>
                <a:gd name="T28" fmla="*/ 60 w 423"/>
                <a:gd name="T29" fmla="*/ 394 h 407"/>
                <a:gd name="T30" fmla="*/ 48 w 423"/>
                <a:gd name="T31" fmla="*/ 391 h 407"/>
                <a:gd name="T32" fmla="*/ 38 w 423"/>
                <a:gd name="T33" fmla="*/ 389 h 407"/>
                <a:gd name="T34" fmla="*/ 33 w 423"/>
                <a:gd name="T35" fmla="*/ 383 h 407"/>
                <a:gd name="T36" fmla="*/ 29 w 423"/>
                <a:gd name="T37" fmla="*/ 379 h 407"/>
                <a:gd name="T38" fmla="*/ 24 w 423"/>
                <a:gd name="T39" fmla="*/ 373 h 407"/>
                <a:gd name="T40" fmla="*/ 19 w 423"/>
                <a:gd name="T41" fmla="*/ 367 h 407"/>
                <a:gd name="T42" fmla="*/ 14 w 423"/>
                <a:gd name="T43" fmla="*/ 362 h 407"/>
                <a:gd name="T44" fmla="*/ 9 w 423"/>
                <a:gd name="T45" fmla="*/ 357 h 407"/>
                <a:gd name="T46" fmla="*/ 4 w 423"/>
                <a:gd name="T47" fmla="*/ 352 h 407"/>
                <a:gd name="T48" fmla="*/ 0 w 423"/>
                <a:gd name="T49" fmla="*/ 346 h 407"/>
                <a:gd name="T50" fmla="*/ 22 w 423"/>
                <a:gd name="T51" fmla="*/ 327 h 407"/>
                <a:gd name="T52" fmla="*/ 42 w 423"/>
                <a:gd name="T53" fmla="*/ 307 h 407"/>
                <a:gd name="T54" fmla="*/ 64 w 423"/>
                <a:gd name="T55" fmla="*/ 288 h 407"/>
                <a:gd name="T56" fmla="*/ 85 w 423"/>
                <a:gd name="T57" fmla="*/ 269 h 407"/>
                <a:gd name="T58" fmla="*/ 107 w 423"/>
                <a:gd name="T59" fmla="*/ 250 h 407"/>
                <a:gd name="T60" fmla="*/ 128 w 423"/>
                <a:gd name="T61" fmla="*/ 230 h 407"/>
                <a:gd name="T62" fmla="*/ 150 w 423"/>
                <a:gd name="T63" fmla="*/ 210 h 407"/>
                <a:gd name="T64" fmla="*/ 170 w 423"/>
                <a:gd name="T65" fmla="*/ 191 h 407"/>
                <a:gd name="T66" fmla="*/ 192 w 423"/>
                <a:gd name="T67" fmla="*/ 171 h 407"/>
                <a:gd name="T68" fmla="*/ 213 w 423"/>
                <a:gd name="T69" fmla="*/ 152 h 407"/>
                <a:gd name="T70" fmla="*/ 235 w 423"/>
                <a:gd name="T71" fmla="*/ 133 h 407"/>
                <a:gd name="T72" fmla="*/ 256 w 423"/>
                <a:gd name="T73" fmla="*/ 114 h 407"/>
                <a:gd name="T74" fmla="*/ 277 w 423"/>
                <a:gd name="T75" fmla="*/ 94 h 407"/>
                <a:gd name="T76" fmla="*/ 298 w 423"/>
                <a:gd name="T77" fmla="*/ 75 h 407"/>
                <a:gd name="T78" fmla="*/ 320 w 423"/>
                <a:gd name="T79" fmla="*/ 56 h 407"/>
                <a:gd name="T80" fmla="*/ 341 w 423"/>
                <a:gd name="T81" fmla="*/ 37 h 407"/>
                <a:gd name="T82" fmla="*/ 351 w 423"/>
                <a:gd name="T83" fmla="*/ 32 h 407"/>
                <a:gd name="T84" fmla="*/ 362 w 423"/>
                <a:gd name="T85" fmla="*/ 27 h 407"/>
                <a:gd name="T86" fmla="*/ 372 w 423"/>
                <a:gd name="T87" fmla="*/ 23 h 407"/>
                <a:gd name="T88" fmla="*/ 382 w 423"/>
                <a:gd name="T89" fmla="*/ 18 h 407"/>
                <a:gd name="T90" fmla="*/ 391 w 423"/>
                <a:gd name="T91" fmla="*/ 14 h 407"/>
                <a:gd name="T92" fmla="*/ 402 w 423"/>
                <a:gd name="T93" fmla="*/ 9 h 407"/>
                <a:gd name="T94" fmla="*/ 412 w 423"/>
                <a:gd name="T95" fmla="*/ 4 h 407"/>
                <a:gd name="T96" fmla="*/ 423 w 423"/>
                <a:gd name="T97" fmla="*/ 0 h 407"/>
                <a:gd name="T98" fmla="*/ 402 w 423"/>
                <a:gd name="T99" fmla="*/ 33 h 407"/>
                <a:gd name="T100" fmla="*/ 382 w 423"/>
                <a:gd name="T101" fmla="*/ 66 h 407"/>
                <a:gd name="T102" fmla="*/ 362 w 423"/>
                <a:gd name="T103" fmla="*/ 100 h 407"/>
                <a:gd name="T104" fmla="*/ 342 w 423"/>
                <a:gd name="T105" fmla="*/ 132 h 407"/>
                <a:gd name="T106" fmla="*/ 321 w 423"/>
                <a:gd name="T107" fmla="*/ 166 h 407"/>
                <a:gd name="T108" fmla="*/ 300 w 423"/>
                <a:gd name="T109" fmla="*/ 199 h 407"/>
                <a:gd name="T110" fmla="*/ 281 w 423"/>
                <a:gd name="T111" fmla="*/ 232 h 407"/>
                <a:gd name="T112" fmla="*/ 260 w 423"/>
                <a:gd name="T113" fmla="*/ 26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3" h="407">
                  <a:moveTo>
                    <a:pt x="260" y="266"/>
                  </a:moveTo>
                  <a:lnTo>
                    <a:pt x="243" y="283"/>
                  </a:lnTo>
                  <a:lnTo>
                    <a:pt x="227" y="301"/>
                  </a:lnTo>
                  <a:lnTo>
                    <a:pt x="209" y="319"/>
                  </a:lnTo>
                  <a:lnTo>
                    <a:pt x="192" y="336"/>
                  </a:lnTo>
                  <a:lnTo>
                    <a:pt x="175" y="354"/>
                  </a:lnTo>
                  <a:lnTo>
                    <a:pt x="158" y="372"/>
                  </a:lnTo>
                  <a:lnTo>
                    <a:pt x="140" y="390"/>
                  </a:lnTo>
                  <a:lnTo>
                    <a:pt x="123" y="407"/>
                  </a:lnTo>
                  <a:lnTo>
                    <a:pt x="113" y="405"/>
                  </a:lnTo>
                  <a:lnTo>
                    <a:pt x="102" y="403"/>
                  </a:lnTo>
                  <a:lnTo>
                    <a:pt x="92" y="400"/>
                  </a:lnTo>
                  <a:lnTo>
                    <a:pt x="80" y="398"/>
                  </a:lnTo>
                  <a:lnTo>
                    <a:pt x="70" y="396"/>
                  </a:lnTo>
                  <a:lnTo>
                    <a:pt x="60" y="394"/>
                  </a:lnTo>
                  <a:lnTo>
                    <a:pt x="48" y="391"/>
                  </a:lnTo>
                  <a:lnTo>
                    <a:pt x="38" y="389"/>
                  </a:lnTo>
                  <a:lnTo>
                    <a:pt x="33" y="383"/>
                  </a:lnTo>
                  <a:lnTo>
                    <a:pt x="29" y="379"/>
                  </a:lnTo>
                  <a:lnTo>
                    <a:pt x="24" y="373"/>
                  </a:lnTo>
                  <a:lnTo>
                    <a:pt x="19" y="367"/>
                  </a:lnTo>
                  <a:lnTo>
                    <a:pt x="14" y="362"/>
                  </a:lnTo>
                  <a:lnTo>
                    <a:pt x="9" y="357"/>
                  </a:lnTo>
                  <a:lnTo>
                    <a:pt x="4" y="352"/>
                  </a:lnTo>
                  <a:lnTo>
                    <a:pt x="0" y="346"/>
                  </a:lnTo>
                  <a:lnTo>
                    <a:pt x="22" y="327"/>
                  </a:lnTo>
                  <a:lnTo>
                    <a:pt x="42" y="307"/>
                  </a:lnTo>
                  <a:lnTo>
                    <a:pt x="64" y="288"/>
                  </a:lnTo>
                  <a:lnTo>
                    <a:pt x="85" y="269"/>
                  </a:lnTo>
                  <a:lnTo>
                    <a:pt x="107" y="250"/>
                  </a:lnTo>
                  <a:lnTo>
                    <a:pt x="128" y="230"/>
                  </a:lnTo>
                  <a:lnTo>
                    <a:pt x="150" y="210"/>
                  </a:lnTo>
                  <a:lnTo>
                    <a:pt x="170" y="191"/>
                  </a:lnTo>
                  <a:lnTo>
                    <a:pt x="192" y="171"/>
                  </a:lnTo>
                  <a:lnTo>
                    <a:pt x="213" y="152"/>
                  </a:lnTo>
                  <a:lnTo>
                    <a:pt x="235" y="133"/>
                  </a:lnTo>
                  <a:lnTo>
                    <a:pt x="256" y="114"/>
                  </a:lnTo>
                  <a:lnTo>
                    <a:pt x="277" y="94"/>
                  </a:lnTo>
                  <a:lnTo>
                    <a:pt x="298" y="75"/>
                  </a:lnTo>
                  <a:lnTo>
                    <a:pt x="320" y="56"/>
                  </a:lnTo>
                  <a:lnTo>
                    <a:pt x="341" y="37"/>
                  </a:lnTo>
                  <a:lnTo>
                    <a:pt x="351" y="32"/>
                  </a:lnTo>
                  <a:lnTo>
                    <a:pt x="362" y="27"/>
                  </a:lnTo>
                  <a:lnTo>
                    <a:pt x="372" y="23"/>
                  </a:lnTo>
                  <a:lnTo>
                    <a:pt x="382" y="18"/>
                  </a:lnTo>
                  <a:lnTo>
                    <a:pt x="391" y="14"/>
                  </a:lnTo>
                  <a:lnTo>
                    <a:pt x="402" y="9"/>
                  </a:lnTo>
                  <a:lnTo>
                    <a:pt x="412" y="4"/>
                  </a:lnTo>
                  <a:lnTo>
                    <a:pt x="423" y="0"/>
                  </a:lnTo>
                  <a:lnTo>
                    <a:pt x="402" y="33"/>
                  </a:lnTo>
                  <a:lnTo>
                    <a:pt x="382" y="66"/>
                  </a:lnTo>
                  <a:lnTo>
                    <a:pt x="362" y="100"/>
                  </a:lnTo>
                  <a:lnTo>
                    <a:pt x="342" y="132"/>
                  </a:lnTo>
                  <a:lnTo>
                    <a:pt x="321" y="166"/>
                  </a:lnTo>
                  <a:lnTo>
                    <a:pt x="300" y="199"/>
                  </a:lnTo>
                  <a:lnTo>
                    <a:pt x="281" y="232"/>
                  </a:lnTo>
                  <a:lnTo>
                    <a:pt x="260" y="266"/>
                  </a:lnTo>
                  <a:close/>
                </a:path>
              </a:pathLst>
            </a:custGeom>
            <a:solidFill>
              <a:srgbClr val="C1B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1" name="Freeform 103"/>
            <p:cNvSpPr>
              <a:spLocks/>
            </p:cNvSpPr>
            <p:nvPr/>
          </p:nvSpPr>
          <p:spPr bwMode="auto">
            <a:xfrm>
              <a:off x="7672388" y="1539875"/>
              <a:ext cx="295275" cy="284163"/>
            </a:xfrm>
            <a:custGeom>
              <a:avLst/>
              <a:gdLst>
                <a:gd name="T0" fmla="*/ 198 w 372"/>
                <a:gd name="T1" fmla="*/ 272 h 359"/>
                <a:gd name="T2" fmla="*/ 102 w 372"/>
                <a:gd name="T3" fmla="*/ 359 h 359"/>
                <a:gd name="T4" fmla="*/ 23 w 372"/>
                <a:gd name="T5" fmla="*/ 343 h 359"/>
                <a:gd name="T6" fmla="*/ 0 w 372"/>
                <a:gd name="T7" fmla="*/ 303 h 359"/>
                <a:gd name="T8" fmla="*/ 293 w 372"/>
                <a:gd name="T9" fmla="*/ 40 h 359"/>
                <a:gd name="T10" fmla="*/ 372 w 372"/>
                <a:gd name="T11" fmla="*/ 0 h 359"/>
                <a:gd name="T12" fmla="*/ 198 w 372"/>
                <a:gd name="T13" fmla="*/ 27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2" h="359">
                  <a:moveTo>
                    <a:pt x="198" y="272"/>
                  </a:moveTo>
                  <a:lnTo>
                    <a:pt x="102" y="359"/>
                  </a:lnTo>
                  <a:lnTo>
                    <a:pt x="23" y="343"/>
                  </a:lnTo>
                  <a:lnTo>
                    <a:pt x="0" y="303"/>
                  </a:lnTo>
                  <a:lnTo>
                    <a:pt x="293" y="40"/>
                  </a:lnTo>
                  <a:lnTo>
                    <a:pt x="372" y="0"/>
                  </a:lnTo>
                  <a:lnTo>
                    <a:pt x="198" y="272"/>
                  </a:lnTo>
                  <a:close/>
                </a:path>
              </a:pathLst>
            </a:custGeom>
            <a:solidFill>
              <a:srgbClr val="C9B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2" name="Freeform 104"/>
            <p:cNvSpPr>
              <a:spLocks/>
            </p:cNvSpPr>
            <p:nvPr/>
          </p:nvSpPr>
          <p:spPr bwMode="auto">
            <a:xfrm>
              <a:off x="7797801" y="908050"/>
              <a:ext cx="466725" cy="188913"/>
            </a:xfrm>
            <a:custGeom>
              <a:avLst/>
              <a:gdLst>
                <a:gd name="T0" fmla="*/ 586 w 587"/>
                <a:gd name="T1" fmla="*/ 210 h 239"/>
                <a:gd name="T2" fmla="*/ 24 w 587"/>
                <a:gd name="T3" fmla="*/ 0 h 239"/>
                <a:gd name="T4" fmla="*/ 0 w 587"/>
                <a:gd name="T5" fmla="*/ 10 h 239"/>
                <a:gd name="T6" fmla="*/ 556 w 587"/>
                <a:gd name="T7" fmla="*/ 239 h 239"/>
                <a:gd name="T8" fmla="*/ 557 w 587"/>
                <a:gd name="T9" fmla="*/ 238 h 239"/>
                <a:gd name="T10" fmla="*/ 562 w 587"/>
                <a:gd name="T11" fmla="*/ 234 h 239"/>
                <a:gd name="T12" fmla="*/ 568 w 587"/>
                <a:gd name="T13" fmla="*/ 230 h 239"/>
                <a:gd name="T14" fmla="*/ 575 w 587"/>
                <a:gd name="T15" fmla="*/ 224 h 239"/>
                <a:gd name="T16" fmla="*/ 581 w 587"/>
                <a:gd name="T17" fmla="*/ 219 h 239"/>
                <a:gd name="T18" fmla="*/ 585 w 587"/>
                <a:gd name="T19" fmla="*/ 215 h 239"/>
                <a:gd name="T20" fmla="*/ 587 w 587"/>
                <a:gd name="T21" fmla="*/ 211 h 239"/>
                <a:gd name="T22" fmla="*/ 586 w 587"/>
                <a:gd name="T23" fmla="*/ 2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7" h="239">
                  <a:moveTo>
                    <a:pt x="586" y="210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556" y="239"/>
                  </a:lnTo>
                  <a:lnTo>
                    <a:pt x="557" y="238"/>
                  </a:lnTo>
                  <a:lnTo>
                    <a:pt x="562" y="234"/>
                  </a:lnTo>
                  <a:lnTo>
                    <a:pt x="568" y="230"/>
                  </a:lnTo>
                  <a:lnTo>
                    <a:pt x="575" y="224"/>
                  </a:lnTo>
                  <a:lnTo>
                    <a:pt x="581" y="219"/>
                  </a:lnTo>
                  <a:lnTo>
                    <a:pt x="585" y="215"/>
                  </a:lnTo>
                  <a:lnTo>
                    <a:pt x="587" y="211"/>
                  </a:lnTo>
                  <a:lnTo>
                    <a:pt x="586" y="210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3" name="Freeform 105"/>
            <p:cNvSpPr>
              <a:spLocks/>
            </p:cNvSpPr>
            <p:nvPr/>
          </p:nvSpPr>
          <p:spPr bwMode="auto">
            <a:xfrm>
              <a:off x="8362951" y="863600"/>
              <a:ext cx="95250" cy="134938"/>
            </a:xfrm>
            <a:custGeom>
              <a:avLst/>
              <a:gdLst>
                <a:gd name="T0" fmla="*/ 119 w 120"/>
                <a:gd name="T1" fmla="*/ 151 h 169"/>
                <a:gd name="T2" fmla="*/ 112 w 120"/>
                <a:gd name="T3" fmla="*/ 117 h 169"/>
                <a:gd name="T4" fmla="*/ 104 w 120"/>
                <a:gd name="T5" fmla="*/ 93 h 169"/>
                <a:gd name="T6" fmla="*/ 94 w 120"/>
                <a:gd name="T7" fmla="*/ 75 h 169"/>
                <a:gd name="T8" fmla="*/ 84 w 120"/>
                <a:gd name="T9" fmla="*/ 60 h 169"/>
                <a:gd name="T10" fmla="*/ 70 w 120"/>
                <a:gd name="T11" fmla="*/ 47 h 169"/>
                <a:gd name="T12" fmla="*/ 52 w 120"/>
                <a:gd name="T13" fmla="*/ 34 h 169"/>
                <a:gd name="T14" fmla="*/ 29 w 120"/>
                <a:gd name="T15" fmla="*/ 20 h 169"/>
                <a:gd name="T16" fmla="*/ 0 w 120"/>
                <a:gd name="T17" fmla="*/ 0 h 169"/>
                <a:gd name="T18" fmla="*/ 25 w 120"/>
                <a:gd name="T19" fmla="*/ 22 h 169"/>
                <a:gd name="T20" fmla="*/ 46 w 120"/>
                <a:gd name="T21" fmla="*/ 39 h 169"/>
                <a:gd name="T22" fmla="*/ 62 w 120"/>
                <a:gd name="T23" fmla="*/ 55 h 169"/>
                <a:gd name="T24" fmla="*/ 75 w 120"/>
                <a:gd name="T25" fmla="*/ 70 h 169"/>
                <a:gd name="T26" fmla="*/ 85 w 120"/>
                <a:gd name="T27" fmla="*/ 87 h 169"/>
                <a:gd name="T28" fmla="*/ 94 w 120"/>
                <a:gd name="T29" fmla="*/ 108 h 169"/>
                <a:gd name="T30" fmla="*/ 102 w 120"/>
                <a:gd name="T31" fmla="*/ 135 h 169"/>
                <a:gd name="T32" fmla="*/ 110 w 120"/>
                <a:gd name="T33" fmla="*/ 169 h 169"/>
                <a:gd name="T34" fmla="*/ 113 w 120"/>
                <a:gd name="T35" fmla="*/ 166 h 169"/>
                <a:gd name="T36" fmla="*/ 116 w 120"/>
                <a:gd name="T37" fmla="*/ 159 h 169"/>
                <a:gd name="T38" fmla="*/ 120 w 120"/>
                <a:gd name="T39" fmla="*/ 153 h 169"/>
                <a:gd name="T40" fmla="*/ 119 w 120"/>
                <a:gd name="T41" fmla="*/ 15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69">
                  <a:moveTo>
                    <a:pt x="119" y="151"/>
                  </a:moveTo>
                  <a:lnTo>
                    <a:pt x="112" y="117"/>
                  </a:lnTo>
                  <a:lnTo>
                    <a:pt x="104" y="93"/>
                  </a:lnTo>
                  <a:lnTo>
                    <a:pt x="94" y="75"/>
                  </a:lnTo>
                  <a:lnTo>
                    <a:pt x="84" y="60"/>
                  </a:lnTo>
                  <a:lnTo>
                    <a:pt x="70" y="47"/>
                  </a:lnTo>
                  <a:lnTo>
                    <a:pt x="52" y="34"/>
                  </a:lnTo>
                  <a:lnTo>
                    <a:pt x="29" y="20"/>
                  </a:lnTo>
                  <a:lnTo>
                    <a:pt x="0" y="0"/>
                  </a:lnTo>
                  <a:lnTo>
                    <a:pt x="25" y="22"/>
                  </a:lnTo>
                  <a:lnTo>
                    <a:pt x="46" y="39"/>
                  </a:lnTo>
                  <a:lnTo>
                    <a:pt x="62" y="55"/>
                  </a:lnTo>
                  <a:lnTo>
                    <a:pt x="75" y="70"/>
                  </a:lnTo>
                  <a:lnTo>
                    <a:pt x="85" y="87"/>
                  </a:lnTo>
                  <a:lnTo>
                    <a:pt x="94" y="108"/>
                  </a:lnTo>
                  <a:lnTo>
                    <a:pt x="102" y="135"/>
                  </a:lnTo>
                  <a:lnTo>
                    <a:pt x="110" y="169"/>
                  </a:lnTo>
                  <a:lnTo>
                    <a:pt x="113" y="166"/>
                  </a:lnTo>
                  <a:lnTo>
                    <a:pt x="116" y="159"/>
                  </a:lnTo>
                  <a:lnTo>
                    <a:pt x="120" y="153"/>
                  </a:lnTo>
                  <a:lnTo>
                    <a:pt x="119" y="151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4" name="Freeform 106"/>
            <p:cNvSpPr>
              <a:spLocks/>
            </p:cNvSpPr>
            <p:nvPr/>
          </p:nvSpPr>
          <p:spPr bwMode="auto">
            <a:xfrm>
              <a:off x="8158163" y="1071563"/>
              <a:ext cx="77788" cy="112713"/>
            </a:xfrm>
            <a:custGeom>
              <a:avLst/>
              <a:gdLst>
                <a:gd name="T0" fmla="*/ 98 w 98"/>
                <a:gd name="T1" fmla="*/ 132 h 142"/>
                <a:gd name="T2" fmla="*/ 92 w 98"/>
                <a:gd name="T3" fmla="*/ 106 h 142"/>
                <a:gd name="T4" fmla="*/ 83 w 98"/>
                <a:gd name="T5" fmla="*/ 83 h 142"/>
                <a:gd name="T6" fmla="*/ 72 w 98"/>
                <a:gd name="T7" fmla="*/ 64 h 142"/>
                <a:gd name="T8" fmla="*/ 60 w 98"/>
                <a:gd name="T9" fmla="*/ 45 h 142"/>
                <a:gd name="T10" fmla="*/ 46 w 98"/>
                <a:gd name="T11" fmla="*/ 30 h 142"/>
                <a:gd name="T12" fmla="*/ 31 w 98"/>
                <a:gd name="T13" fmla="*/ 18 h 142"/>
                <a:gd name="T14" fmla="*/ 16 w 98"/>
                <a:gd name="T15" fmla="*/ 8 h 142"/>
                <a:gd name="T16" fmla="*/ 0 w 98"/>
                <a:gd name="T17" fmla="*/ 0 h 142"/>
                <a:gd name="T18" fmla="*/ 18 w 98"/>
                <a:gd name="T19" fmla="*/ 19 h 142"/>
                <a:gd name="T20" fmla="*/ 34 w 98"/>
                <a:gd name="T21" fmla="*/ 35 h 142"/>
                <a:gd name="T22" fmla="*/ 46 w 98"/>
                <a:gd name="T23" fmla="*/ 50 h 142"/>
                <a:gd name="T24" fmla="*/ 56 w 98"/>
                <a:gd name="T25" fmla="*/ 64 h 142"/>
                <a:gd name="T26" fmla="*/ 64 w 98"/>
                <a:gd name="T27" fmla="*/ 80 h 142"/>
                <a:gd name="T28" fmla="*/ 72 w 98"/>
                <a:gd name="T29" fmla="*/ 97 h 142"/>
                <a:gd name="T30" fmla="*/ 79 w 98"/>
                <a:gd name="T31" fmla="*/ 118 h 142"/>
                <a:gd name="T32" fmla="*/ 88 w 98"/>
                <a:gd name="T33" fmla="*/ 142 h 142"/>
                <a:gd name="T34" fmla="*/ 98 w 98"/>
                <a:gd name="T35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42">
                  <a:moveTo>
                    <a:pt x="98" y="132"/>
                  </a:moveTo>
                  <a:lnTo>
                    <a:pt x="92" y="106"/>
                  </a:lnTo>
                  <a:lnTo>
                    <a:pt x="83" y="83"/>
                  </a:lnTo>
                  <a:lnTo>
                    <a:pt x="72" y="64"/>
                  </a:lnTo>
                  <a:lnTo>
                    <a:pt x="60" y="45"/>
                  </a:lnTo>
                  <a:lnTo>
                    <a:pt x="46" y="30"/>
                  </a:lnTo>
                  <a:lnTo>
                    <a:pt x="31" y="1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8" y="19"/>
                  </a:lnTo>
                  <a:lnTo>
                    <a:pt x="34" y="35"/>
                  </a:lnTo>
                  <a:lnTo>
                    <a:pt x="46" y="50"/>
                  </a:lnTo>
                  <a:lnTo>
                    <a:pt x="56" y="64"/>
                  </a:lnTo>
                  <a:lnTo>
                    <a:pt x="64" y="80"/>
                  </a:lnTo>
                  <a:lnTo>
                    <a:pt x="72" y="97"/>
                  </a:lnTo>
                  <a:lnTo>
                    <a:pt x="79" y="118"/>
                  </a:lnTo>
                  <a:lnTo>
                    <a:pt x="88" y="142"/>
                  </a:lnTo>
                  <a:lnTo>
                    <a:pt x="98" y="132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5" name="Freeform 107"/>
            <p:cNvSpPr>
              <a:spLocks/>
            </p:cNvSpPr>
            <p:nvPr/>
          </p:nvSpPr>
          <p:spPr bwMode="auto">
            <a:xfrm>
              <a:off x="8151813" y="1300163"/>
              <a:ext cx="53975" cy="38100"/>
            </a:xfrm>
            <a:custGeom>
              <a:avLst/>
              <a:gdLst>
                <a:gd name="T0" fmla="*/ 25 w 68"/>
                <a:gd name="T1" fmla="*/ 12 h 50"/>
                <a:gd name="T2" fmla="*/ 12 w 68"/>
                <a:gd name="T3" fmla="*/ 21 h 50"/>
                <a:gd name="T4" fmla="*/ 4 w 68"/>
                <a:gd name="T5" fmla="*/ 30 h 50"/>
                <a:gd name="T6" fmla="*/ 0 w 68"/>
                <a:gd name="T7" fmla="*/ 39 h 50"/>
                <a:gd name="T8" fmla="*/ 0 w 68"/>
                <a:gd name="T9" fmla="*/ 46 h 50"/>
                <a:gd name="T10" fmla="*/ 2 w 68"/>
                <a:gd name="T11" fmla="*/ 49 h 50"/>
                <a:gd name="T12" fmla="*/ 6 w 68"/>
                <a:gd name="T13" fmla="*/ 50 h 50"/>
                <a:gd name="T14" fmla="*/ 10 w 68"/>
                <a:gd name="T15" fmla="*/ 50 h 50"/>
                <a:gd name="T16" fmla="*/ 16 w 68"/>
                <a:gd name="T17" fmla="*/ 49 h 50"/>
                <a:gd name="T18" fmla="*/ 22 w 68"/>
                <a:gd name="T19" fmla="*/ 47 h 50"/>
                <a:gd name="T20" fmla="*/ 29 w 68"/>
                <a:gd name="T21" fmla="*/ 45 h 50"/>
                <a:gd name="T22" fmla="*/ 35 w 68"/>
                <a:gd name="T23" fmla="*/ 42 h 50"/>
                <a:gd name="T24" fmla="*/ 42 w 68"/>
                <a:gd name="T25" fmla="*/ 37 h 50"/>
                <a:gd name="T26" fmla="*/ 55 w 68"/>
                <a:gd name="T27" fmla="*/ 28 h 50"/>
                <a:gd name="T28" fmla="*/ 63 w 68"/>
                <a:gd name="T29" fmla="*/ 19 h 50"/>
                <a:gd name="T30" fmla="*/ 68 w 68"/>
                <a:gd name="T31" fmla="*/ 11 h 50"/>
                <a:gd name="T32" fmla="*/ 67 w 68"/>
                <a:gd name="T33" fmla="*/ 4 h 50"/>
                <a:gd name="T34" fmla="*/ 64 w 68"/>
                <a:gd name="T35" fmla="*/ 1 h 50"/>
                <a:gd name="T36" fmla="*/ 61 w 68"/>
                <a:gd name="T37" fmla="*/ 0 h 50"/>
                <a:gd name="T38" fmla="*/ 56 w 68"/>
                <a:gd name="T39" fmla="*/ 0 h 50"/>
                <a:gd name="T40" fmla="*/ 52 w 68"/>
                <a:gd name="T41" fmla="*/ 0 h 50"/>
                <a:gd name="T42" fmla="*/ 45 w 68"/>
                <a:gd name="T43" fmla="*/ 3 h 50"/>
                <a:gd name="T44" fmla="*/ 39 w 68"/>
                <a:gd name="T45" fmla="*/ 5 h 50"/>
                <a:gd name="T46" fmla="*/ 32 w 68"/>
                <a:gd name="T47" fmla="*/ 8 h 50"/>
                <a:gd name="T48" fmla="*/ 25 w 68"/>
                <a:gd name="T4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50">
                  <a:moveTo>
                    <a:pt x="25" y="12"/>
                  </a:moveTo>
                  <a:lnTo>
                    <a:pt x="12" y="21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6" y="50"/>
                  </a:lnTo>
                  <a:lnTo>
                    <a:pt x="10" y="50"/>
                  </a:lnTo>
                  <a:lnTo>
                    <a:pt x="16" y="49"/>
                  </a:lnTo>
                  <a:lnTo>
                    <a:pt x="22" y="47"/>
                  </a:lnTo>
                  <a:lnTo>
                    <a:pt x="29" y="45"/>
                  </a:lnTo>
                  <a:lnTo>
                    <a:pt x="35" y="42"/>
                  </a:lnTo>
                  <a:lnTo>
                    <a:pt x="42" y="37"/>
                  </a:lnTo>
                  <a:lnTo>
                    <a:pt x="55" y="28"/>
                  </a:lnTo>
                  <a:lnTo>
                    <a:pt x="63" y="19"/>
                  </a:lnTo>
                  <a:lnTo>
                    <a:pt x="68" y="11"/>
                  </a:lnTo>
                  <a:lnTo>
                    <a:pt x="67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5" y="3"/>
                  </a:lnTo>
                  <a:lnTo>
                    <a:pt x="39" y="5"/>
                  </a:lnTo>
                  <a:lnTo>
                    <a:pt x="32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6" name="Freeform 108"/>
            <p:cNvSpPr>
              <a:spLocks/>
            </p:cNvSpPr>
            <p:nvPr/>
          </p:nvSpPr>
          <p:spPr bwMode="auto">
            <a:xfrm>
              <a:off x="8532813" y="939800"/>
              <a:ext cx="41275" cy="30163"/>
            </a:xfrm>
            <a:custGeom>
              <a:avLst/>
              <a:gdLst>
                <a:gd name="T0" fmla="*/ 20 w 53"/>
                <a:gd name="T1" fmla="*/ 9 h 39"/>
                <a:gd name="T2" fmla="*/ 10 w 53"/>
                <a:gd name="T3" fmla="*/ 16 h 39"/>
                <a:gd name="T4" fmla="*/ 3 w 53"/>
                <a:gd name="T5" fmla="*/ 24 h 39"/>
                <a:gd name="T6" fmla="*/ 0 w 53"/>
                <a:gd name="T7" fmla="*/ 31 h 39"/>
                <a:gd name="T8" fmla="*/ 0 w 53"/>
                <a:gd name="T9" fmla="*/ 36 h 39"/>
                <a:gd name="T10" fmla="*/ 5 w 53"/>
                <a:gd name="T11" fmla="*/ 39 h 39"/>
                <a:gd name="T12" fmla="*/ 13 w 53"/>
                <a:gd name="T13" fmla="*/ 39 h 39"/>
                <a:gd name="T14" fmla="*/ 22 w 53"/>
                <a:gd name="T15" fmla="*/ 35 h 39"/>
                <a:gd name="T16" fmla="*/ 33 w 53"/>
                <a:gd name="T17" fmla="*/ 29 h 39"/>
                <a:gd name="T18" fmla="*/ 43 w 53"/>
                <a:gd name="T19" fmla="*/ 21 h 39"/>
                <a:gd name="T20" fmla="*/ 50 w 53"/>
                <a:gd name="T21" fmla="*/ 13 h 39"/>
                <a:gd name="T22" fmla="*/ 53 w 53"/>
                <a:gd name="T23" fmla="*/ 6 h 39"/>
                <a:gd name="T24" fmla="*/ 53 w 53"/>
                <a:gd name="T25" fmla="*/ 2 h 39"/>
                <a:gd name="T26" fmla="*/ 48 w 53"/>
                <a:gd name="T27" fmla="*/ 0 h 39"/>
                <a:gd name="T28" fmla="*/ 40 w 53"/>
                <a:gd name="T29" fmla="*/ 0 h 39"/>
                <a:gd name="T30" fmla="*/ 31 w 53"/>
                <a:gd name="T31" fmla="*/ 3 h 39"/>
                <a:gd name="T32" fmla="*/ 20 w 5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0" y="9"/>
                  </a:moveTo>
                  <a:lnTo>
                    <a:pt x="10" y="16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5" y="39"/>
                  </a:lnTo>
                  <a:lnTo>
                    <a:pt x="13" y="39"/>
                  </a:lnTo>
                  <a:lnTo>
                    <a:pt x="22" y="35"/>
                  </a:lnTo>
                  <a:lnTo>
                    <a:pt x="33" y="29"/>
                  </a:lnTo>
                  <a:lnTo>
                    <a:pt x="43" y="21"/>
                  </a:lnTo>
                  <a:lnTo>
                    <a:pt x="50" y="13"/>
                  </a:lnTo>
                  <a:lnTo>
                    <a:pt x="53" y="6"/>
                  </a:lnTo>
                  <a:lnTo>
                    <a:pt x="53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7" name="Freeform 109"/>
            <p:cNvSpPr>
              <a:spLocks/>
            </p:cNvSpPr>
            <p:nvPr/>
          </p:nvSpPr>
          <p:spPr bwMode="auto">
            <a:xfrm>
              <a:off x="7613651" y="709613"/>
              <a:ext cx="87313" cy="60325"/>
            </a:xfrm>
            <a:custGeom>
              <a:avLst/>
              <a:gdLst>
                <a:gd name="T0" fmla="*/ 94 w 112"/>
                <a:gd name="T1" fmla="*/ 38 h 76"/>
                <a:gd name="T2" fmla="*/ 0 w 112"/>
                <a:gd name="T3" fmla="*/ 0 h 76"/>
                <a:gd name="T4" fmla="*/ 5 w 112"/>
                <a:gd name="T5" fmla="*/ 27 h 76"/>
                <a:gd name="T6" fmla="*/ 112 w 112"/>
                <a:gd name="T7" fmla="*/ 76 h 76"/>
                <a:gd name="T8" fmla="*/ 94 w 112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6">
                  <a:moveTo>
                    <a:pt x="94" y="38"/>
                  </a:moveTo>
                  <a:lnTo>
                    <a:pt x="0" y="0"/>
                  </a:lnTo>
                  <a:lnTo>
                    <a:pt x="5" y="27"/>
                  </a:lnTo>
                  <a:lnTo>
                    <a:pt x="112" y="76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8" name="Freeform 110"/>
            <p:cNvSpPr>
              <a:spLocks/>
            </p:cNvSpPr>
            <p:nvPr/>
          </p:nvSpPr>
          <p:spPr bwMode="auto">
            <a:xfrm>
              <a:off x="7589838" y="957263"/>
              <a:ext cx="238125" cy="149225"/>
            </a:xfrm>
            <a:custGeom>
              <a:avLst/>
              <a:gdLst>
                <a:gd name="T0" fmla="*/ 300 w 300"/>
                <a:gd name="T1" fmla="*/ 57 h 187"/>
                <a:gd name="T2" fmla="*/ 269 w 300"/>
                <a:gd name="T3" fmla="*/ 44 h 187"/>
                <a:gd name="T4" fmla="*/ 155 w 300"/>
                <a:gd name="T5" fmla="*/ 0 h 187"/>
                <a:gd name="T6" fmla="*/ 0 w 300"/>
                <a:gd name="T7" fmla="*/ 137 h 187"/>
                <a:gd name="T8" fmla="*/ 123 w 300"/>
                <a:gd name="T9" fmla="*/ 187 h 187"/>
                <a:gd name="T10" fmla="*/ 300 w 300"/>
                <a:gd name="T11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87">
                  <a:moveTo>
                    <a:pt x="300" y="57"/>
                  </a:moveTo>
                  <a:lnTo>
                    <a:pt x="269" y="44"/>
                  </a:lnTo>
                  <a:lnTo>
                    <a:pt x="155" y="0"/>
                  </a:lnTo>
                  <a:lnTo>
                    <a:pt x="0" y="137"/>
                  </a:lnTo>
                  <a:lnTo>
                    <a:pt x="123" y="187"/>
                  </a:lnTo>
                  <a:lnTo>
                    <a:pt x="300" y="57"/>
                  </a:lnTo>
                  <a:close/>
                </a:path>
              </a:pathLst>
            </a:custGeom>
            <a:solidFill>
              <a:srgbClr val="89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59" name="Freeform 111"/>
            <p:cNvSpPr>
              <a:spLocks/>
            </p:cNvSpPr>
            <p:nvPr/>
          </p:nvSpPr>
          <p:spPr bwMode="auto">
            <a:xfrm>
              <a:off x="7599363" y="957263"/>
              <a:ext cx="228600" cy="139700"/>
            </a:xfrm>
            <a:custGeom>
              <a:avLst/>
              <a:gdLst>
                <a:gd name="T0" fmla="*/ 288 w 288"/>
                <a:gd name="T1" fmla="*/ 57 h 176"/>
                <a:gd name="T2" fmla="*/ 280 w 288"/>
                <a:gd name="T3" fmla="*/ 54 h 176"/>
                <a:gd name="T4" fmla="*/ 273 w 288"/>
                <a:gd name="T5" fmla="*/ 50 h 176"/>
                <a:gd name="T6" fmla="*/ 265 w 288"/>
                <a:gd name="T7" fmla="*/ 48 h 176"/>
                <a:gd name="T8" fmla="*/ 257 w 288"/>
                <a:gd name="T9" fmla="*/ 44 h 176"/>
                <a:gd name="T10" fmla="*/ 243 w 288"/>
                <a:gd name="T11" fmla="*/ 39 h 176"/>
                <a:gd name="T12" fmla="*/ 228 w 288"/>
                <a:gd name="T13" fmla="*/ 33 h 176"/>
                <a:gd name="T14" fmla="*/ 214 w 288"/>
                <a:gd name="T15" fmla="*/ 27 h 176"/>
                <a:gd name="T16" fmla="*/ 200 w 288"/>
                <a:gd name="T17" fmla="*/ 21 h 176"/>
                <a:gd name="T18" fmla="*/ 185 w 288"/>
                <a:gd name="T19" fmla="*/ 17 h 176"/>
                <a:gd name="T20" fmla="*/ 171 w 288"/>
                <a:gd name="T21" fmla="*/ 11 h 176"/>
                <a:gd name="T22" fmla="*/ 156 w 288"/>
                <a:gd name="T23" fmla="*/ 5 h 176"/>
                <a:gd name="T24" fmla="*/ 143 w 288"/>
                <a:gd name="T25" fmla="*/ 0 h 176"/>
                <a:gd name="T26" fmla="*/ 125 w 288"/>
                <a:gd name="T27" fmla="*/ 16 h 176"/>
                <a:gd name="T28" fmla="*/ 107 w 288"/>
                <a:gd name="T29" fmla="*/ 32 h 176"/>
                <a:gd name="T30" fmla="*/ 90 w 288"/>
                <a:gd name="T31" fmla="*/ 48 h 176"/>
                <a:gd name="T32" fmla="*/ 71 w 288"/>
                <a:gd name="T33" fmla="*/ 63 h 176"/>
                <a:gd name="T34" fmla="*/ 53 w 288"/>
                <a:gd name="T35" fmla="*/ 79 h 176"/>
                <a:gd name="T36" fmla="*/ 35 w 288"/>
                <a:gd name="T37" fmla="*/ 95 h 176"/>
                <a:gd name="T38" fmla="*/ 17 w 288"/>
                <a:gd name="T39" fmla="*/ 111 h 176"/>
                <a:gd name="T40" fmla="*/ 0 w 288"/>
                <a:gd name="T41" fmla="*/ 127 h 176"/>
                <a:gd name="T42" fmla="*/ 15 w 288"/>
                <a:gd name="T43" fmla="*/ 133 h 176"/>
                <a:gd name="T44" fmla="*/ 30 w 288"/>
                <a:gd name="T45" fmla="*/ 140 h 176"/>
                <a:gd name="T46" fmla="*/ 45 w 288"/>
                <a:gd name="T47" fmla="*/ 146 h 176"/>
                <a:gd name="T48" fmla="*/ 61 w 288"/>
                <a:gd name="T49" fmla="*/ 152 h 176"/>
                <a:gd name="T50" fmla="*/ 76 w 288"/>
                <a:gd name="T51" fmla="*/ 158 h 176"/>
                <a:gd name="T52" fmla="*/ 91 w 288"/>
                <a:gd name="T53" fmla="*/ 164 h 176"/>
                <a:gd name="T54" fmla="*/ 106 w 288"/>
                <a:gd name="T55" fmla="*/ 170 h 176"/>
                <a:gd name="T56" fmla="*/ 121 w 288"/>
                <a:gd name="T57" fmla="*/ 176 h 176"/>
                <a:gd name="T58" fmla="*/ 141 w 288"/>
                <a:gd name="T59" fmla="*/ 161 h 176"/>
                <a:gd name="T60" fmla="*/ 163 w 288"/>
                <a:gd name="T61" fmla="*/ 146 h 176"/>
                <a:gd name="T62" fmla="*/ 184 w 288"/>
                <a:gd name="T63" fmla="*/ 132 h 176"/>
                <a:gd name="T64" fmla="*/ 205 w 288"/>
                <a:gd name="T65" fmla="*/ 117 h 176"/>
                <a:gd name="T66" fmla="*/ 226 w 288"/>
                <a:gd name="T67" fmla="*/ 102 h 176"/>
                <a:gd name="T68" fmla="*/ 246 w 288"/>
                <a:gd name="T69" fmla="*/ 87 h 176"/>
                <a:gd name="T70" fmla="*/ 267 w 288"/>
                <a:gd name="T71" fmla="*/ 72 h 176"/>
                <a:gd name="T72" fmla="*/ 288 w 288"/>
                <a:gd name="T73" fmla="*/ 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176">
                  <a:moveTo>
                    <a:pt x="288" y="57"/>
                  </a:moveTo>
                  <a:lnTo>
                    <a:pt x="280" y="54"/>
                  </a:lnTo>
                  <a:lnTo>
                    <a:pt x="273" y="50"/>
                  </a:lnTo>
                  <a:lnTo>
                    <a:pt x="265" y="48"/>
                  </a:lnTo>
                  <a:lnTo>
                    <a:pt x="257" y="44"/>
                  </a:lnTo>
                  <a:lnTo>
                    <a:pt x="243" y="39"/>
                  </a:lnTo>
                  <a:lnTo>
                    <a:pt x="228" y="33"/>
                  </a:lnTo>
                  <a:lnTo>
                    <a:pt x="214" y="27"/>
                  </a:lnTo>
                  <a:lnTo>
                    <a:pt x="200" y="21"/>
                  </a:lnTo>
                  <a:lnTo>
                    <a:pt x="185" y="17"/>
                  </a:lnTo>
                  <a:lnTo>
                    <a:pt x="171" y="11"/>
                  </a:lnTo>
                  <a:lnTo>
                    <a:pt x="156" y="5"/>
                  </a:lnTo>
                  <a:lnTo>
                    <a:pt x="143" y="0"/>
                  </a:lnTo>
                  <a:lnTo>
                    <a:pt x="125" y="16"/>
                  </a:lnTo>
                  <a:lnTo>
                    <a:pt x="107" y="32"/>
                  </a:lnTo>
                  <a:lnTo>
                    <a:pt x="90" y="48"/>
                  </a:lnTo>
                  <a:lnTo>
                    <a:pt x="71" y="63"/>
                  </a:lnTo>
                  <a:lnTo>
                    <a:pt x="53" y="79"/>
                  </a:lnTo>
                  <a:lnTo>
                    <a:pt x="35" y="95"/>
                  </a:lnTo>
                  <a:lnTo>
                    <a:pt x="17" y="111"/>
                  </a:lnTo>
                  <a:lnTo>
                    <a:pt x="0" y="127"/>
                  </a:lnTo>
                  <a:lnTo>
                    <a:pt x="15" y="133"/>
                  </a:lnTo>
                  <a:lnTo>
                    <a:pt x="30" y="140"/>
                  </a:lnTo>
                  <a:lnTo>
                    <a:pt x="45" y="146"/>
                  </a:lnTo>
                  <a:lnTo>
                    <a:pt x="61" y="152"/>
                  </a:lnTo>
                  <a:lnTo>
                    <a:pt x="76" y="158"/>
                  </a:lnTo>
                  <a:lnTo>
                    <a:pt x="91" y="164"/>
                  </a:lnTo>
                  <a:lnTo>
                    <a:pt x="106" y="170"/>
                  </a:lnTo>
                  <a:lnTo>
                    <a:pt x="121" y="176"/>
                  </a:lnTo>
                  <a:lnTo>
                    <a:pt x="141" y="161"/>
                  </a:lnTo>
                  <a:lnTo>
                    <a:pt x="163" y="146"/>
                  </a:lnTo>
                  <a:lnTo>
                    <a:pt x="184" y="132"/>
                  </a:lnTo>
                  <a:lnTo>
                    <a:pt x="205" y="117"/>
                  </a:lnTo>
                  <a:lnTo>
                    <a:pt x="226" y="102"/>
                  </a:lnTo>
                  <a:lnTo>
                    <a:pt x="246" y="87"/>
                  </a:lnTo>
                  <a:lnTo>
                    <a:pt x="267" y="72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8C8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0" name="Freeform 112"/>
            <p:cNvSpPr>
              <a:spLocks/>
            </p:cNvSpPr>
            <p:nvPr/>
          </p:nvSpPr>
          <p:spPr bwMode="auto">
            <a:xfrm>
              <a:off x="7608888" y="957263"/>
              <a:ext cx="219075" cy="133350"/>
            </a:xfrm>
            <a:custGeom>
              <a:avLst/>
              <a:gdLst>
                <a:gd name="T0" fmla="*/ 277 w 277"/>
                <a:gd name="T1" fmla="*/ 57 h 167"/>
                <a:gd name="T2" fmla="*/ 269 w 277"/>
                <a:gd name="T3" fmla="*/ 54 h 167"/>
                <a:gd name="T4" fmla="*/ 262 w 277"/>
                <a:gd name="T5" fmla="*/ 50 h 167"/>
                <a:gd name="T6" fmla="*/ 254 w 277"/>
                <a:gd name="T7" fmla="*/ 48 h 167"/>
                <a:gd name="T8" fmla="*/ 246 w 277"/>
                <a:gd name="T9" fmla="*/ 44 h 167"/>
                <a:gd name="T10" fmla="*/ 232 w 277"/>
                <a:gd name="T11" fmla="*/ 39 h 167"/>
                <a:gd name="T12" fmla="*/ 217 w 277"/>
                <a:gd name="T13" fmla="*/ 33 h 167"/>
                <a:gd name="T14" fmla="*/ 203 w 277"/>
                <a:gd name="T15" fmla="*/ 27 h 167"/>
                <a:gd name="T16" fmla="*/ 189 w 277"/>
                <a:gd name="T17" fmla="*/ 21 h 167"/>
                <a:gd name="T18" fmla="*/ 174 w 277"/>
                <a:gd name="T19" fmla="*/ 17 h 167"/>
                <a:gd name="T20" fmla="*/ 160 w 277"/>
                <a:gd name="T21" fmla="*/ 11 h 167"/>
                <a:gd name="T22" fmla="*/ 145 w 277"/>
                <a:gd name="T23" fmla="*/ 5 h 167"/>
                <a:gd name="T24" fmla="*/ 132 w 277"/>
                <a:gd name="T25" fmla="*/ 0 h 167"/>
                <a:gd name="T26" fmla="*/ 115 w 277"/>
                <a:gd name="T27" fmla="*/ 15 h 167"/>
                <a:gd name="T28" fmla="*/ 99 w 277"/>
                <a:gd name="T29" fmla="*/ 30 h 167"/>
                <a:gd name="T30" fmla="*/ 82 w 277"/>
                <a:gd name="T31" fmla="*/ 44 h 167"/>
                <a:gd name="T32" fmla="*/ 66 w 277"/>
                <a:gd name="T33" fmla="*/ 58 h 167"/>
                <a:gd name="T34" fmla="*/ 50 w 277"/>
                <a:gd name="T35" fmla="*/ 73 h 167"/>
                <a:gd name="T36" fmla="*/ 34 w 277"/>
                <a:gd name="T37" fmla="*/ 88 h 167"/>
                <a:gd name="T38" fmla="*/ 16 w 277"/>
                <a:gd name="T39" fmla="*/ 103 h 167"/>
                <a:gd name="T40" fmla="*/ 0 w 277"/>
                <a:gd name="T41" fmla="*/ 118 h 167"/>
                <a:gd name="T42" fmla="*/ 15 w 277"/>
                <a:gd name="T43" fmla="*/ 124 h 167"/>
                <a:gd name="T44" fmla="*/ 30 w 277"/>
                <a:gd name="T45" fmla="*/ 130 h 167"/>
                <a:gd name="T46" fmla="*/ 45 w 277"/>
                <a:gd name="T47" fmla="*/ 137 h 167"/>
                <a:gd name="T48" fmla="*/ 60 w 277"/>
                <a:gd name="T49" fmla="*/ 142 h 167"/>
                <a:gd name="T50" fmla="*/ 75 w 277"/>
                <a:gd name="T51" fmla="*/ 148 h 167"/>
                <a:gd name="T52" fmla="*/ 90 w 277"/>
                <a:gd name="T53" fmla="*/ 154 h 167"/>
                <a:gd name="T54" fmla="*/ 105 w 277"/>
                <a:gd name="T55" fmla="*/ 161 h 167"/>
                <a:gd name="T56" fmla="*/ 120 w 277"/>
                <a:gd name="T57" fmla="*/ 167 h 167"/>
                <a:gd name="T58" fmla="*/ 140 w 277"/>
                <a:gd name="T59" fmla="*/ 153 h 167"/>
                <a:gd name="T60" fmla="*/ 159 w 277"/>
                <a:gd name="T61" fmla="*/ 139 h 167"/>
                <a:gd name="T62" fmla="*/ 179 w 277"/>
                <a:gd name="T63" fmla="*/ 125 h 167"/>
                <a:gd name="T64" fmla="*/ 198 w 277"/>
                <a:gd name="T65" fmla="*/ 111 h 167"/>
                <a:gd name="T66" fmla="*/ 218 w 277"/>
                <a:gd name="T67" fmla="*/ 99 h 167"/>
                <a:gd name="T68" fmla="*/ 238 w 277"/>
                <a:gd name="T69" fmla="*/ 85 h 167"/>
                <a:gd name="T70" fmla="*/ 257 w 277"/>
                <a:gd name="T71" fmla="*/ 71 h 167"/>
                <a:gd name="T72" fmla="*/ 277 w 277"/>
                <a:gd name="T73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167">
                  <a:moveTo>
                    <a:pt x="277" y="57"/>
                  </a:moveTo>
                  <a:lnTo>
                    <a:pt x="269" y="54"/>
                  </a:lnTo>
                  <a:lnTo>
                    <a:pt x="262" y="50"/>
                  </a:lnTo>
                  <a:lnTo>
                    <a:pt x="254" y="48"/>
                  </a:lnTo>
                  <a:lnTo>
                    <a:pt x="246" y="44"/>
                  </a:lnTo>
                  <a:lnTo>
                    <a:pt x="232" y="39"/>
                  </a:lnTo>
                  <a:lnTo>
                    <a:pt x="217" y="33"/>
                  </a:lnTo>
                  <a:lnTo>
                    <a:pt x="203" y="27"/>
                  </a:lnTo>
                  <a:lnTo>
                    <a:pt x="189" y="21"/>
                  </a:lnTo>
                  <a:lnTo>
                    <a:pt x="174" y="17"/>
                  </a:lnTo>
                  <a:lnTo>
                    <a:pt x="160" y="11"/>
                  </a:lnTo>
                  <a:lnTo>
                    <a:pt x="145" y="5"/>
                  </a:lnTo>
                  <a:lnTo>
                    <a:pt x="132" y="0"/>
                  </a:lnTo>
                  <a:lnTo>
                    <a:pt x="115" y="15"/>
                  </a:lnTo>
                  <a:lnTo>
                    <a:pt x="99" y="30"/>
                  </a:lnTo>
                  <a:lnTo>
                    <a:pt x="82" y="44"/>
                  </a:lnTo>
                  <a:lnTo>
                    <a:pt x="66" y="58"/>
                  </a:lnTo>
                  <a:lnTo>
                    <a:pt x="50" y="73"/>
                  </a:lnTo>
                  <a:lnTo>
                    <a:pt x="34" y="88"/>
                  </a:lnTo>
                  <a:lnTo>
                    <a:pt x="16" y="103"/>
                  </a:lnTo>
                  <a:lnTo>
                    <a:pt x="0" y="118"/>
                  </a:lnTo>
                  <a:lnTo>
                    <a:pt x="15" y="124"/>
                  </a:lnTo>
                  <a:lnTo>
                    <a:pt x="30" y="130"/>
                  </a:lnTo>
                  <a:lnTo>
                    <a:pt x="45" y="137"/>
                  </a:lnTo>
                  <a:lnTo>
                    <a:pt x="60" y="142"/>
                  </a:lnTo>
                  <a:lnTo>
                    <a:pt x="75" y="148"/>
                  </a:lnTo>
                  <a:lnTo>
                    <a:pt x="90" y="154"/>
                  </a:lnTo>
                  <a:lnTo>
                    <a:pt x="105" y="161"/>
                  </a:lnTo>
                  <a:lnTo>
                    <a:pt x="120" y="167"/>
                  </a:lnTo>
                  <a:lnTo>
                    <a:pt x="140" y="153"/>
                  </a:lnTo>
                  <a:lnTo>
                    <a:pt x="159" y="139"/>
                  </a:lnTo>
                  <a:lnTo>
                    <a:pt x="179" y="125"/>
                  </a:lnTo>
                  <a:lnTo>
                    <a:pt x="198" y="111"/>
                  </a:lnTo>
                  <a:lnTo>
                    <a:pt x="218" y="99"/>
                  </a:lnTo>
                  <a:lnTo>
                    <a:pt x="238" y="85"/>
                  </a:lnTo>
                  <a:lnTo>
                    <a:pt x="257" y="71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918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1" name="Freeform 113"/>
            <p:cNvSpPr>
              <a:spLocks/>
            </p:cNvSpPr>
            <p:nvPr/>
          </p:nvSpPr>
          <p:spPr bwMode="auto">
            <a:xfrm>
              <a:off x="7616826" y="957263"/>
              <a:ext cx="211138" cy="125413"/>
            </a:xfrm>
            <a:custGeom>
              <a:avLst/>
              <a:gdLst>
                <a:gd name="T0" fmla="*/ 266 w 266"/>
                <a:gd name="T1" fmla="*/ 57 h 157"/>
                <a:gd name="T2" fmla="*/ 258 w 266"/>
                <a:gd name="T3" fmla="*/ 54 h 157"/>
                <a:gd name="T4" fmla="*/ 251 w 266"/>
                <a:gd name="T5" fmla="*/ 50 h 157"/>
                <a:gd name="T6" fmla="*/ 243 w 266"/>
                <a:gd name="T7" fmla="*/ 48 h 157"/>
                <a:gd name="T8" fmla="*/ 235 w 266"/>
                <a:gd name="T9" fmla="*/ 44 h 157"/>
                <a:gd name="T10" fmla="*/ 221 w 266"/>
                <a:gd name="T11" fmla="*/ 39 h 157"/>
                <a:gd name="T12" fmla="*/ 206 w 266"/>
                <a:gd name="T13" fmla="*/ 33 h 157"/>
                <a:gd name="T14" fmla="*/ 192 w 266"/>
                <a:gd name="T15" fmla="*/ 27 h 157"/>
                <a:gd name="T16" fmla="*/ 178 w 266"/>
                <a:gd name="T17" fmla="*/ 21 h 157"/>
                <a:gd name="T18" fmla="*/ 163 w 266"/>
                <a:gd name="T19" fmla="*/ 17 h 157"/>
                <a:gd name="T20" fmla="*/ 149 w 266"/>
                <a:gd name="T21" fmla="*/ 11 h 157"/>
                <a:gd name="T22" fmla="*/ 134 w 266"/>
                <a:gd name="T23" fmla="*/ 5 h 157"/>
                <a:gd name="T24" fmla="*/ 121 w 266"/>
                <a:gd name="T25" fmla="*/ 0 h 157"/>
                <a:gd name="T26" fmla="*/ 106 w 266"/>
                <a:gd name="T27" fmla="*/ 13 h 157"/>
                <a:gd name="T28" fmla="*/ 91 w 266"/>
                <a:gd name="T29" fmla="*/ 26 h 157"/>
                <a:gd name="T30" fmla="*/ 76 w 266"/>
                <a:gd name="T31" fmla="*/ 40 h 157"/>
                <a:gd name="T32" fmla="*/ 61 w 266"/>
                <a:gd name="T33" fmla="*/ 54 h 157"/>
                <a:gd name="T34" fmla="*/ 45 w 266"/>
                <a:gd name="T35" fmla="*/ 68 h 157"/>
                <a:gd name="T36" fmla="*/ 30 w 266"/>
                <a:gd name="T37" fmla="*/ 81 h 157"/>
                <a:gd name="T38" fmla="*/ 15 w 266"/>
                <a:gd name="T39" fmla="*/ 94 h 157"/>
                <a:gd name="T40" fmla="*/ 0 w 266"/>
                <a:gd name="T41" fmla="*/ 108 h 157"/>
                <a:gd name="T42" fmla="*/ 15 w 266"/>
                <a:gd name="T43" fmla="*/ 115 h 157"/>
                <a:gd name="T44" fmla="*/ 30 w 266"/>
                <a:gd name="T45" fmla="*/ 120 h 157"/>
                <a:gd name="T46" fmla="*/ 45 w 266"/>
                <a:gd name="T47" fmla="*/ 127 h 157"/>
                <a:gd name="T48" fmla="*/ 60 w 266"/>
                <a:gd name="T49" fmla="*/ 133 h 157"/>
                <a:gd name="T50" fmla="*/ 75 w 266"/>
                <a:gd name="T51" fmla="*/ 139 h 157"/>
                <a:gd name="T52" fmla="*/ 88 w 266"/>
                <a:gd name="T53" fmla="*/ 145 h 157"/>
                <a:gd name="T54" fmla="*/ 103 w 266"/>
                <a:gd name="T55" fmla="*/ 152 h 157"/>
                <a:gd name="T56" fmla="*/ 118 w 266"/>
                <a:gd name="T57" fmla="*/ 157 h 157"/>
                <a:gd name="T58" fmla="*/ 137 w 266"/>
                <a:gd name="T59" fmla="*/ 145 h 157"/>
                <a:gd name="T60" fmla="*/ 155 w 266"/>
                <a:gd name="T61" fmla="*/ 132 h 157"/>
                <a:gd name="T62" fmla="*/ 174 w 266"/>
                <a:gd name="T63" fmla="*/ 119 h 157"/>
                <a:gd name="T64" fmla="*/ 192 w 266"/>
                <a:gd name="T65" fmla="*/ 107 h 157"/>
                <a:gd name="T66" fmla="*/ 210 w 266"/>
                <a:gd name="T67" fmla="*/ 95 h 157"/>
                <a:gd name="T68" fmla="*/ 229 w 266"/>
                <a:gd name="T69" fmla="*/ 82 h 157"/>
                <a:gd name="T70" fmla="*/ 247 w 266"/>
                <a:gd name="T71" fmla="*/ 70 h 157"/>
                <a:gd name="T72" fmla="*/ 266 w 266"/>
                <a:gd name="T73" fmla="*/ 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157">
                  <a:moveTo>
                    <a:pt x="266" y="57"/>
                  </a:moveTo>
                  <a:lnTo>
                    <a:pt x="258" y="54"/>
                  </a:lnTo>
                  <a:lnTo>
                    <a:pt x="251" y="50"/>
                  </a:lnTo>
                  <a:lnTo>
                    <a:pt x="243" y="48"/>
                  </a:lnTo>
                  <a:lnTo>
                    <a:pt x="235" y="44"/>
                  </a:lnTo>
                  <a:lnTo>
                    <a:pt x="221" y="39"/>
                  </a:lnTo>
                  <a:lnTo>
                    <a:pt x="206" y="33"/>
                  </a:lnTo>
                  <a:lnTo>
                    <a:pt x="192" y="27"/>
                  </a:lnTo>
                  <a:lnTo>
                    <a:pt x="178" y="21"/>
                  </a:lnTo>
                  <a:lnTo>
                    <a:pt x="163" y="17"/>
                  </a:lnTo>
                  <a:lnTo>
                    <a:pt x="149" y="11"/>
                  </a:lnTo>
                  <a:lnTo>
                    <a:pt x="134" y="5"/>
                  </a:lnTo>
                  <a:lnTo>
                    <a:pt x="121" y="0"/>
                  </a:lnTo>
                  <a:lnTo>
                    <a:pt x="106" y="13"/>
                  </a:lnTo>
                  <a:lnTo>
                    <a:pt x="91" y="26"/>
                  </a:lnTo>
                  <a:lnTo>
                    <a:pt x="76" y="40"/>
                  </a:lnTo>
                  <a:lnTo>
                    <a:pt x="61" y="54"/>
                  </a:lnTo>
                  <a:lnTo>
                    <a:pt x="45" y="68"/>
                  </a:lnTo>
                  <a:lnTo>
                    <a:pt x="30" y="81"/>
                  </a:lnTo>
                  <a:lnTo>
                    <a:pt x="15" y="94"/>
                  </a:lnTo>
                  <a:lnTo>
                    <a:pt x="0" y="108"/>
                  </a:lnTo>
                  <a:lnTo>
                    <a:pt x="15" y="115"/>
                  </a:lnTo>
                  <a:lnTo>
                    <a:pt x="30" y="120"/>
                  </a:lnTo>
                  <a:lnTo>
                    <a:pt x="45" y="127"/>
                  </a:lnTo>
                  <a:lnTo>
                    <a:pt x="60" y="133"/>
                  </a:lnTo>
                  <a:lnTo>
                    <a:pt x="75" y="139"/>
                  </a:lnTo>
                  <a:lnTo>
                    <a:pt x="88" y="145"/>
                  </a:lnTo>
                  <a:lnTo>
                    <a:pt x="103" y="152"/>
                  </a:lnTo>
                  <a:lnTo>
                    <a:pt x="118" y="157"/>
                  </a:lnTo>
                  <a:lnTo>
                    <a:pt x="137" y="145"/>
                  </a:lnTo>
                  <a:lnTo>
                    <a:pt x="155" y="132"/>
                  </a:lnTo>
                  <a:lnTo>
                    <a:pt x="174" y="119"/>
                  </a:lnTo>
                  <a:lnTo>
                    <a:pt x="192" y="107"/>
                  </a:lnTo>
                  <a:lnTo>
                    <a:pt x="210" y="95"/>
                  </a:lnTo>
                  <a:lnTo>
                    <a:pt x="229" y="82"/>
                  </a:lnTo>
                  <a:lnTo>
                    <a:pt x="247" y="70"/>
                  </a:lnTo>
                  <a:lnTo>
                    <a:pt x="266" y="57"/>
                  </a:lnTo>
                  <a:close/>
                </a:path>
              </a:pathLst>
            </a:custGeom>
            <a:solidFill>
              <a:srgbClr val="96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2" name="Freeform 114"/>
            <p:cNvSpPr>
              <a:spLocks/>
            </p:cNvSpPr>
            <p:nvPr/>
          </p:nvSpPr>
          <p:spPr bwMode="auto">
            <a:xfrm>
              <a:off x="7626351" y="957263"/>
              <a:ext cx="201613" cy="117475"/>
            </a:xfrm>
            <a:custGeom>
              <a:avLst/>
              <a:gdLst>
                <a:gd name="T0" fmla="*/ 255 w 255"/>
                <a:gd name="T1" fmla="*/ 57 h 147"/>
                <a:gd name="T2" fmla="*/ 247 w 255"/>
                <a:gd name="T3" fmla="*/ 54 h 147"/>
                <a:gd name="T4" fmla="*/ 240 w 255"/>
                <a:gd name="T5" fmla="*/ 50 h 147"/>
                <a:gd name="T6" fmla="*/ 232 w 255"/>
                <a:gd name="T7" fmla="*/ 48 h 147"/>
                <a:gd name="T8" fmla="*/ 224 w 255"/>
                <a:gd name="T9" fmla="*/ 44 h 147"/>
                <a:gd name="T10" fmla="*/ 210 w 255"/>
                <a:gd name="T11" fmla="*/ 39 h 147"/>
                <a:gd name="T12" fmla="*/ 195 w 255"/>
                <a:gd name="T13" fmla="*/ 33 h 147"/>
                <a:gd name="T14" fmla="*/ 181 w 255"/>
                <a:gd name="T15" fmla="*/ 27 h 147"/>
                <a:gd name="T16" fmla="*/ 167 w 255"/>
                <a:gd name="T17" fmla="*/ 21 h 147"/>
                <a:gd name="T18" fmla="*/ 152 w 255"/>
                <a:gd name="T19" fmla="*/ 17 h 147"/>
                <a:gd name="T20" fmla="*/ 138 w 255"/>
                <a:gd name="T21" fmla="*/ 11 h 147"/>
                <a:gd name="T22" fmla="*/ 123 w 255"/>
                <a:gd name="T23" fmla="*/ 5 h 147"/>
                <a:gd name="T24" fmla="*/ 110 w 255"/>
                <a:gd name="T25" fmla="*/ 0 h 147"/>
                <a:gd name="T26" fmla="*/ 96 w 255"/>
                <a:gd name="T27" fmla="*/ 12 h 147"/>
                <a:gd name="T28" fmla="*/ 83 w 255"/>
                <a:gd name="T29" fmla="*/ 24 h 147"/>
                <a:gd name="T30" fmla="*/ 69 w 255"/>
                <a:gd name="T31" fmla="*/ 36 h 147"/>
                <a:gd name="T32" fmla="*/ 55 w 255"/>
                <a:gd name="T33" fmla="*/ 49 h 147"/>
                <a:gd name="T34" fmla="*/ 42 w 255"/>
                <a:gd name="T35" fmla="*/ 62 h 147"/>
                <a:gd name="T36" fmla="*/ 28 w 255"/>
                <a:gd name="T37" fmla="*/ 74 h 147"/>
                <a:gd name="T38" fmla="*/ 14 w 255"/>
                <a:gd name="T39" fmla="*/ 86 h 147"/>
                <a:gd name="T40" fmla="*/ 0 w 255"/>
                <a:gd name="T41" fmla="*/ 99 h 147"/>
                <a:gd name="T42" fmla="*/ 15 w 255"/>
                <a:gd name="T43" fmla="*/ 104 h 147"/>
                <a:gd name="T44" fmla="*/ 30 w 255"/>
                <a:gd name="T45" fmla="*/ 110 h 147"/>
                <a:gd name="T46" fmla="*/ 44 w 255"/>
                <a:gd name="T47" fmla="*/ 116 h 147"/>
                <a:gd name="T48" fmla="*/ 59 w 255"/>
                <a:gd name="T49" fmla="*/ 123 h 147"/>
                <a:gd name="T50" fmla="*/ 74 w 255"/>
                <a:gd name="T51" fmla="*/ 129 h 147"/>
                <a:gd name="T52" fmla="*/ 89 w 255"/>
                <a:gd name="T53" fmla="*/ 134 h 147"/>
                <a:gd name="T54" fmla="*/ 103 w 255"/>
                <a:gd name="T55" fmla="*/ 140 h 147"/>
                <a:gd name="T56" fmla="*/ 118 w 255"/>
                <a:gd name="T57" fmla="*/ 147 h 147"/>
                <a:gd name="T58" fmla="*/ 135 w 255"/>
                <a:gd name="T59" fmla="*/ 135 h 147"/>
                <a:gd name="T60" fmla="*/ 152 w 255"/>
                <a:gd name="T61" fmla="*/ 124 h 147"/>
                <a:gd name="T62" fmla="*/ 170 w 255"/>
                <a:gd name="T63" fmla="*/ 114 h 147"/>
                <a:gd name="T64" fmla="*/ 187 w 255"/>
                <a:gd name="T65" fmla="*/ 102 h 147"/>
                <a:gd name="T66" fmla="*/ 203 w 255"/>
                <a:gd name="T67" fmla="*/ 91 h 147"/>
                <a:gd name="T68" fmla="*/ 220 w 255"/>
                <a:gd name="T69" fmla="*/ 79 h 147"/>
                <a:gd name="T70" fmla="*/ 237 w 255"/>
                <a:gd name="T71" fmla="*/ 69 h 147"/>
                <a:gd name="T72" fmla="*/ 255 w 255"/>
                <a:gd name="T73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147">
                  <a:moveTo>
                    <a:pt x="255" y="57"/>
                  </a:moveTo>
                  <a:lnTo>
                    <a:pt x="247" y="54"/>
                  </a:lnTo>
                  <a:lnTo>
                    <a:pt x="240" y="50"/>
                  </a:lnTo>
                  <a:lnTo>
                    <a:pt x="232" y="48"/>
                  </a:lnTo>
                  <a:lnTo>
                    <a:pt x="224" y="44"/>
                  </a:lnTo>
                  <a:lnTo>
                    <a:pt x="210" y="39"/>
                  </a:lnTo>
                  <a:lnTo>
                    <a:pt x="195" y="33"/>
                  </a:lnTo>
                  <a:lnTo>
                    <a:pt x="181" y="27"/>
                  </a:lnTo>
                  <a:lnTo>
                    <a:pt x="167" y="21"/>
                  </a:lnTo>
                  <a:lnTo>
                    <a:pt x="152" y="17"/>
                  </a:lnTo>
                  <a:lnTo>
                    <a:pt x="138" y="11"/>
                  </a:lnTo>
                  <a:lnTo>
                    <a:pt x="123" y="5"/>
                  </a:lnTo>
                  <a:lnTo>
                    <a:pt x="110" y="0"/>
                  </a:lnTo>
                  <a:lnTo>
                    <a:pt x="96" y="12"/>
                  </a:lnTo>
                  <a:lnTo>
                    <a:pt x="83" y="24"/>
                  </a:lnTo>
                  <a:lnTo>
                    <a:pt x="69" y="36"/>
                  </a:lnTo>
                  <a:lnTo>
                    <a:pt x="55" y="49"/>
                  </a:lnTo>
                  <a:lnTo>
                    <a:pt x="42" y="62"/>
                  </a:lnTo>
                  <a:lnTo>
                    <a:pt x="28" y="74"/>
                  </a:lnTo>
                  <a:lnTo>
                    <a:pt x="14" y="86"/>
                  </a:lnTo>
                  <a:lnTo>
                    <a:pt x="0" y="99"/>
                  </a:lnTo>
                  <a:lnTo>
                    <a:pt x="15" y="104"/>
                  </a:lnTo>
                  <a:lnTo>
                    <a:pt x="30" y="110"/>
                  </a:lnTo>
                  <a:lnTo>
                    <a:pt x="44" y="116"/>
                  </a:lnTo>
                  <a:lnTo>
                    <a:pt x="59" y="123"/>
                  </a:lnTo>
                  <a:lnTo>
                    <a:pt x="74" y="129"/>
                  </a:lnTo>
                  <a:lnTo>
                    <a:pt x="89" y="134"/>
                  </a:lnTo>
                  <a:lnTo>
                    <a:pt x="103" y="140"/>
                  </a:lnTo>
                  <a:lnTo>
                    <a:pt x="118" y="147"/>
                  </a:lnTo>
                  <a:lnTo>
                    <a:pt x="135" y="135"/>
                  </a:lnTo>
                  <a:lnTo>
                    <a:pt x="152" y="124"/>
                  </a:lnTo>
                  <a:lnTo>
                    <a:pt x="170" y="114"/>
                  </a:lnTo>
                  <a:lnTo>
                    <a:pt x="187" y="102"/>
                  </a:lnTo>
                  <a:lnTo>
                    <a:pt x="203" y="91"/>
                  </a:lnTo>
                  <a:lnTo>
                    <a:pt x="220" y="79"/>
                  </a:lnTo>
                  <a:lnTo>
                    <a:pt x="237" y="69"/>
                  </a:lnTo>
                  <a:lnTo>
                    <a:pt x="255" y="57"/>
                  </a:lnTo>
                  <a:close/>
                </a:path>
              </a:pathLst>
            </a:custGeom>
            <a:solidFill>
              <a:srgbClr val="999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3" name="Freeform 115"/>
            <p:cNvSpPr>
              <a:spLocks/>
            </p:cNvSpPr>
            <p:nvPr/>
          </p:nvSpPr>
          <p:spPr bwMode="auto">
            <a:xfrm>
              <a:off x="7634288" y="957263"/>
              <a:ext cx="193675" cy="109538"/>
            </a:xfrm>
            <a:custGeom>
              <a:avLst/>
              <a:gdLst>
                <a:gd name="T0" fmla="*/ 243 w 243"/>
                <a:gd name="T1" fmla="*/ 57 h 137"/>
                <a:gd name="T2" fmla="*/ 235 w 243"/>
                <a:gd name="T3" fmla="*/ 54 h 137"/>
                <a:gd name="T4" fmla="*/ 228 w 243"/>
                <a:gd name="T5" fmla="*/ 50 h 137"/>
                <a:gd name="T6" fmla="*/ 220 w 243"/>
                <a:gd name="T7" fmla="*/ 48 h 137"/>
                <a:gd name="T8" fmla="*/ 212 w 243"/>
                <a:gd name="T9" fmla="*/ 44 h 137"/>
                <a:gd name="T10" fmla="*/ 198 w 243"/>
                <a:gd name="T11" fmla="*/ 39 h 137"/>
                <a:gd name="T12" fmla="*/ 183 w 243"/>
                <a:gd name="T13" fmla="*/ 33 h 137"/>
                <a:gd name="T14" fmla="*/ 169 w 243"/>
                <a:gd name="T15" fmla="*/ 27 h 137"/>
                <a:gd name="T16" fmla="*/ 155 w 243"/>
                <a:gd name="T17" fmla="*/ 21 h 137"/>
                <a:gd name="T18" fmla="*/ 140 w 243"/>
                <a:gd name="T19" fmla="*/ 17 h 137"/>
                <a:gd name="T20" fmla="*/ 126 w 243"/>
                <a:gd name="T21" fmla="*/ 11 h 137"/>
                <a:gd name="T22" fmla="*/ 111 w 243"/>
                <a:gd name="T23" fmla="*/ 5 h 137"/>
                <a:gd name="T24" fmla="*/ 98 w 243"/>
                <a:gd name="T25" fmla="*/ 0 h 137"/>
                <a:gd name="T26" fmla="*/ 85 w 243"/>
                <a:gd name="T27" fmla="*/ 11 h 137"/>
                <a:gd name="T28" fmla="*/ 73 w 243"/>
                <a:gd name="T29" fmla="*/ 21 h 137"/>
                <a:gd name="T30" fmla="*/ 61 w 243"/>
                <a:gd name="T31" fmla="*/ 33 h 137"/>
                <a:gd name="T32" fmla="*/ 49 w 243"/>
                <a:gd name="T33" fmla="*/ 44 h 137"/>
                <a:gd name="T34" fmla="*/ 37 w 243"/>
                <a:gd name="T35" fmla="*/ 56 h 137"/>
                <a:gd name="T36" fmla="*/ 24 w 243"/>
                <a:gd name="T37" fmla="*/ 66 h 137"/>
                <a:gd name="T38" fmla="*/ 12 w 243"/>
                <a:gd name="T39" fmla="*/ 78 h 137"/>
                <a:gd name="T40" fmla="*/ 0 w 243"/>
                <a:gd name="T41" fmla="*/ 89 h 137"/>
                <a:gd name="T42" fmla="*/ 14 w 243"/>
                <a:gd name="T43" fmla="*/ 95 h 137"/>
                <a:gd name="T44" fmla="*/ 28 w 243"/>
                <a:gd name="T45" fmla="*/ 101 h 137"/>
                <a:gd name="T46" fmla="*/ 42 w 243"/>
                <a:gd name="T47" fmla="*/ 108 h 137"/>
                <a:gd name="T48" fmla="*/ 57 w 243"/>
                <a:gd name="T49" fmla="*/ 114 h 137"/>
                <a:gd name="T50" fmla="*/ 72 w 243"/>
                <a:gd name="T51" fmla="*/ 119 h 137"/>
                <a:gd name="T52" fmla="*/ 86 w 243"/>
                <a:gd name="T53" fmla="*/ 125 h 137"/>
                <a:gd name="T54" fmla="*/ 101 w 243"/>
                <a:gd name="T55" fmla="*/ 131 h 137"/>
                <a:gd name="T56" fmla="*/ 115 w 243"/>
                <a:gd name="T57" fmla="*/ 137 h 137"/>
                <a:gd name="T58" fmla="*/ 131 w 243"/>
                <a:gd name="T59" fmla="*/ 126 h 137"/>
                <a:gd name="T60" fmla="*/ 147 w 243"/>
                <a:gd name="T61" fmla="*/ 117 h 137"/>
                <a:gd name="T62" fmla="*/ 163 w 243"/>
                <a:gd name="T63" fmla="*/ 107 h 137"/>
                <a:gd name="T64" fmla="*/ 179 w 243"/>
                <a:gd name="T65" fmla="*/ 96 h 137"/>
                <a:gd name="T66" fmla="*/ 194 w 243"/>
                <a:gd name="T67" fmla="*/ 87 h 137"/>
                <a:gd name="T68" fmla="*/ 211 w 243"/>
                <a:gd name="T69" fmla="*/ 77 h 137"/>
                <a:gd name="T70" fmla="*/ 227 w 243"/>
                <a:gd name="T71" fmla="*/ 68 h 137"/>
                <a:gd name="T72" fmla="*/ 243 w 243"/>
                <a:gd name="T7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37">
                  <a:moveTo>
                    <a:pt x="243" y="57"/>
                  </a:moveTo>
                  <a:lnTo>
                    <a:pt x="235" y="54"/>
                  </a:lnTo>
                  <a:lnTo>
                    <a:pt x="228" y="50"/>
                  </a:lnTo>
                  <a:lnTo>
                    <a:pt x="220" y="48"/>
                  </a:lnTo>
                  <a:lnTo>
                    <a:pt x="212" y="44"/>
                  </a:lnTo>
                  <a:lnTo>
                    <a:pt x="198" y="39"/>
                  </a:lnTo>
                  <a:lnTo>
                    <a:pt x="183" y="33"/>
                  </a:lnTo>
                  <a:lnTo>
                    <a:pt x="169" y="27"/>
                  </a:lnTo>
                  <a:lnTo>
                    <a:pt x="155" y="21"/>
                  </a:lnTo>
                  <a:lnTo>
                    <a:pt x="140" y="17"/>
                  </a:lnTo>
                  <a:lnTo>
                    <a:pt x="126" y="11"/>
                  </a:lnTo>
                  <a:lnTo>
                    <a:pt x="111" y="5"/>
                  </a:lnTo>
                  <a:lnTo>
                    <a:pt x="98" y="0"/>
                  </a:lnTo>
                  <a:lnTo>
                    <a:pt x="85" y="11"/>
                  </a:lnTo>
                  <a:lnTo>
                    <a:pt x="73" y="21"/>
                  </a:lnTo>
                  <a:lnTo>
                    <a:pt x="61" y="33"/>
                  </a:lnTo>
                  <a:lnTo>
                    <a:pt x="49" y="44"/>
                  </a:lnTo>
                  <a:lnTo>
                    <a:pt x="37" y="56"/>
                  </a:lnTo>
                  <a:lnTo>
                    <a:pt x="24" y="66"/>
                  </a:lnTo>
                  <a:lnTo>
                    <a:pt x="12" y="78"/>
                  </a:lnTo>
                  <a:lnTo>
                    <a:pt x="0" y="89"/>
                  </a:lnTo>
                  <a:lnTo>
                    <a:pt x="14" y="95"/>
                  </a:lnTo>
                  <a:lnTo>
                    <a:pt x="28" y="101"/>
                  </a:lnTo>
                  <a:lnTo>
                    <a:pt x="42" y="108"/>
                  </a:lnTo>
                  <a:lnTo>
                    <a:pt x="57" y="114"/>
                  </a:lnTo>
                  <a:lnTo>
                    <a:pt x="72" y="119"/>
                  </a:lnTo>
                  <a:lnTo>
                    <a:pt x="86" y="125"/>
                  </a:lnTo>
                  <a:lnTo>
                    <a:pt x="101" y="131"/>
                  </a:lnTo>
                  <a:lnTo>
                    <a:pt x="115" y="137"/>
                  </a:lnTo>
                  <a:lnTo>
                    <a:pt x="131" y="126"/>
                  </a:lnTo>
                  <a:lnTo>
                    <a:pt x="147" y="117"/>
                  </a:lnTo>
                  <a:lnTo>
                    <a:pt x="163" y="107"/>
                  </a:lnTo>
                  <a:lnTo>
                    <a:pt x="179" y="96"/>
                  </a:lnTo>
                  <a:lnTo>
                    <a:pt x="194" y="87"/>
                  </a:lnTo>
                  <a:lnTo>
                    <a:pt x="211" y="77"/>
                  </a:lnTo>
                  <a:lnTo>
                    <a:pt x="227" y="68"/>
                  </a:lnTo>
                  <a:lnTo>
                    <a:pt x="243" y="57"/>
                  </a:lnTo>
                  <a:close/>
                </a:path>
              </a:pathLst>
            </a:custGeom>
            <a:solidFill>
              <a:srgbClr val="9B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4" name="Freeform 116"/>
            <p:cNvSpPr>
              <a:spLocks/>
            </p:cNvSpPr>
            <p:nvPr/>
          </p:nvSpPr>
          <p:spPr bwMode="auto">
            <a:xfrm>
              <a:off x="7643813" y="957263"/>
              <a:ext cx="184150" cy="101600"/>
            </a:xfrm>
            <a:custGeom>
              <a:avLst/>
              <a:gdLst>
                <a:gd name="T0" fmla="*/ 232 w 232"/>
                <a:gd name="T1" fmla="*/ 57 h 127"/>
                <a:gd name="T2" fmla="*/ 224 w 232"/>
                <a:gd name="T3" fmla="*/ 54 h 127"/>
                <a:gd name="T4" fmla="*/ 217 w 232"/>
                <a:gd name="T5" fmla="*/ 50 h 127"/>
                <a:gd name="T6" fmla="*/ 209 w 232"/>
                <a:gd name="T7" fmla="*/ 48 h 127"/>
                <a:gd name="T8" fmla="*/ 201 w 232"/>
                <a:gd name="T9" fmla="*/ 44 h 127"/>
                <a:gd name="T10" fmla="*/ 187 w 232"/>
                <a:gd name="T11" fmla="*/ 39 h 127"/>
                <a:gd name="T12" fmla="*/ 172 w 232"/>
                <a:gd name="T13" fmla="*/ 33 h 127"/>
                <a:gd name="T14" fmla="*/ 158 w 232"/>
                <a:gd name="T15" fmla="*/ 27 h 127"/>
                <a:gd name="T16" fmla="*/ 144 w 232"/>
                <a:gd name="T17" fmla="*/ 21 h 127"/>
                <a:gd name="T18" fmla="*/ 129 w 232"/>
                <a:gd name="T19" fmla="*/ 17 h 127"/>
                <a:gd name="T20" fmla="*/ 115 w 232"/>
                <a:gd name="T21" fmla="*/ 11 h 127"/>
                <a:gd name="T22" fmla="*/ 100 w 232"/>
                <a:gd name="T23" fmla="*/ 5 h 127"/>
                <a:gd name="T24" fmla="*/ 87 w 232"/>
                <a:gd name="T25" fmla="*/ 0 h 127"/>
                <a:gd name="T26" fmla="*/ 76 w 232"/>
                <a:gd name="T27" fmla="*/ 10 h 127"/>
                <a:gd name="T28" fmla="*/ 65 w 232"/>
                <a:gd name="T29" fmla="*/ 20 h 127"/>
                <a:gd name="T30" fmla="*/ 54 w 232"/>
                <a:gd name="T31" fmla="*/ 31 h 127"/>
                <a:gd name="T32" fmla="*/ 44 w 232"/>
                <a:gd name="T33" fmla="*/ 40 h 127"/>
                <a:gd name="T34" fmla="*/ 32 w 232"/>
                <a:gd name="T35" fmla="*/ 50 h 127"/>
                <a:gd name="T36" fmla="*/ 22 w 232"/>
                <a:gd name="T37" fmla="*/ 61 h 127"/>
                <a:gd name="T38" fmla="*/ 11 w 232"/>
                <a:gd name="T39" fmla="*/ 70 h 127"/>
                <a:gd name="T40" fmla="*/ 0 w 232"/>
                <a:gd name="T41" fmla="*/ 80 h 127"/>
                <a:gd name="T42" fmla="*/ 14 w 232"/>
                <a:gd name="T43" fmla="*/ 86 h 127"/>
                <a:gd name="T44" fmla="*/ 29 w 232"/>
                <a:gd name="T45" fmla="*/ 92 h 127"/>
                <a:gd name="T46" fmla="*/ 43 w 232"/>
                <a:gd name="T47" fmla="*/ 97 h 127"/>
                <a:gd name="T48" fmla="*/ 58 w 232"/>
                <a:gd name="T49" fmla="*/ 103 h 127"/>
                <a:gd name="T50" fmla="*/ 72 w 232"/>
                <a:gd name="T51" fmla="*/ 110 h 127"/>
                <a:gd name="T52" fmla="*/ 85 w 232"/>
                <a:gd name="T53" fmla="*/ 116 h 127"/>
                <a:gd name="T54" fmla="*/ 100 w 232"/>
                <a:gd name="T55" fmla="*/ 122 h 127"/>
                <a:gd name="T56" fmla="*/ 114 w 232"/>
                <a:gd name="T57" fmla="*/ 127 h 127"/>
                <a:gd name="T58" fmla="*/ 129 w 232"/>
                <a:gd name="T59" fmla="*/ 118 h 127"/>
                <a:gd name="T60" fmla="*/ 144 w 232"/>
                <a:gd name="T61" fmla="*/ 109 h 127"/>
                <a:gd name="T62" fmla="*/ 158 w 232"/>
                <a:gd name="T63" fmla="*/ 101 h 127"/>
                <a:gd name="T64" fmla="*/ 173 w 232"/>
                <a:gd name="T65" fmla="*/ 92 h 127"/>
                <a:gd name="T66" fmla="*/ 188 w 232"/>
                <a:gd name="T67" fmla="*/ 84 h 127"/>
                <a:gd name="T68" fmla="*/ 203 w 232"/>
                <a:gd name="T69" fmla="*/ 74 h 127"/>
                <a:gd name="T70" fmla="*/ 217 w 232"/>
                <a:gd name="T71" fmla="*/ 66 h 127"/>
                <a:gd name="T72" fmla="*/ 232 w 232"/>
                <a:gd name="T73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127">
                  <a:moveTo>
                    <a:pt x="232" y="57"/>
                  </a:moveTo>
                  <a:lnTo>
                    <a:pt x="224" y="54"/>
                  </a:lnTo>
                  <a:lnTo>
                    <a:pt x="217" y="50"/>
                  </a:lnTo>
                  <a:lnTo>
                    <a:pt x="209" y="48"/>
                  </a:lnTo>
                  <a:lnTo>
                    <a:pt x="201" y="44"/>
                  </a:lnTo>
                  <a:lnTo>
                    <a:pt x="187" y="39"/>
                  </a:lnTo>
                  <a:lnTo>
                    <a:pt x="172" y="33"/>
                  </a:lnTo>
                  <a:lnTo>
                    <a:pt x="158" y="27"/>
                  </a:lnTo>
                  <a:lnTo>
                    <a:pt x="144" y="21"/>
                  </a:lnTo>
                  <a:lnTo>
                    <a:pt x="129" y="17"/>
                  </a:lnTo>
                  <a:lnTo>
                    <a:pt x="115" y="11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6" y="10"/>
                  </a:lnTo>
                  <a:lnTo>
                    <a:pt x="65" y="20"/>
                  </a:lnTo>
                  <a:lnTo>
                    <a:pt x="54" y="31"/>
                  </a:lnTo>
                  <a:lnTo>
                    <a:pt x="44" y="40"/>
                  </a:lnTo>
                  <a:lnTo>
                    <a:pt x="32" y="50"/>
                  </a:lnTo>
                  <a:lnTo>
                    <a:pt x="22" y="61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14" y="86"/>
                  </a:lnTo>
                  <a:lnTo>
                    <a:pt x="29" y="92"/>
                  </a:lnTo>
                  <a:lnTo>
                    <a:pt x="43" y="97"/>
                  </a:lnTo>
                  <a:lnTo>
                    <a:pt x="58" y="103"/>
                  </a:lnTo>
                  <a:lnTo>
                    <a:pt x="72" y="110"/>
                  </a:lnTo>
                  <a:lnTo>
                    <a:pt x="85" y="116"/>
                  </a:lnTo>
                  <a:lnTo>
                    <a:pt x="100" y="122"/>
                  </a:lnTo>
                  <a:lnTo>
                    <a:pt x="114" y="127"/>
                  </a:lnTo>
                  <a:lnTo>
                    <a:pt x="129" y="118"/>
                  </a:lnTo>
                  <a:lnTo>
                    <a:pt x="144" y="109"/>
                  </a:lnTo>
                  <a:lnTo>
                    <a:pt x="158" y="101"/>
                  </a:lnTo>
                  <a:lnTo>
                    <a:pt x="173" y="92"/>
                  </a:lnTo>
                  <a:lnTo>
                    <a:pt x="188" y="84"/>
                  </a:lnTo>
                  <a:lnTo>
                    <a:pt x="203" y="74"/>
                  </a:lnTo>
                  <a:lnTo>
                    <a:pt x="217" y="66"/>
                  </a:lnTo>
                  <a:lnTo>
                    <a:pt x="232" y="57"/>
                  </a:lnTo>
                  <a:close/>
                </a:path>
              </a:pathLst>
            </a:custGeom>
            <a:solidFill>
              <a:srgbClr val="A0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5" name="Freeform 117"/>
            <p:cNvSpPr>
              <a:spLocks/>
            </p:cNvSpPr>
            <p:nvPr/>
          </p:nvSpPr>
          <p:spPr bwMode="auto">
            <a:xfrm>
              <a:off x="7651751" y="957263"/>
              <a:ext cx="176213" cy="93663"/>
            </a:xfrm>
            <a:custGeom>
              <a:avLst/>
              <a:gdLst>
                <a:gd name="T0" fmla="*/ 221 w 221"/>
                <a:gd name="T1" fmla="*/ 57 h 117"/>
                <a:gd name="T2" fmla="*/ 213 w 221"/>
                <a:gd name="T3" fmla="*/ 54 h 117"/>
                <a:gd name="T4" fmla="*/ 206 w 221"/>
                <a:gd name="T5" fmla="*/ 50 h 117"/>
                <a:gd name="T6" fmla="*/ 198 w 221"/>
                <a:gd name="T7" fmla="*/ 48 h 117"/>
                <a:gd name="T8" fmla="*/ 190 w 221"/>
                <a:gd name="T9" fmla="*/ 44 h 117"/>
                <a:gd name="T10" fmla="*/ 176 w 221"/>
                <a:gd name="T11" fmla="*/ 39 h 117"/>
                <a:gd name="T12" fmla="*/ 161 w 221"/>
                <a:gd name="T13" fmla="*/ 33 h 117"/>
                <a:gd name="T14" fmla="*/ 147 w 221"/>
                <a:gd name="T15" fmla="*/ 27 h 117"/>
                <a:gd name="T16" fmla="*/ 133 w 221"/>
                <a:gd name="T17" fmla="*/ 21 h 117"/>
                <a:gd name="T18" fmla="*/ 118 w 221"/>
                <a:gd name="T19" fmla="*/ 17 h 117"/>
                <a:gd name="T20" fmla="*/ 104 w 221"/>
                <a:gd name="T21" fmla="*/ 11 h 117"/>
                <a:gd name="T22" fmla="*/ 89 w 221"/>
                <a:gd name="T23" fmla="*/ 5 h 117"/>
                <a:gd name="T24" fmla="*/ 76 w 221"/>
                <a:gd name="T25" fmla="*/ 0 h 117"/>
                <a:gd name="T26" fmla="*/ 66 w 221"/>
                <a:gd name="T27" fmla="*/ 9 h 117"/>
                <a:gd name="T28" fmla="*/ 57 w 221"/>
                <a:gd name="T29" fmla="*/ 18 h 117"/>
                <a:gd name="T30" fmla="*/ 47 w 221"/>
                <a:gd name="T31" fmla="*/ 27 h 117"/>
                <a:gd name="T32" fmla="*/ 38 w 221"/>
                <a:gd name="T33" fmla="*/ 35 h 117"/>
                <a:gd name="T34" fmla="*/ 28 w 221"/>
                <a:gd name="T35" fmla="*/ 44 h 117"/>
                <a:gd name="T36" fmla="*/ 19 w 221"/>
                <a:gd name="T37" fmla="*/ 54 h 117"/>
                <a:gd name="T38" fmla="*/ 9 w 221"/>
                <a:gd name="T39" fmla="*/ 62 h 117"/>
                <a:gd name="T40" fmla="*/ 0 w 221"/>
                <a:gd name="T41" fmla="*/ 71 h 117"/>
                <a:gd name="T42" fmla="*/ 13 w 221"/>
                <a:gd name="T43" fmla="*/ 77 h 117"/>
                <a:gd name="T44" fmla="*/ 28 w 221"/>
                <a:gd name="T45" fmla="*/ 82 h 117"/>
                <a:gd name="T46" fmla="*/ 42 w 221"/>
                <a:gd name="T47" fmla="*/ 88 h 117"/>
                <a:gd name="T48" fmla="*/ 56 w 221"/>
                <a:gd name="T49" fmla="*/ 94 h 117"/>
                <a:gd name="T50" fmla="*/ 71 w 221"/>
                <a:gd name="T51" fmla="*/ 100 h 117"/>
                <a:gd name="T52" fmla="*/ 85 w 221"/>
                <a:gd name="T53" fmla="*/ 106 h 117"/>
                <a:gd name="T54" fmla="*/ 99 w 221"/>
                <a:gd name="T55" fmla="*/ 111 h 117"/>
                <a:gd name="T56" fmla="*/ 112 w 221"/>
                <a:gd name="T57" fmla="*/ 117 h 117"/>
                <a:gd name="T58" fmla="*/ 126 w 221"/>
                <a:gd name="T59" fmla="*/ 110 h 117"/>
                <a:gd name="T60" fmla="*/ 140 w 221"/>
                <a:gd name="T61" fmla="*/ 102 h 117"/>
                <a:gd name="T62" fmla="*/ 154 w 221"/>
                <a:gd name="T63" fmla="*/ 95 h 117"/>
                <a:gd name="T64" fmla="*/ 167 w 221"/>
                <a:gd name="T65" fmla="*/ 87 h 117"/>
                <a:gd name="T66" fmla="*/ 180 w 221"/>
                <a:gd name="T67" fmla="*/ 79 h 117"/>
                <a:gd name="T68" fmla="*/ 194 w 221"/>
                <a:gd name="T69" fmla="*/ 72 h 117"/>
                <a:gd name="T70" fmla="*/ 207 w 221"/>
                <a:gd name="T71" fmla="*/ 64 h 117"/>
                <a:gd name="T72" fmla="*/ 221 w 221"/>
                <a:gd name="T73" fmla="*/ 5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1" h="117">
                  <a:moveTo>
                    <a:pt x="221" y="57"/>
                  </a:moveTo>
                  <a:lnTo>
                    <a:pt x="213" y="54"/>
                  </a:lnTo>
                  <a:lnTo>
                    <a:pt x="206" y="50"/>
                  </a:lnTo>
                  <a:lnTo>
                    <a:pt x="198" y="48"/>
                  </a:lnTo>
                  <a:lnTo>
                    <a:pt x="190" y="44"/>
                  </a:lnTo>
                  <a:lnTo>
                    <a:pt x="176" y="39"/>
                  </a:lnTo>
                  <a:lnTo>
                    <a:pt x="161" y="33"/>
                  </a:lnTo>
                  <a:lnTo>
                    <a:pt x="147" y="27"/>
                  </a:lnTo>
                  <a:lnTo>
                    <a:pt x="133" y="21"/>
                  </a:lnTo>
                  <a:lnTo>
                    <a:pt x="118" y="17"/>
                  </a:lnTo>
                  <a:lnTo>
                    <a:pt x="104" y="11"/>
                  </a:lnTo>
                  <a:lnTo>
                    <a:pt x="89" y="5"/>
                  </a:lnTo>
                  <a:lnTo>
                    <a:pt x="76" y="0"/>
                  </a:lnTo>
                  <a:lnTo>
                    <a:pt x="66" y="9"/>
                  </a:lnTo>
                  <a:lnTo>
                    <a:pt x="57" y="18"/>
                  </a:lnTo>
                  <a:lnTo>
                    <a:pt x="47" y="27"/>
                  </a:lnTo>
                  <a:lnTo>
                    <a:pt x="38" y="35"/>
                  </a:lnTo>
                  <a:lnTo>
                    <a:pt x="28" y="44"/>
                  </a:lnTo>
                  <a:lnTo>
                    <a:pt x="19" y="54"/>
                  </a:lnTo>
                  <a:lnTo>
                    <a:pt x="9" y="62"/>
                  </a:lnTo>
                  <a:lnTo>
                    <a:pt x="0" y="71"/>
                  </a:lnTo>
                  <a:lnTo>
                    <a:pt x="13" y="77"/>
                  </a:lnTo>
                  <a:lnTo>
                    <a:pt x="28" y="82"/>
                  </a:lnTo>
                  <a:lnTo>
                    <a:pt x="42" y="88"/>
                  </a:lnTo>
                  <a:lnTo>
                    <a:pt x="56" y="94"/>
                  </a:lnTo>
                  <a:lnTo>
                    <a:pt x="71" y="100"/>
                  </a:lnTo>
                  <a:lnTo>
                    <a:pt x="85" y="106"/>
                  </a:lnTo>
                  <a:lnTo>
                    <a:pt x="99" y="111"/>
                  </a:lnTo>
                  <a:lnTo>
                    <a:pt x="112" y="117"/>
                  </a:lnTo>
                  <a:lnTo>
                    <a:pt x="126" y="110"/>
                  </a:lnTo>
                  <a:lnTo>
                    <a:pt x="140" y="102"/>
                  </a:lnTo>
                  <a:lnTo>
                    <a:pt x="154" y="95"/>
                  </a:lnTo>
                  <a:lnTo>
                    <a:pt x="167" y="87"/>
                  </a:lnTo>
                  <a:lnTo>
                    <a:pt x="180" y="79"/>
                  </a:lnTo>
                  <a:lnTo>
                    <a:pt x="194" y="72"/>
                  </a:lnTo>
                  <a:lnTo>
                    <a:pt x="207" y="64"/>
                  </a:lnTo>
                  <a:lnTo>
                    <a:pt x="221" y="57"/>
                  </a:lnTo>
                  <a:close/>
                </a:path>
              </a:pathLst>
            </a:custGeom>
            <a:solidFill>
              <a:srgbClr val="A3A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6" name="Freeform 118"/>
            <p:cNvSpPr>
              <a:spLocks/>
            </p:cNvSpPr>
            <p:nvPr/>
          </p:nvSpPr>
          <p:spPr bwMode="auto">
            <a:xfrm>
              <a:off x="7661276" y="957263"/>
              <a:ext cx="166688" cy="85725"/>
            </a:xfrm>
            <a:custGeom>
              <a:avLst/>
              <a:gdLst>
                <a:gd name="T0" fmla="*/ 210 w 210"/>
                <a:gd name="T1" fmla="*/ 57 h 107"/>
                <a:gd name="T2" fmla="*/ 202 w 210"/>
                <a:gd name="T3" fmla="*/ 54 h 107"/>
                <a:gd name="T4" fmla="*/ 195 w 210"/>
                <a:gd name="T5" fmla="*/ 50 h 107"/>
                <a:gd name="T6" fmla="*/ 187 w 210"/>
                <a:gd name="T7" fmla="*/ 48 h 107"/>
                <a:gd name="T8" fmla="*/ 179 w 210"/>
                <a:gd name="T9" fmla="*/ 44 h 107"/>
                <a:gd name="T10" fmla="*/ 165 w 210"/>
                <a:gd name="T11" fmla="*/ 39 h 107"/>
                <a:gd name="T12" fmla="*/ 150 w 210"/>
                <a:gd name="T13" fmla="*/ 33 h 107"/>
                <a:gd name="T14" fmla="*/ 136 w 210"/>
                <a:gd name="T15" fmla="*/ 27 h 107"/>
                <a:gd name="T16" fmla="*/ 122 w 210"/>
                <a:gd name="T17" fmla="*/ 21 h 107"/>
                <a:gd name="T18" fmla="*/ 107 w 210"/>
                <a:gd name="T19" fmla="*/ 17 h 107"/>
                <a:gd name="T20" fmla="*/ 93 w 210"/>
                <a:gd name="T21" fmla="*/ 11 h 107"/>
                <a:gd name="T22" fmla="*/ 78 w 210"/>
                <a:gd name="T23" fmla="*/ 5 h 107"/>
                <a:gd name="T24" fmla="*/ 65 w 210"/>
                <a:gd name="T25" fmla="*/ 0 h 107"/>
                <a:gd name="T26" fmla="*/ 57 w 210"/>
                <a:gd name="T27" fmla="*/ 8 h 107"/>
                <a:gd name="T28" fmla="*/ 48 w 210"/>
                <a:gd name="T29" fmla="*/ 15 h 107"/>
                <a:gd name="T30" fmla="*/ 40 w 210"/>
                <a:gd name="T31" fmla="*/ 23 h 107"/>
                <a:gd name="T32" fmla="*/ 32 w 210"/>
                <a:gd name="T33" fmla="*/ 31 h 107"/>
                <a:gd name="T34" fmla="*/ 24 w 210"/>
                <a:gd name="T35" fmla="*/ 39 h 107"/>
                <a:gd name="T36" fmla="*/ 16 w 210"/>
                <a:gd name="T37" fmla="*/ 46 h 107"/>
                <a:gd name="T38" fmla="*/ 8 w 210"/>
                <a:gd name="T39" fmla="*/ 54 h 107"/>
                <a:gd name="T40" fmla="*/ 0 w 210"/>
                <a:gd name="T41" fmla="*/ 62 h 107"/>
                <a:gd name="T42" fmla="*/ 14 w 210"/>
                <a:gd name="T43" fmla="*/ 68 h 107"/>
                <a:gd name="T44" fmla="*/ 28 w 210"/>
                <a:gd name="T45" fmla="*/ 73 h 107"/>
                <a:gd name="T46" fmla="*/ 42 w 210"/>
                <a:gd name="T47" fmla="*/ 79 h 107"/>
                <a:gd name="T48" fmla="*/ 57 w 210"/>
                <a:gd name="T49" fmla="*/ 84 h 107"/>
                <a:gd name="T50" fmla="*/ 70 w 210"/>
                <a:gd name="T51" fmla="*/ 89 h 107"/>
                <a:gd name="T52" fmla="*/ 84 w 210"/>
                <a:gd name="T53" fmla="*/ 95 h 107"/>
                <a:gd name="T54" fmla="*/ 98 w 210"/>
                <a:gd name="T55" fmla="*/ 101 h 107"/>
                <a:gd name="T56" fmla="*/ 112 w 210"/>
                <a:gd name="T57" fmla="*/ 107 h 107"/>
                <a:gd name="T58" fmla="*/ 125 w 210"/>
                <a:gd name="T59" fmla="*/ 101 h 107"/>
                <a:gd name="T60" fmla="*/ 136 w 210"/>
                <a:gd name="T61" fmla="*/ 94 h 107"/>
                <a:gd name="T62" fmla="*/ 149 w 210"/>
                <a:gd name="T63" fmla="*/ 88 h 107"/>
                <a:gd name="T64" fmla="*/ 161 w 210"/>
                <a:gd name="T65" fmla="*/ 81 h 107"/>
                <a:gd name="T66" fmla="*/ 173 w 210"/>
                <a:gd name="T67" fmla="*/ 76 h 107"/>
                <a:gd name="T68" fmla="*/ 186 w 210"/>
                <a:gd name="T69" fmla="*/ 70 h 107"/>
                <a:gd name="T70" fmla="*/ 197 w 210"/>
                <a:gd name="T71" fmla="*/ 63 h 107"/>
                <a:gd name="T72" fmla="*/ 210 w 210"/>
                <a:gd name="T73" fmla="*/ 5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07">
                  <a:moveTo>
                    <a:pt x="210" y="57"/>
                  </a:moveTo>
                  <a:lnTo>
                    <a:pt x="202" y="54"/>
                  </a:lnTo>
                  <a:lnTo>
                    <a:pt x="195" y="50"/>
                  </a:lnTo>
                  <a:lnTo>
                    <a:pt x="187" y="48"/>
                  </a:lnTo>
                  <a:lnTo>
                    <a:pt x="179" y="44"/>
                  </a:lnTo>
                  <a:lnTo>
                    <a:pt x="165" y="39"/>
                  </a:lnTo>
                  <a:lnTo>
                    <a:pt x="150" y="33"/>
                  </a:lnTo>
                  <a:lnTo>
                    <a:pt x="136" y="27"/>
                  </a:lnTo>
                  <a:lnTo>
                    <a:pt x="122" y="21"/>
                  </a:lnTo>
                  <a:lnTo>
                    <a:pt x="107" y="17"/>
                  </a:lnTo>
                  <a:lnTo>
                    <a:pt x="93" y="11"/>
                  </a:lnTo>
                  <a:lnTo>
                    <a:pt x="78" y="5"/>
                  </a:lnTo>
                  <a:lnTo>
                    <a:pt x="65" y="0"/>
                  </a:lnTo>
                  <a:lnTo>
                    <a:pt x="57" y="8"/>
                  </a:lnTo>
                  <a:lnTo>
                    <a:pt x="48" y="15"/>
                  </a:lnTo>
                  <a:lnTo>
                    <a:pt x="40" y="23"/>
                  </a:lnTo>
                  <a:lnTo>
                    <a:pt x="32" y="31"/>
                  </a:lnTo>
                  <a:lnTo>
                    <a:pt x="24" y="39"/>
                  </a:lnTo>
                  <a:lnTo>
                    <a:pt x="16" y="46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14" y="68"/>
                  </a:lnTo>
                  <a:lnTo>
                    <a:pt x="28" y="73"/>
                  </a:lnTo>
                  <a:lnTo>
                    <a:pt x="42" y="79"/>
                  </a:lnTo>
                  <a:lnTo>
                    <a:pt x="57" y="84"/>
                  </a:lnTo>
                  <a:lnTo>
                    <a:pt x="70" y="89"/>
                  </a:lnTo>
                  <a:lnTo>
                    <a:pt x="84" y="95"/>
                  </a:lnTo>
                  <a:lnTo>
                    <a:pt x="98" y="101"/>
                  </a:lnTo>
                  <a:lnTo>
                    <a:pt x="112" y="107"/>
                  </a:lnTo>
                  <a:lnTo>
                    <a:pt x="125" y="101"/>
                  </a:lnTo>
                  <a:lnTo>
                    <a:pt x="136" y="94"/>
                  </a:lnTo>
                  <a:lnTo>
                    <a:pt x="149" y="88"/>
                  </a:lnTo>
                  <a:lnTo>
                    <a:pt x="161" y="81"/>
                  </a:lnTo>
                  <a:lnTo>
                    <a:pt x="173" y="76"/>
                  </a:lnTo>
                  <a:lnTo>
                    <a:pt x="186" y="70"/>
                  </a:lnTo>
                  <a:lnTo>
                    <a:pt x="197" y="63"/>
                  </a:lnTo>
                  <a:lnTo>
                    <a:pt x="210" y="57"/>
                  </a:lnTo>
                  <a:close/>
                </a:path>
              </a:pathLst>
            </a:custGeom>
            <a:solidFill>
              <a:srgbClr val="A5A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7" name="Freeform 119"/>
            <p:cNvSpPr>
              <a:spLocks/>
            </p:cNvSpPr>
            <p:nvPr/>
          </p:nvSpPr>
          <p:spPr bwMode="auto">
            <a:xfrm>
              <a:off x="7670801" y="957263"/>
              <a:ext cx="157163" cy="77788"/>
            </a:xfrm>
            <a:custGeom>
              <a:avLst/>
              <a:gdLst>
                <a:gd name="T0" fmla="*/ 198 w 198"/>
                <a:gd name="T1" fmla="*/ 57 h 97"/>
                <a:gd name="T2" fmla="*/ 190 w 198"/>
                <a:gd name="T3" fmla="*/ 54 h 97"/>
                <a:gd name="T4" fmla="*/ 183 w 198"/>
                <a:gd name="T5" fmla="*/ 50 h 97"/>
                <a:gd name="T6" fmla="*/ 175 w 198"/>
                <a:gd name="T7" fmla="*/ 48 h 97"/>
                <a:gd name="T8" fmla="*/ 167 w 198"/>
                <a:gd name="T9" fmla="*/ 44 h 97"/>
                <a:gd name="T10" fmla="*/ 153 w 198"/>
                <a:gd name="T11" fmla="*/ 39 h 97"/>
                <a:gd name="T12" fmla="*/ 138 w 198"/>
                <a:gd name="T13" fmla="*/ 33 h 97"/>
                <a:gd name="T14" fmla="*/ 124 w 198"/>
                <a:gd name="T15" fmla="*/ 27 h 97"/>
                <a:gd name="T16" fmla="*/ 110 w 198"/>
                <a:gd name="T17" fmla="*/ 21 h 97"/>
                <a:gd name="T18" fmla="*/ 95 w 198"/>
                <a:gd name="T19" fmla="*/ 17 h 97"/>
                <a:gd name="T20" fmla="*/ 81 w 198"/>
                <a:gd name="T21" fmla="*/ 11 h 97"/>
                <a:gd name="T22" fmla="*/ 66 w 198"/>
                <a:gd name="T23" fmla="*/ 5 h 97"/>
                <a:gd name="T24" fmla="*/ 53 w 198"/>
                <a:gd name="T25" fmla="*/ 0 h 97"/>
                <a:gd name="T26" fmla="*/ 46 w 198"/>
                <a:gd name="T27" fmla="*/ 6 h 97"/>
                <a:gd name="T28" fmla="*/ 40 w 198"/>
                <a:gd name="T29" fmla="*/ 13 h 97"/>
                <a:gd name="T30" fmla="*/ 33 w 198"/>
                <a:gd name="T31" fmla="*/ 20 h 97"/>
                <a:gd name="T32" fmla="*/ 26 w 198"/>
                <a:gd name="T33" fmla="*/ 26 h 97"/>
                <a:gd name="T34" fmla="*/ 19 w 198"/>
                <a:gd name="T35" fmla="*/ 33 h 97"/>
                <a:gd name="T36" fmla="*/ 12 w 198"/>
                <a:gd name="T37" fmla="*/ 40 h 97"/>
                <a:gd name="T38" fmla="*/ 7 w 198"/>
                <a:gd name="T39" fmla="*/ 46 h 97"/>
                <a:gd name="T40" fmla="*/ 0 w 198"/>
                <a:gd name="T41" fmla="*/ 53 h 97"/>
                <a:gd name="T42" fmla="*/ 13 w 198"/>
                <a:gd name="T43" fmla="*/ 58 h 97"/>
                <a:gd name="T44" fmla="*/ 27 w 198"/>
                <a:gd name="T45" fmla="*/ 64 h 97"/>
                <a:gd name="T46" fmla="*/ 41 w 198"/>
                <a:gd name="T47" fmla="*/ 69 h 97"/>
                <a:gd name="T48" fmla="*/ 55 w 198"/>
                <a:gd name="T49" fmla="*/ 74 h 97"/>
                <a:gd name="T50" fmla="*/ 68 w 198"/>
                <a:gd name="T51" fmla="*/ 80 h 97"/>
                <a:gd name="T52" fmla="*/ 81 w 198"/>
                <a:gd name="T53" fmla="*/ 86 h 97"/>
                <a:gd name="T54" fmla="*/ 95 w 198"/>
                <a:gd name="T55" fmla="*/ 92 h 97"/>
                <a:gd name="T56" fmla="*/ 109 w 198"/>
                <a:gd name="T57" fmla="*/ 97 h 97"/>
                <a:gd name="T58" fmla="*/ 121 w 198"/>
                <a:gd name="T59" fmla="*/ 93 h 97"/>
                <a:gd name="T60" fmla="*/ 131 w 198"/>
                <a:gd name="T61" fmla="*/ 87 h 97"/>
                <a:gd name="T62" fmla="*/ 142 w 198"/>
                <a:gd name="T63" fmla="*/ 82 h 97"/>
                <a:gd name="T64" fmla="*/ 154 w 198"/>
                <a:gd name="T65" fmla="*/ 77 h 97"/>
                <a:gd name="T66" fmla="*/ 164 w 198"/>
                <a:gd name="T67" fmla="*/ 72 h 97"/>
                <a:gd name="T68" fmla="*/ 176 w 198"/>
                <a:gd name="T69" fmla="*/ 66 h 97"/>
                <a:gd name="T70" fmla="*/ 186 w 198"/>
                <a:gd name="T71" fmla="*/ 62 h 97"/>
                <a:gd name="T72" fmla="*/ 198 w 198"/>
                <a:gd name="T73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97">
                  <a:moveTo>
                    <a:pt x="198" y="57"/>
                  </a:moveTo>
                  <a:lnTo>
                    <a:pt x="190" y="54"/>
                  </a:lnTo>
                  <a:lnTo>
                    <a:pt x="183" y="50"/>
                  </a:lnTo>
                  <a:lnTo>
                    <a:pt x="175" y="48"/>
                  </a:lnTo>
                  <a:lnTo>
                    <a:pt x="167" y="44"/>
                  </a:lnTo>
                  <a:lnTo>
                    <a:pt x="153" y="39"/>
                  </a:lnTo>
                  <a:lnTo>
                    <a:pt x="138" y="33"/>
                  </a:lnTo>
                  <a:lnTo>
                    <a:pt x="124" y="27"/>
                  </a:lnTo>
                  <a:lnTo>
                    <a:pt x="110" y="21"/>
                  </a:lnTo>
                  <a:lnTo>
                    <a:pt x="95" y="17"/>
                  </a:lnTo>
                  <a:lnTo>
                    <a:pt x="81" y="11"/>
                  </a:lnTo>
                  <a:lnTo>
                    <a:pt x="66" y="5"/>
                  </a:lnTo>
                  <a:lnTo>
                    <a:pt x="53" y="0"/>
                  </a:lnTo>
                  <a:lnTo>
                    <a:pt x="46" y="6"/>
                  </a:lnTo>
                  <a:lnTo>
                    <a:pt x="40" y="13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13" y="58"/>
                  </a:lnTo>
                  <a:lnTo>
                    <a:pt x="27" y="64"/>
                  </a:lnTo>
                  <a:lnTo>
                    <a:pt x="41" y="69"/>
                  </a:lnTo>
                  <a:lnTo>
                    <a:pt x="55" y="74"/>
                  </a:lnTo>
                  <a:lnTo>
                    <a:pt x="68" y="80"/>
                  </a:lnTo>
                  <a:lnTo>
                    <a:pt x="81" y="86"/>
                  </a:lnTo>
                  <a:lnTo>
                    <a:pt x="95" y="92"/>
                  </a:lnTo>
                  <a:lnTo>
                    <a:pt x="109" y="97"/>
                  </a:lnTo>
                  <a:lnTo>
                    <a:pt x="121" y="93"/>
                  </a:lnTo>
                  <a:lnTo>
                    <a:pt x="131" y="87"/>
                  </a:lnTo>
                  <a:lnTo>
                    <a:pt x="142" y="82"/>
                  </a:lnTo>
                  <a:lnTo>
                    <a:pt x="154" y="77"/>
                  </a:lnTo>
                  <a:lnTo>
                    <a:pt x="164" y="72"/>
                  </a:lnTo>
                  <a:lnTo>
                    <a:pt x="176" y="66"/>
                  </a:lnTo>
                  <a:lnTo>
                    <a:pt x="186" y="62"/>
                  </a:lnTo>
                  <a:lnTo>
                    <a:pt x="198" y="57"/>
                  </a:lnTo>
                  <a:close/>
                </a:path>
              </a:pathLst>
            </a:custGeom>
            <a:solidFill>
              <a:srgbClr val="AA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8" name="Freeform 120"/>
            <p:cNvSpPr>
              <a:spLocks/>
            </p:cNvSpPr>
            <p:nvPr/>
          </p:nvSpPr>
          <p:spPr bwMode="auto">
            <a:xfrm>
              <a:off x="7678738" y="957263"/>
              <a:ext cx="149225" cy="69850"/>
            </a:xfrm>
            <a:custGeom>
              <a:avLst/>
              <a:gdLst>
                <a:gd name="T0" fmla="*/ 188 w 188"/>
                <a:gd name="T1" fmla="*/ 57 h 87"/>
                <a:gd name="T2" fmla="*/ 180 w 188"/>
                <a:gd name="T3" fmla="*/ 54 h 87"/>
                <a:gd name="T4" fmla="*/ 173 w 188"/>
                <a:gd name="T5" fmla="*/ 50 h 87"/>
                <a:gd name="T6" fmla="*/ 165 w 188"/>
                <a:gd name="T7" fmla="*/ 48 h 87"/>
                <a:gd name="T8" fmla="*/ 157 w 188"/>
                <a:gd name="T9" fmla="*/ 44 h 87"/>
                <a:gd name="T10" fmla="*/ 143 w 188"/>
                <a:gd name="T11" fmla="*/ 39 h 87"/>
                <a:gd name="T12" fmla="*/ 128 w 188"/>
                <a:gd name="T13" fmla="*/ 33 h 87"/>
                <a:gd name="T14" fmla="*/ 114 w 188"/>
                <a:gd name="T15" fmla="*/ 27 h 87"/>
                <a:gd name="T16" fmla="*/ 100 w 188"/>
                <a:gd name="T17" fmla="*/ 21 h 87"/>
                <a:gd name="T18" fmla="*/ 85 w 188"/>
                <a:gd name="T19" fmla="*/ 17 h 87"/>
                <a:gd name="T20" fmla="*/ 71 w 188"/>
                <a:gd name="T21" fmla="*/ 11 h 87"/>
                <a:gd name="T22" fmla="*/ 56 w 188"/>
                <a:gd name="T23" fmla="*/ 5 h 87"/>
                <a:gd name="T24" fmla="*/ 43 w 188"/>
                <a:gd name="T25" fmla="*/ 0 h 87"/>
                <a:gd name="T26" fmla="*/ 37 w 188"/>
                <a:gd name="T27" fmla="*/ 5 h 87"/>
                <a:gd name="T28" fmla="*/ 32 w 188"/>
                <a:gd name="T29" fmla="*/ 11 h 87"/>
                <a:gd name="T30" fmla="*/ 26 w 188"/>
                <a:gd name="T31" fmla="*/ 17 h 87"/>
                <a:gd name="T32" fmla="*/ 22 w 188"/>
                <a:gd name="T33" fmla="*/ 21 h 87"/>
                <a:gd name="T34" fmla="*/ 16 w 188"/>
                <a:gd name="T35" fmla="*/ 27 h 87"/>
                <a:gd name="T36" fmla="*/ 11 w 188"/>
                <a:gd name="T37" fmla="*/ 33 h 87"/>
                <a:gd name="T38" fmla="*/ 6 w 188"/>
                <a:gd name="T39" fmla="*/ 38 h 87"/>
                <a:gd name="T40" fmla="*/ 0 w 188"/>
                <a:gd name="T41" fmla="*/ 43 h 87"/>
                <a:gd name="T42" fmla="*/ 14 w 188"/>
                <a:gd name="T43" fmla="*/ 49 h 87"/>
                <a:gd name="T44" fmla="*/ 28 w 188"/>
                <a:gd name="T45" fmla="*/ 55 h 87"/>
                <a:gd name="T46" fmla="*/ 41 w 188"/>
                <a:gd name="T47" fmla="*/ 59 h 87"/>
                <a:gd name="T48" fmla="*/ 55 w 188"/>
                <a:gd name="T49" fmla="*/ 65 h 87"/>
                <a:gd name="T50" fmla="*/ 68 w 188"/>
                <a:gd name="T51" fmla="*/ 71 h 87"/>
                <a:gd name="T52" fmla="*/ 82 w 188"/>
                <a:gd name="T53" fmla="*/ 76 h 87"/>
                <a:gd name="T54" fmla="*/ 96 w 188"/>
                <a:gd name="T55" fmla="*/ 81 h 87"/>
                <a:gd name="T56" fmla="*/ 109 w 188"/>
                <a:gd name="T57" fmla="*/ 87 h 87"/>
                <a:gd name="T58" fmla="*/ 119 w 188"/>
                <a:gd name="T59" fmla="*/ 84 h 87"/>
                <a:gd name="T60" fmla="*/ 129 w 188"/>
                <a:gd name="T61" fmla="*/ 79 h 87"/>
                <a:gd name="T62" fmla="*/ 138 w 188"/>
                <a:gd name="T63" fmla="*/ 76 h 87"/>
                <a:gd name="T64" fmla="*/ 149 w 188"/>
                <a:gd name="T65" fmla="*/ 72 h 87"/>
                <a:gd name="T66" fmla="*/ 158 w 188"/>
                <a:gd name="T67" fmla="*/ 69 h 87"/>
                <a:gd name="T68" fmla="*/ 168 w 188"/>
                <a:gd name="T69" fmla="*/ 65 h 87"/>
                <a:gd name="T70" fmla="*/ 177 w 188"/>
                <a:gd name="T71" fmla="*/ 61 h 87"/>
                <a:gd name="T72" fmla="*/ 188 w 188"/>
                <a:gd name="T73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8" h="87">
                  <a:moveTo>
                    <a:pt x="188" y="57"/>
                  </a:moveTo>
                  <a:lnTo>
                    <a:pt x="180" y="54"/>
                  </a:lnTo>
                  <a:lnTo>
                    <a:pt x="173" y="50"/>
                  </a:lnTo>
                  <a:lnTo>
                    <a:pt x="165" y="48"/>
                  </a:lnTo>
                  <a:lnTo>
                    <a:pt x="157" y="44"/>
                  </a:lnTo>
                  <a:lnTo>
                    <a:pt x="143" y="39"/>
                  </a:lnTo>
                  <a:lnTo>
                    <a:pt x="128" y="33"/>
                  </a:lnTo>
                  <a:lnTo>
                    <a:pt x="114" y="27"/>
                  </a:lnTo>
                  <a:lnTo>
                    <a:pt x="100" y="21"/>
                  </a:lnTo>
                  <a:lnTo>
                    <a:pt x="85" y="17"/>
                  </a:lnTo>
                  <a:lnTo>
                    <a:pt x="71" y="11"/>
                  </a:lnTo>
                  <a:lnTo>
                    <a:pt x="56" y="5"/>
                  </a:lnTo>
                  <a:lnTo>
                    <a:pt x="43" y="0"/>
                  </a:lnTo>
                  <a:lnTo>
                    <a:pt x="37" y="5"/>
                  </a:lnTo>
                  <a:lnTo>
                    <a:pt x="32" y="11"/>
                  </a:lnTo>
                  <a:lnTo>
                    <a:pt x="26" y="17"/>
                  </a:lnTo>
                  <a:lnTo>
                    <a:pt x="22" y="21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8"/>
                  </a:lnTo>
                  <a:lnTo>
                    <a:pt x="0" y="43"/>
                  </a:lnTo>
                  <a:lnTo>
                    <a:pt x="14" y="49"/>
                  </a:lnTo>
                  <a:lnTo>
                    <a:pt x="28" y="55"/>
                  </a:lnTo>
                  <a:lnTo>
                    <a:pt x="41" y="59"/>
                  </a:lnTo>
                  <a:lnTo>
                    <a:pt x="55" y="65"/>
                  </a:lnTo>
                  <a:lnTo>
                    <a:pt x="68" y="71"/>
                  </a:lnTo>
                  <a:lnTo>
                    <a:pt x="82" y="76"/>
                  </a:lnTo>
                  <a:lnTo>
                    <a:pt x="96" y="81"/>
                  </a:lnTo>
                  <a:lnTo>
                    <a:pt x="109" y="87"/>
                  </a:lnTo>
                  <a:lnTo>
                    <a:pt x="119" y="84"/>
                  </a:lnTo>
                  <a:lnTo>
                    <a:pt x="129" y="79"/>
                  </a:lnTo>
                  <a:lnTo>
                    <a:pt x="138" y="76"/>
                  </a:lnTo>
                  <a:lnTo>
                    <a:pt x="149" y="72"/>
                  </a:lnTo>
                  <a:lnTo>
                    <a:pt x="158" y="69"/>
                  </a:lnTo>
                  <a:lnTo>
                    <a:pt x="168" y="65"/>
                  </a:lnTo>
                  <a:lnTo>
                    <a:pt x="177" y="61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AFA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9469" name="Freeform 121"/>
            <p:cNvSpPr>
              <a:spLocks/>
            </p:cNvSpPr>
            <p:nvPr/>
          </p:nvSpPr>
          <p:spPr bwMode="auto">
            <a:xfrm>
              <a:off x="7688263" y="957263"/>
              <a:ext cx="139700" cy="61913"/>
            </a:xfrm>
            <a:custGeom>
              <a:avLst/>
              <a:gdLst>
                <a:gd name="T0" fmla="*/ 177 w 177"/>
                <a:gd name="T1" fmla="*/ 57 h 77"/>
                <a:gd name="T2" fmla="*/ 146 w 177"/>
                <a:gd name="T3" fmla="*/ 44 h 77"/>
                <a:gd name="T4" fmla="*/ 32 w 177"/>
                <a:gd name="T5" fmla="*/ 0 h 77"/>
                <a:gd name="T6" fmla="*/ 0 w 177"/>
                <a:gd name="T7" fmla="*/ 33 h 77"/>
                <a:gd name="T8" fmla="*/ 108 w 177"/>
                <a:gd name="T9" fmla="*/ 77 h 77"/>
                <a:gd name="T10" fmla="*/ 177 w 177"/>
                <a:gd name="T1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7">
                  <a:moveTo>
                    <a:pt x="177" y="57"/>
                  </a:moveTo>
                  <a:lnTo>
                    <a:pt x="146" y="44"/>
                  </a:lnTo>
                  <a:lnTo>
                    <a:pt x="32" y="0"/>
                  </a:lnTo>
                  <a:lnTo>
                    <a:pt x="0" y="33"/>
                  </a:lnTo>
                  <a:lnTo>
                    <a:pt x="108" y="77"/>
                  </a:lnTo>
                  <a:lnTo>
                    <a:pt x="177" y="57"/>
                  </a:lnTo>
                  <a:close/>
                </a:path>
              </a:pathLst>
            </a:custGeom>
            <a:solidFill>
              <a:srgbClr val="B2A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29474" name="文字方塊 229473"/>
          <p:cNvSpPr txBox="1"/>
          <p:nvPr/>
        </p:nvSpPr>
        <p:spPr>
          <a:xfrm>
            <a:off x="407406" y="5250767"/>
            <a:ext cx="6620723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construct a barrier coverage such that :</a:t>
            </a:r>
          </a:p>
          <a:p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Detecting intruders is Maximized</a:t>
            </a:r>
            <a:r>
              <a:rPr lang="en-US" altLang="zh-TW" sz="2400" dirty="0" smtClean="0">
                <a:solidFill>
                  <a:srgbClr val="FF0000"/>
                </a:solidFill>
              </a:rPr>
              <a:t> ,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Detecting intruders is Maximized</a:t>
            </a:r>
            <a:b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transmission time is Minimized?</a:t>
            </a:r>
            <a:endParaRPr lang="zh-TW" alt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手繪多邊形 229378"/>
          <p:cNvSpPr/>
          <p:nvPr/>
        </p:nvSpPr>
        <p:spPr>
          <a:xfrm>
            <a:off x="282222" y="648164"/>
            <a:ext cx="5224337" cy="1534560"/>
          </a:xfrm>
          <a:custGeom>
            <a:avLst/>
            <a:gdLst>
              <a:gd name="connsiteX0" fmla="*/ 0 w 5224337"/>
              <a:gd name="connsiteY0" fmla="*/ 853258 h 1534560"/>
              <a:gd name="connsiteX1" fmla="*/ 3883378 w 5224337"/>
              <a:gd name="connsiteY1" fmla="*/ 1508014 h 1534560"/>
              <a:gd name="connsiteX2" fmla="*/ 1738489 w 5224337"/>
              <a:gd name="connsiteY2" fmla="*/ 51747 h 1534560"/>
              <a:gd name="connsiteX3" fmla="*/ 4989689 w 5224337"/>
              <a:gd name="connsiteY3" fmla="*/ 322680 h 1534560"/>
              <a:gd name="connsiteX4" fmla="*/ 4967111 w 5224337"/>
              <a:gd name="connsiteY4" fmla="*/ 288814 h 153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337" h="1534560">
                <a:moveTo>
                  <a:pt x="0" y="853258"/>
                </a:moveTo>
                <a:cubicBezTo>
                  <a:pt x="1796815" y="1247428"/>
                  <a:pt x="3593630" y="1641599"/>
                  <a:pt x="3883378" y="1508014"/>
                </a:cubicBezTo>
                <a:cubicBezTo>
                  <a:pt x="4173126" y="1374429"/>
                  <a:pt x="1554104" y="249303"/>
                  <a:pt x="1738489" y="51747"/>
                </a:cubicBezTo>
                <a:cubicBezTo>
                  <a:pt x="1922874" y="-145809"/>
                  <a:pt x="4451585" y="283169"/>
                  <a:pt x="4989689" y="322680"/>
                </a:cubicBezTo>
                <a:cubicBezTo>
                  <a:pt x="5527793" y="362191"/>
                  <a:pt x="4972755" y="296340"/>
                  <a:pt x="4967111" y="28881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Straight Arrow Connector 15"/>
          <p:cNvCxnSpPr/>
          <p:nvPr/>
        </p:nvCxnSpPr>
        <p:spPr bwMode="auto">
          <a:xfrm>
            <a:off x="1478862" y="3728559"/>
            <a:ext cx="482600" cy="3848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Arrow Connector 15"/>
          <p:cNvCxnSpPr>
            <a:endCxn id="38" idx="0"/>
          </p:cNvCxnSpPr>
          <p:nvPr/>
        </p:nvCxnSpPr>
        <p:spPr bwMode="auto">
          <a:xfrm flipH="1">
            <a:off x="2278918" y="3675140"/>
            <a:ext cx="249075" cy="388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Arrow Connector 15"/>
          <p:cNvCxnSpPr/>
          <p:nvPr/>
        </p:nvCxnSpPr>
        <p:spPr bwMode="auto">
          <a:xfrm>
            <a:off x="2527993" y="4349370"/>
            <a:ext cx="488710" cy="248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15"/>
          <p:cNvCxnSpPr/>
          <p:nvPr/>
        </p:nvCxnSpPr>
        <p:spPr bwMode="auto">
          <a:xfrm flipH="1">
            <a:off x="3273092" y="3728559"/>
            <a:ext cx="637665" cy="6820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5"/>
          <p:cNvCxnSpPr/>
          <p:nvPr/>
        </p:nvCxnSpPr>
        <p:spPr bwMode="auto">
          <a:xfrm flipH="1">
            <a:off x="5537669" y="2844800"/>
            <a:ext cx="434153" cy="9369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5"/>
          <p:cNvCxnSpPr>
            <a:endCxn id="30" idx="3"/>
          </p:cNvCxnSpPr>
          <p:nvPr/>
        </p:nvCxnSpPr>
        <p:spPr bwMode="auto">
          <a:xfrm flipH="1">
            <a:off x="5536217" y="3420822"/>
            <a:ext cx="1428931" cy="6962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5"/>
          <p:cNvCxnSpPr>
            <a:stCxn id="13" idx="1"/>
          </p:cNvCxnSpPr>
          <p:nvPr/>
        </p:nvCxnSpPr>
        <p:spPr bwMode="auto">
          <a:xfrm flipH="1" flipV="1">
            <a:off x="5938734" y="4389790"/>
            <a:ext cx="1033887" cy="1919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5"/>
          <p:cNvCxnSpPr/>
          <p:nvPr/>
        </p:nvCxnSpPr>
        <p:spPr bwMode="auto">
          <a:xfrm flipH="1" flipV="1">
            <a:off x="5693415" y="4579801"/>
            <a:ext cx="245320" cy="362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5"/>
          <p:cNvCxnSpPr/>
          <p:nvPr/>
        </p:nvCxnSpPr>
        <p:spPr bwMode="auto">
          <a:xfrm flipH="1" flipV="1">
            <a:off x="3346604" y="4626296"/>
            <a:ext cx="579109" cy="4085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Arrow Connector 15"/>
          <p:cNvCxnSpPr/>
          <p:nvPr/>
        </p:nvCxnSpPr>
        <p:spPr bwMode="auto">
          <a:xfrm flipH="1">
            <a:off x="4232521" y="3093157"/>
            <a:ext cx="637664" cy="383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5"/>
          <p:cNvCxnSpPr/>
          <p:nvPr/>
        </p:nvCxnSpPr>
        <p:spPr bwMode="auto">
          <a:xfrm flipV="1">
            <a:off x="2403456" y="4760851"/>
            <a:ext cx="544827" cy="461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5"/>
          <p:cNvCxnSpPr/>
          <p:nvPr/>
        </p:nvCxnSpPr>
        <p:spPr bwMode="auto">
          <a:xfrm>
            <a:off x="1528095" y="5134928"/>
            <a:ext cx="750823" cy="1158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8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0037E-6 L 0.24202 0.04001 C 0.29288 0.04903 0.36875 0.05388 0.44774 0.05388 C 0.53802 0.05388 0.61007 0.04903 0.66094 0.04001 L 0.90313 1.60037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2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7" y="457200"/>
            <a:ext cx="9227127" cy="1371600"/>
          </a:xfrm>
        </p:spPr>
        <p:txBody>
          <a:bodyPr/>
          <a:lstStyle/>
          <a:p>
            <a:r>
              <a:rPr lang="en-US" altLang="zh-TW" dirty="0" smtClean="0"/>
              <a:t>Optimal Barrier Coverage Algorithm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1" y="1244929"/>
            <a:ext cx="8229600" cy="3886200"/>
          </a:xfrm>
        </p:spPr>
        <p:txBody>
          <a:bodyPr/>
          <a:lstStyle/>
          <a:p>
            <a:r>
              <a:rPr lang="en-US" altLang="zh-TW" dirty="0" smtClean="0"/>
              <a:t>Step 4: </a:t>
            </a:r>
            <a:r>
              <a:rPr lang="en-US" altLang="zh-TW" dirty="0"/>
              <a:t>Remove </a:t>
            </a:r>
            <a:r>
              <a:rPr lang="en-US" altLang="zh-TW" dirty="0" smtClean="0"/>
              <a:t>all edges </a:t>
            </a:r>
            <a:r>
              <a:rPr lang="en-US" altLang="zh-TW" dirty="0"/>
              <a:t>with the minimal </a:t>
            </a:r>
            <a:r>
              <a:rPr lang="en-US" altLang="zh-TW" dirty="0" smtClean="0"/>
              <a:t>probability without loss of Degree(k)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Can we remove the MIN edge without loss </a:t>
            </a:r>
            <a:r>
              <a:rPr lang="en-US" altLang="zh-TW" b="1" dirty="0" smtClean="0">
                <a:solidFill>
                  <a:srgbClr val="FF0000"/>
                </a:solidFill>
              </a:rPr>
              <a:t>number of flows?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Yes, remove it and continue to test</a:t>
            </a:r>
          </a:p>
          <a:p>
            <a:pPr lvl="1"/>
            <a:r>
              <a:rPr lang="en-US" altLang="zh-TW" dirty="0"/>
              <a:t>No, quality is </a:t>
            </a:r>
            <a:r>
              <a:rPr lang="en-US" altLang="zh-TW" dirty="0" smtClean="0"/>
              <a:t>maximized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38085" y="4744767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90125" y="548023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06002" y="559903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79719" y="561940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04225" y="565839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1" name="AutoShape 608"/>
          <p:cNvCxnSpPr>
            <a:cxnSpLocks noChangeShapeType="1"/>
          </p:cNvCxnSpPr>
          <p:nvPr/>
        </p:nvCxnSpPr>
        <p:spPr bwMode="auto">
          <a:xfrm>
            <a:off x="3537436" y="5571881"/>
            <a:ext cx="668566" cy="1086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09"/>
          <p:cNvCxnSpPr>
            <a:cxnSpLocks noChangeShapeType="1"/>
          </p:cNvCxnSpPr>
          <p:nvPr/>
        </p:nvCxnSpPr>
        <p:spPr bwMode="auto">
          <a:xfrm>
            <a:off x="4353313" y="5680501"/>
            <a:ext cx="526406" cy="11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10"/>
          <p:cNvCxnSpPr>
            <a:cxnSpLocks noChangeShapeType="1"/>
            <a:endCxn id="10" idx="2"/>
          </p:cNvCxnSpPr>
          <p:nvPr/>
        </p:nvCxnSpPr>
        <p:spPr bwMode="auto">
          <a:xfrm>
            <a:off x="5013638" y="5700868"/>
            <a:ext cx="990587" cy="389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11"/>
          <p:cNvCxnSpPr>
            <a:cxnSpLocks noChangeShapeType="1"/>
            <a:stCxn id="10" idx="7"/>
          </p:cNvCxnSpPr>
          <p:nvPr/>
        </p:nvCxnSpPr>
        <p:spPr bwMode="auto">
          <a:xfrm flipV="1">
            <a:off x="6129963" y="5051460"/>
            <a:ext cx="687563" cy="6307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12"/>
          <p:cNvSpPr txBox="1">
            <a:spLocks noChangeArrowheads="1"/>
          </p:cNvSpPr>
          <p:nvPr/>
        </p:nvSpPr>
        <p:spPr bwMode="auto">
          <a:xfrm>
            <a:off x="2283588" y="4719359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SimSun"/>
              </a:rPr>
              <a:t>S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46509" y="4813034"/>
            <a:ext cx="147311" cy="161799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7" name="AutoShape 610"/>
          <p:cNvCxnSpPr>
            <a:stCxn id="16" idx="5"/>
            <a:endCxn id="10" idx="1"/>
          </p:cNvCxnSpPr>
          <p:nvPr/>
        </p:nvCxnSpPr>
        <p:spPr bwMode="auto">
          <a:xfrm>
            <a:off x="5472247" y="4951138"/>
            <a:ext cx="553551" cy="731119"/>
          </a:xfrm>
          <a:prstGeom prst="straightConnector1">
            <a:avLst/>
          </a:prstGeom>
          <a:noFill/>
          <a:ln w="9525">
            <a:solidFill>
              <a:srgbClr val="080808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10"/>
          <p:cNvCxnSpPr>
            <a:stCxn id="9" idx="6"/>
            <a:endCxn id="16" idx="4"/>
          </p:cNvCxnSpPr>
          <p:nvPr/>
        </p:nvCxnSpPr>
        <p:spPr bwMode="auto">
          <a:xfrm flipV="1">
            <a:off x="5027030" y="4974833"/>
            <a:ext cx="393135" cy="7260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626"/>
          <p:cNvSpPr txBox="1">
            <a:spLocks noChangeArrowheads="1"/>
          </p:cNvSpPr>
          <p:nvPr/>
        </p:nvSpPr>
        <p:spPr bwMode="auto">
          <a:xfrm>
            <a:off x="6225192" y="5590959"/>
            <a:ext cx="592335" cy="4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latin typeface="Times New Roman"/>
                <a:ea typeface="新細明體"/>
              </a:rPr>
              <a:t> </a:t>
            </a:r>
            <a:endParaRPr lang="zh-TW" sz="2400">
              <a:effectLst/>
              <a:latin typeface="Times New Roman"/>
              <a:ea typeface="SimSun"/>
            </a:endParaRPr>
          </a:p>
        </p:txBody>
      </p:sp>
      <p:cxnSp>
        <p:nvCxnSpPr>
          <p:cNvPr id="20" name="AutoShape 611"/>
          <p:cNvCxnSpPr>
            <a:cxnSpLocks noChangeShapeType="1"/>
          </p:cNvCxnSpPr>
          <p:nvPr/>
        </p:nvCxnSpPr>
        <p:spPr bwMode="auto">
          <a:xfrm>
            <a:off x="2658719" y="5054802"/>
            <a:ext cx="731406" cy="4930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817527" y="4752805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612"/>
          <p:cNvSpPr txBox="1">
            <a:spLocks noChangeArrowheads="1"/>
          </p:cNvSpPr>
          <p:nvPr/>
        </p:nvSpPr>
        <p:spPr bwMode="auto">
          <a:xfrm>
            <a:off x="6817527" y="4754197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SimSun"/>
              </a:rPr>
              <a:t>T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23" name="Text Box 623"/>
          <p:cNvSpPr txBox="1">
            <a:spLocks noChangeArrowheads="1"/>
          </p:cNvSpPr>
          <p:nvPr/>
        </p:nvSpPr>
        <p:spPr bwMode="auto">
          <a:xfrm>
            <a:off x="3390126" y="5634363"/>
            <a:ext cx="762510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4" name="Text Box 623"/>
          <p:cNvSpPr txBox="1">
            <a:spLocks noChangeArrowheads="1"/>
          </p:cNvSpPr>
          <p:nvPr/>
        </p:nvSpPr>
        <p:spPr bwMode="auto">
          <a:xfrm>
            <a:off x="4547803" y="4913405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5" name="Text Box 623"/>
          <p:cNvSpPr txBox="1">
            <a:spLocks noChangeArrowheads="1"/>
          </p:cNvSpPr>
          <p:nvPr/>
        </p:nvSpPr>
        <p:spPr bwMode="auto">
          <a:xfrm>
            <a:off x="4152636" y="5701999"/>
            <a:ext cx="714719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6" name="Text Box 623"/>
          <p:cNvSpPr txBox="1">
            <a:spLocks noChangeArrowheads="1"/>
          </p:cNvSpPr>
          <p:nvPr/>
        </p:nvSpPr>
        <p:spPr bwMode="auto">
          <a:xfrm>
            <a:off x="5153543" y="5739862"/>
            <a:ext cx="710776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0.4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7" name="Text Box 623"/>
          <p:cNvSpPr txBox="1">
            <a:spLocks noChangeArrowheads="1"/>
          </p:cNvSpPr>
          <p:nvPr/>
        </p:nvSpPr>
        <p:spPr bwMode="auto">
          <a:xfrm>
            <a:off x="5641374" y="4931919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0.5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9932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379" y="457200"/>
            <a:ext cx="9298379" cy="1371600"/>
          </a:xfrm>
        </p:spPr>
        <p:txBody>
          <a:bodyPr/>
          <a:lstStyle/>
          <a:p>
            <a:r>
              <a:rPr lang="en-US" altLang="zh-TW" dirty="0" smtClean="0"/>
              <a:t>Optimal Barrier Coverage Algorithm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1" y="1244929"/>
            <a:ext cx="8229600" cy="3886200"/>
          </a:xfrm>
        </p:spPr>
        <p:txBody>
          <a:bodyPr/>
          <a:lstStyle/>
          <a:p>
            <a:r>
              <a:rPr lang="en-US" altLang="zh-TW" dirty="0" smtClean="0"/>
              <a:t>Step 4: </a:t>
            </a:r>
            <a:r>
              <a:rPr lang="en-US" altLang="zh-TW" dirty="0"/>
              <a:t>Remove </a:t>
            </a:r>
            <a:r>
              <a:rPr lang="en-US" altLang="zh-TW" dirty="0" smtClean="0"/>
              <a:t>all edges </a:t>
            </a:r>
            <a:r>
              <a:rPr lang="en-US" altLang="zh-TW" dirty="0"/>
              <a:t>with the minimal </a:t>
            </a:r>
            <a:r>
              <a:rPr lang="en-US" altLang="zh-TW" dirty="0" smtClean="0"/>
              <a:t>probability without loss of Degree(k)</a:t>
            </a:r>
          </a:p>
          <a:p>
            <a:pPr lvl="1"/>
            <a:r>
              <a:rPr lang="en-US" altLang="zh-TW" dirty="0"/>
              <a:t>Can we remove the MIN edge without loss </a:t>
            </a:r>
            <a:r>
              <a:rPr lang="en-US" altLang="zh-TW" dirty="0" smtClean="0"/>
              <a:t>number of flows?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Yes, remove it and continue to test</a:t>
            </a:r>
          </a:p>
          <a:p>
            <a:pPr lvl="1"/>
            <a:r>
              <a:rPr lang="en-US" altLang="zh-TW" dirty="0"/>
              <a:t>No, quality is </a:t>
            </a:r>
            <a:r>
              <a:rPr lang="en-US" altLang="zh-TW" dirty="0" smtClean="0"/>
              <a:t>maximized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38085" y="4744767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90125" y="548023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06002" y="559903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79719" y="561940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04225" y="565839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1" name="AutoShape 608"/>
          <p:cNvCxnSpPr>
            <a:cxnSpLocks noChangeShapeType="1"/>
          </p:cNvCxnSpPr>
          <p:nvPr/>
        </p:nvCxnSpPr>
        <p:spPr bwMode="auto">
          <a:xfrm>
            <a:off x="3537436" y="5571881"/>
            <a:ext cx="668566" cy="1086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09"/>
          <p:cNvCxnSpPr>
            <a:cxnSpLocks noChangeShapeType="1"/>
          </p:cNvCxnSpPr>
          <p:nvPr/>
        </p:nvCxnSpPr>
        <p:spPr bwMode="auto">
          <a:xfrm>
            <a:off x="4353313" y="5680501"/>
            <a:ext cx="526406" cy="11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10"/>
          <p:cNvCxnSpPr>
            <a:cxnSpLocks noChangeShapeType="1"/>
            <a:endCxn id="10" idx="2"/>
          </p:cNvCxnSpPr>
          <p:nvPr/>
        </p:nvCxnSpPr>
        <p:spPr bwMode="auto">
          <a:xfrm>
            <a:off x="5013638" y="5700868"/>
            <a:ext cx="990587" cy="389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11"/>
          <p:cNvCxnSpPr>
            <a:cxnSpLocks noChangeShapeType="1"/>
            <a:stCxn id="10" idx="7"/>
          </p:cNvCxnSpPr>
          <p:nvPr/>
        </p:nvCxnSpPr>
        <p:spPr bwMode="auto">
          <a:xfrm flipV="1">
            <a:off x="6129963" y="5051460"/>
            <a:ext cx="687563" cy="6307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12"/>
          <p:cNvSpPr txBox="1">
            <a:spLocks noChangeArrowheads="1"/>
          </p:cNvSpPr>
          <p:nvPr/>
        </p:nvSpPr>
        <p:spPr bwMode="auto">
          <a:xfrm>
            <a:off x="2283588" y="4719359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SimSun"/>
              </a:rPr>
              <a:t>S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46509" y="4813034"/>
            <a:ext cx="147311" cy="161799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7" name="AutoShape 610"/>
          <p:cNvCxnSpPr>
            <a:stCxn id="16" idx="5"/>
            <a:endCxn id="10" idx="1"/>
          </p:cNvCxnSpPr>
          <p:nvPr/>
        </p:nvCxnSpPr>
        <p:spPr bwMode="auto">
          <a:xfrm>
            <a:off x="5472247" y="4951138"/>
            <a:ext cx="553551" cy="731119"/>
          </a:xfrm>
          <a:prstGeom prst="straightConnector1">
            <a:avLst/>
          </a:prstGeom>
          <a:noFill/>
          <a:ln w="9525">
            <a:solidFill>
              <a:srgbClr val="080808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10"/>
          <p:cNvCxnSpPr>
            <a:stCxn id="9" idx="6"/>
            <a:endCxn id="16" idx="4"/>
          </p:cNvCxnSpPr>
          <p:nvPr/>
        </p:nvCxnSpPr>
        <p:spPr bwMode="auto">
          <a:xfrm flipV="1">
            <a:off x="5027030" y="4974833"/>
            <a:ext cx="393135" cy="7260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626"/>
          <p:cNvSpPr txBox="1">
            <a:spLocks noChangeArrowheads="1"/>
          </p:cNvSpPr>
          <p:nvPr/>
        </p:nvSpPr>
        <p:spPr bwMode="auto">
          <a:xfrm>
            <a:off x="6225192" y="5590959"/>
            <a:ext cx="592335" cy="4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latin typeface="Times New Roman"/>
                <a:ea typeface="新細明體"/>
              </a:rPr>
              <a:t> </a:t>
            </a:r>
            <a:endParaRPr lang="zh-TW" sz="2400">
              <a:effectLst/>
              <a:latin typeface="Times New Roman"/>
              <a:ea typeface="SimSun"/>
            </a:endParaRPr>
          </a:p>
        </p:txBody>
      </p:sp>
      <p:cxnSp>
        <p:nvCxnSpPr>
          <p:cNvPr id="20" name="AutoShape 611"/>
          <p:cNvCxnSpPr>
            <a:cxnSpLocks noChangeShapeType="1"/>
          </p:cNvCxnSpPr>
          <p:nvPr/>
        </p:nvCxnSpPr>
        <p:spPr bwMode="auto">
          <a:xfrm>
            <a:off x="2658719" y="5054802"/>
            <a:ext cx="731406" cy="4930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817527" y="4752805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612"/>
          <p:cNvSpPr txBox="1">
            <a:spLocks noChangeArrowheads="1"/>
          </p:cNvSpPr>
          <p:nvPr/>
        </p:nvSpPr>
        <p:spPr bwMode="auto">
          <a:xfrm>
            <a:off x="6817527" y="4754197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SimSun"/>
              </a:rPr>
              <a:t>T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23" name="Text Box 623"/>
          <p:cNvSpPr txBox="1">
            <a:spLocks noChangeArrowheads="1"/>
          </p:cNvSpPr>
          <p:nvPr/>
        </p:nvSpPr>
        <p:spPr bwMode="auto">
          <a:xfrm>
            <a:off x="3390126" y="5634363"/>
            <a:ext cx="762510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4" name="Text Box 623"/>
          <p:cNvSpPr txBox="1">
            <a:spLocks noChangeArrowheads="1"/>
          </p:cNvSpPr>
          <p:nvPr/>
        </p:nvSpPr>
        <p:spPr bwMode="auto">
          <a:xfrm>
            <a:off x="4547803" y="4913405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5" name="Text Box 623"/>
          <p:cNvSpPr txBox="1">
            <a:spLocks noChangeArrowheads="1"/>
          </p:cNvSpPr>
          <p:nvPr/>
        </p:nvSpPr>
        <p:spPr bwMode="auto">
          <a:xfrm>
            <a:off x="4152636" y="5701999"/>
            <a:ext cx="714719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6" name="Text Box 623"/>
          <p:cNvSpPr txBox="1">
            <a:spLocks noChangeArrowheads="1"/>
          </p:cNvSpPr>
          <p:nvPr/>
        </p:nvSpPr>
        <p:spPr bwMode="auto">
          <a:xfrm>
            <a:off x="5153543" y="5739862"/>
            <a:ext cx="710776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strike="sngStrike" dirty="0" smtClean="0">
                <a:effectLst/>
                <a:latin typeface="Times New Roman"/>
                <a:ea typeface="SimSun"/>
              </a:rPr>
              <a:t>0.4</a:t>
            </a:r>
            <a:endParaRPr lang="zh-TW" sz="3200" strike="sngStrike" dirty="0">
              <a:effectLst/>
              <a:latin typeface="Times New Roman"/>
              <a:ea typeface="SimSun"/>
            </a:endParaRPr>
          </a:p>
        </p:txBody>
      </p:sp>
      <p:sp>
        <p:nvSpPr>
          <p:cNvPr id="27" name="Text Box 623"/>
          <p:cNvSpPr txBox="1">
            <a:spLocks noChangeArrowheads="1"/>
          </p:cNvSpPr>
          <p:nvPr/>
        </p:nvSpPr>
        <p:spPr bwMode="auto">
          <a:xfrm>
            <a:off x="5641374" y="4931919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0.5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433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r>
              <a:rPr lang="en-US" altLang="zh-TW" dirty="0" smtClean="0"/>
              <a:t>Optimal Barrier Coverage Algorithm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1" y="1244929"/>
            <a:ext cx="8229600" cy="3886200"/>
          </a:xfrm>
        </p:spPr>
        <p:txBody>
          <a:bodyPr/>
          <a:lstStyle/>
          <a:p>
            <a:r>
              <a:rPr lang="en-US" altLang="zh-TW" dirty="0" smtClean="0"/>
              <a:t>Step 4: </a:t>
            </a:r>
            <a:r>
              <a:rPr lang="en-US" altLang="zh-TW" dirty="0"/>
              <a:t>Remove </a:t>
            </a:r>
            <a:r>
              <a:rPr lang="en-US" altLang="zh-TW" dirty="0" smtClean="0"/>
              <a:t>all edges </a:t>
            </a:r>
            <a:r>
              <a:rPr lang="en-US" altLang="zh-TW" dirty="0"/>
              <a:t>with the minimal </a:t>
            </a:r>
            <a:r>
              <a:rPr lang="en-US" altLang="zh-TW" dirty="0" smtClean="0"/>
              <a:t>probability without loss of Degree(k)</a:t>
            </a:r>
          </a:p>
          <a:p>
            <a:pPr lvl="1"/>
            <a:r>
              <a:rPr lang="en-US" altLang="zh-TW" dirty="0"/>
              <a:t>Can we remove the MIN edge without loss </a:t>
            </a:r>
            <a:r>
              <a:rPr lang="en-US" altLang="zh-TW" dirty="0" smtClean="0"/>
              <a:t>number of flows?</a:t>
            </a:r>
            <a:endParaRPr lang="en-US" altLang="zh-TW" dirty="0"/>
          </a:p>
          <a:p>
            <a:pPr lvl="1"/>
            <a:r>
              <a:rPr lang="en-US" altLang="zh-TW" dirty="0"/>
              <a:t>Yes, remove it and continue to test</a:t>
            </a:r>
          </a:p>
          <a:p>
            <a:pPr lvl="1"/>
            <a:r>
              <a:rPr lang="en-US" altLang="zh-TW" b="1" dirty="0">
                <a:solidFill>
                  <a:srgbClr val="FF3300"/>
                </a:solidFill>
              </a:rPr>
              <a:t>No, quality is </a:t>
            </a:r>
            <a:r>
              <a:rPr lang="en-US" altLang="zh-TW" b="1" dirty="0" smtClean="0">
                <a:solidFill>
                  <a:srgbClr val="FF3300"/>
                </a:solidFill>
              </a:rPr>
              <a:t>maximized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38085" y="4744767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90125" y="548023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06002" y="559903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79719" y="5619402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04225" y="5658396"/>
            <a:ext cx="147311" cy="162931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1" name="AutoShape 608"/>
          <p:cNvCxnSpPr>
            <a:cxnSpLocks noChangeShapeType="1"/>
          </p:cNvCxnSpPr>
          <p:nvPr/>
        </p:nvCxnSpPr>
        <p:spPr bwMode="auto">
          <a:xfrm>
            <a:off x="3537436" y="5571881"/>
            <a:ext cx="668566" cy="1086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09"/>
          <p:cNvCxnSpPr>
            <a:cxnSpLocks noChangeShapeType="1"/>
          </p:cNvCxnSpPr>
          <p:nvPr/>
        </p:nvCxnSpPr>
        <p:spPr bwMode="auto">
          <a:xfrm>
            <a:off x="4353313" y="5680501"/>
            <a:ext cx="526406" cy="11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11"/>
          <p:cNvCxnSpPr>
            <a:cxnSpLocks noChangeShapeType="1"/>
            <a:stCxn id="10" idx="7"/>
          </p:cNvCxnSpPr>
          <p:nvPr/>
        </p:nvCxnSpPr>
        <p:spPr bwMode="auto">
          <a:xfrm flipV="1">
            <a:off x="6129963" y="5051460"/>
            <a:ext cx="687563" cy="6307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12"/>
          <p:cNvSpPr txBox="1">
            <a:spLocks noChangeArrowheads="1"/>
          </p:cNvSpPr>
          <p:nvPr/>
        </p:nvSpPr>
        <p:spPr bwMode="auto">
          <a:xfrm>
            <a:off x="2283588" y="4719359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SimSun"/>
              </a:rPr>
              <a:t>S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46509" y="4813034"/>
            <a:ext cx="147311" cy="161799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4800"/>
          </a:p>
        </p:txBody>
      </p:sp>
      <p:cxnSp>
        <p:nvCxnSpPr>
          <p:cNvPr id="17" name="AutoShape 610"/>
          <p:cNvCxnSpPr>
            <a:stCxn id="16" idx="5"/>
            <a:endCxn id="10" idx="1"/>
          </p:cNvCxnSpPr>
          <p:nvPr/>
        </p:nvCxnSpPr>
        <p:spPr bwMode="auto">
          <a:xfrm>
            <a:off x="5472247" y="4951138"/>
            <a:ext cx="553551" cy="731119"/>
          </a:xfrm>
          <a:prstGeom prst="straightConnector1">
            <a:avLst/>
          </a:prstGeom>
          <a:noFill/>
          <a:ln w="9525">
            <a:solidFill>
              <a:srgbClr val="080808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10"/>
          <p:cNvCxnSpPr>
            <a:stCxn id="9" idx="6"/>
            <a:endCxn id="16" idx="4"/>
          </p:cNvCxnSpPr>
          <p:nvPr/>
        </p:nvCxnSpPr>
        <p:spPr bwMode="auto">
          <a:xfrm flipV="1">
            <a:off x="5027030" y="4974833"/>
            <a:ext cx="393135" cy="7260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626"/>
          <p:cNvSpPr txBox="1">
            <a:spLocks noChangeArrowheads="1"/>
          </p:cNvSpPr>
          <p:nvPr/>
        </p:nvSpPr>
        <p:spPr bwMode="auto">
          <a:xfrm>
            <a:off x="6225192" y="5590959"/>
            <a:ext cx="592335" cy="4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latin typeface="Times New Roman"/>
                <a:ea typeface="新細明體"/>
              </a:rPr>
              <a:t> </a:t>
            </a:r>
            <a:endParaRPr lang="zh-TW" sz="2400">
              <a:effectLst/>
              <a:latin typeface="Times New Roman"/>
              <a:ea typeface="SimSun"/>
            </a:endParaRPr>
          </a:p>
        </p:txBody>
      </p:sp>
      <p:cxnSp>
        <p:nvCxnSpPr>
          <p:cNvPr id="20" name="AutoShape 611"/>
          <p:cNvCxnSpPr>
            <a:cxnSpLocks noChangeShapeType="1"/>
          </p:cNvCxnSpPr>
          <p:nvPr/>
        </p:nvCxnSpPr>
        <p:spPr bwMode="auto">
          <a:xfrm>
            <a:off x="2658719" y="5054802"/>
            <a:ext cx="731406" cy="4930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817527" y="4752805"/>
            <a:ext cx="320634" cy="43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 Box 612"/>
          <p:cNvSpPr txBox="1">
            <a:spLocks noChangeArrowheads="1"/>
          </p:cNvSpPr>
          <p:nvPr/>
        </p:nvSpPr>
        <p:spPr bwMode="auto">
          <a:xfrm>
            <a:off x="6817527" y="4754197"/>
            <a:ext cx="405878" cy="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SimSun"/>
              </a:rPr>
              <a:t>T</a:t>
            </a:r>
            <a:endParaRPr lang="zh-TW" sz="2400" dirty="0">
              <a:effectLst/>
              <a:latin typeface="Times New Roman"/>
              <a:ea typeface="SimSun"/>
            </a:endParaRPr>
          </a:p>
        </p:txBody>
      </p:sp>
      <p:sp>
        <p:nvSpPr>
          <p:cNvPr id="23" name="Text Box 623"/>
          <p:cNvSpPr txBox="1">
            <a:spLocks noChangeArrowheads="1"/>
          </p:cNvSpPr>
          <p:nvPr/>
        </p:nvSpPr>
        <p:spPr bwMode="auto">
          <a:xfrm>
            <a:off x="3390126" y="5634363"/>
            <a:ext cx="762510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4" name="Text Box 623"/>
          <p:cNvSpPr txBox="1">
            <a:spLocks noChangeArrowheads="1"/>
          </p:cNvSpPr>
          <p:nvPr/>
        </p:nvSpPr>
        <p:spPr bwMode="auto">
          <a:xfrm>
            <a:off x="4547803" y="4913405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5" name="Text Box 623"/>
          <p:cNvSpPr txBox="1">
            <a:spLocks noChangeArrowheads="1"/>
          </p:cNvSpPr>
          <p:nvPr/>
        </p:nvSpPr>
        <p:spPr bwMode="auto">
          <a:xfrm>
            <a:off x="4152636" y="5701999"/>
            <a:ext cx="714719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0.6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7" name="Text Box 623"/>
          <p:cNvSpPr txBox="1">
            <a:spLocks noChangeArrowheads="1"/>
          </p:cNvSpPr>
          <p:nvPr/>
        </p:nvSpPr>
        <p:spPr bwMode="auto">
          <a:xfrm>
            <a:off x="5641374" y="4931919"/>
            <a:ext cx="811141" cy="4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SimSun"/>
              </a:rPr>
              <a:t>0.5</a:t>
            </a:r>
            <a:endParaRPr lang="zh-TW" sz="3200" dirty="0">
              <a:effectLst/>
              <a:latin typeface="Times New Roman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827" y="6143991"/>
            <a:ext cx="8989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altLang="zh-TW" sz="3200" kern="0" dirty="0" smtClean="0">
                <a:solidFill>
                  <a:srgbClr val="FF0000"/>
                </a:solidFill>
                <a:latin typeface="Arial"/>
                <a:cs typeface="Arial"/>
              </a:rPr>
              <a:t>A Barrier is constructed with </a:t>
            </a:r>
            <a:r>
              <a:rPr lang="en-US" altLang="zh-TW" sz="3200" kern="0" dirty="0" err="1" smtClean="0">
                <a:solidFill>
                  <a:srgbClr val="FF0000"/>
                </a:solidFill>
                <a:latin typeface="Arial"/>
                <a:cs typeface="Arial"/>
              </a:rPr>
              <a:t>MIN_Quality</a:t>
            </a:r>
            <a:r>
              <a:rPr lang="en-US" altLang="zh-TW" sz="3200" kern="0" dirty="0" smtClean="0">
                <a:solidFill>
                  <a:srgbClr val="FF0000"/>
                </a:solidFill>
                <a:latin typeface="Arial"/>
                <a:cs typeface="Arial"/>
              </a:rPr>
              <a:t>=0.5</a:t>
            </a:r>
            <a:endParaRPr lang="zh-TW" altLang="en-US" sz="3200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1" y="118533"/>
            <a:ext cx="9002110" cy="1371600"/>
          </a:xfrm>
        </p:spPr>
        <p:txBody>
          <a:bodyPr/>
          <a:lstStyle/>
          <a:p>
            <a:r>
              <a:rPr lang="en-US" altLang="zh-TW" sz="4000" dirty="0" smtClean="0"/>
              <a:t>Optimal Barrier Coverage Algorithm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91" y="1058625"/>
            <a:ext cx="8229600" cy="3886200"/>
          </a:xfrm>
        </p:spPr>
        <p:txBody>
          <a:bodyPr/>
          <a:lstStyle/>
          <a:p>
            <a:r>
              <a:rPr lang="en-US" altLang="zh-TW" sz="2400" dirty="0" smtClean="0"/>
              <a:t>Step </a:t>
            </a:r>
            <a:r>
              <a:rPr lang="en-US" altLang="zh-TW" sz="2400" dirty="0"/>
              <a:t>5: </a:t>
            </a:r>
            <a:r>
              <a:rPr lang="en-US" altLang="zh-TW" sz="2800" dirty="0"/>
              <a:t>Construct</a:t>
            </a:r>
            <a:r>
              <a:rPr lang="en-US" altLang="zh-TW" sz="2400" dirty="0"/>
              <a:t> a transmission graph </a:t>
            </a:r>
          </a:p>
          <a:p>
            <a:pPr lvl="1"/>
            <a:r>
              <a:rPr lang="en-US" altLang="zh-TW" sz="2000" dirty="0"/>
              <a:t>Add a </a:t>
            </a:r>
            <a:r>
              <a:rPr lang="en-US" altLang="zh-TW" sz="2000" dirty="0">
                <a:solidFill>
                  <a:srgbClr val="FF0000"/>
                </a:solidFill>
              </a:rPr>
              <a:t>virtual source node S </a:t>
            </a:r>
            <a:r>
              <a:rPr lang="en-US" altLang="zh-TW" sz="2000" dirty="0"/>
              <a:t>and a </a:t>
            </a:r>
            <a:r>
              <a:rPr lang="en-US" altLang="zh-TW" sz="2000" dirty="0">
                <a:solidFill>
                  <a:srgbClr val="FF0000"/>
                </a:solidFill>
              </a:rPr>
              <a:t>virtual target node 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1281" y="2466006"/>
            <a:ext cx="4135150" cy="3471656"/>
            <a:chOff x="2491281" y="2466006"/>
            <a:chExt cx="3309811" cy="2793012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348819" y="3006269"/>
              <a:ext cx="2434609" cy="18373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3572812" y="4627208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3304021" y="4412650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4" name="Group 147"/>
            <p:cNvGrpSpPr/>
            <p:nvPr/>
          </p:nvGrpSpPr>
          <p:grpSpPr>
            <a:xfrm>
              <a:off x="3888769" y="4384940"/>
              <a:ext cx="627181" cy="588501"/>
              <a:chOff x="2006221" y="5429410"/>
              <a:chExt cx="777761" cy="800692"/>
            </a:xfrm>
          </p:grpSpPr>
          <p:sp>
            <p:nvSpPr>
              <p:cNvPr id="174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5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4801455" y="4637155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4514396" y="4384940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7" name="Group 152"/>
            <p:cNvGrpSpPr/>
            <p:nvPr/>
          </p:nvGrpSpPr>
          <p:grpSpPr>
            <a:xfrm>
              <a:off x="5144820" y="4412650"/>
              <a:ext cx="627181" cy="588501"/>
              <a:chOff x="4023984" y="4923953"/>
              <a:chExt cx="1066800" cy="1066800"/>
            </a:xfrm>
          </p:grpSpPr>
          <p:sp>
            <p:nvSpPr>
              <p:cNvPr id="172" name="Rectangle 14"/>
              <p:cNvSpPr>
                <a:spLocks noChangeArrowheads="1"/>
              </p:cNvSpPr>
              <p:nvPr/>
            </p:nvSpPr>
            <p:spPr bwMode="auto">
              <a:xfrm>
                <a:off x="4481184" y="5381153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3" name="Oval 15"/>
              <p:cNvSpPr>
                <a:spLocks noChangeArrowheads="1"/>
              </p:cNvSpPr>
              <p:nvPr/>
            </p:nvSpPr>
            <p:spPr bwMode="auto">
              <a:xfrm>
                <a:off x="4023984" y="4923953"/>
                <a:ext cx="1066800" cy="1066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4531397" y="3616663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9" name="Group 148"/>
            <p:cNvGrpSpPr>
              <a:grpSpLocks/>
            </p:cNvGrpSpPr>
            <p:nvPr/>
          </p:nvGrpSpPr>
          <p:grpSpPr bwMode="auto">
            <a:xfrm>
              <a:off x="4019580" y="3920994"/>
              <a:ext cx="291857" cy="355807"/>
              <a:chOff x="4378" y="4223"/>
              <a:chExt cx="268" cy="491"/>
            </a:xfrm>
          </p:grpSpPr>
          <p:sp>
            <p:nvSpPr>
              <p:cNvPr id="162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3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4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5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6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7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8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9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0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1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0" name="Group 148"/>
            <p:cNvGrpSpPr>
              <a:grpSpLocks/>
            </p:cNvGrpSpPr>
            <p:nvPr/>
          </p:nvGrpSpPr>
          <p:grpSpPr bwMode="auto">
            <a:xfrm>
              <a:off x="5027982" y="3612011"/>
              <a:ext cx="291857" cy="355807"/>
              <a:chOff x="4378" y="4223"/>
              <a:chExt cx="268" cy="491"/>
            </a:xfrm>
          </p:grpSpPr>
          <p:sp>
            <p:nvSpPr>
              <p:cNvPr id="96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7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8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9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0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1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2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734796" y="3620743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2" name="Group 191"/>
            <p:cNvGrpSpPr/>
            <p:nvPr/>
          </p:nvGrpSpPr>
          <p:grpSpPr>
            <a:xfrm>
              <a:off x="5173911" y="2977442"/>
              <a:ext cx="627181" cy="588501"/>
              <a:chOff x="2006221" y="5429410"/>
              <a:chExt cx="777761" cy="800692"/>
            </a:xfrm>
          </p:grpSpPr>
          <p:sp>
            <p:nvSpPr>
              <p:cNvPr id="94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3" name="Group 194"/>
            <p:cNvGrpSpPr/>
            <p:nvPr/>
          </p:nvGrpSpPr>
          <p:grpSpPr>
            <a:xfrm>
              <a:off x="4614054" y="2935406"/>
              <a:ext cx="627181" cy="588501"/>
              <a:chOff x="2006221" y="5429410"/>
              <a:chExt cx="777761" cy="800692"/>
            </a:xfrm>
          </p:grpSpPr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4" name="Group 197"/>
            <p:cNvGrpSpPr/>
            <p:nvPr/>
          </p:nvGrpSpPr>
          <p:grpSpPr>
            <a:xfrm>
              <a:off x="3986873" y="2963435"/>
              <a:ext cx="627181" cy="588501"/>
              <a:chOff x="2006221" y="5429410"/>
              <a:chExt cx="777761" cy="800692"/>
            </a:xfrm>
          </p:grpSpPr>
          <p:sp>
            <p:nvSpPr>
              <p:cNvPr id="90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5" name="Group 200"/>
            <p:cNvGrpSpPr/>
            <p:nvPr/>
          </p:nvGrpSpPr>
          <p:grpSpPr>
            <a:xfrm>
              <a:off x="3348819" y="3005470"/>
              <a:ext cx="627181" cy="588501"/>
              <a:chOff x="2006221" y="5429410"/>
              <a:chExt cx="777761" cy="800692"/>
            </a:xfrm>
          </p:grpSpPr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4444914" y="4259704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5050287" y="4222365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等腰三角形 21"/>
            <p:cNvSpPr/>
            <p:nvPr/>
          </p:nvSpPr>
          <p:spPr bwMode="auto">
            <a:xfrm>
              <a:off x="4514396" y="2555240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3" name="直線單箭頭接點 66"/>
            <p:cNvCxnSpPr/>
            <p:nvPr/>
          </p:nvCxnSpPr>
          <p:spPr bwMode="auto">
            <a:xfrm flipH="1" flipV="1">
              <a:off x="3628104" y="4706900"/>
              <a:ext cx="846874" cy="4737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直線單箭頭接點 68"/>
            <p:cNvCxnSpPr/>
            <p:nvPr/>
          </p:nvCxnSpPr>
          <p:spPr bwMode="auto">
            <a:xfrm flipH="1" flipV="1">
              <a:off x="4170954" y="4706900"/>
              <a:ext cx="315502" cy="446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線單箭頭接點 70"/>
            <p:cNvCxnSpPr/>
            <p:nvPr/>
          </p:nvCxnSpPr>
          <p:spPr bwMode="auto">
            <a:xfrm flipV="1">
              <a:off x="4545443" y="4706901"/>
              <a:ext cx="269793" cy="4463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單箭頭接點 72"/>
            <p:cNvCxnSpPr/>
            <p:nvPr/>
          </p:nvCxnSpPr>
          <p:spPr bwMode="auto">
            <a:xfrm flipV="1">
              <a:off x="4545443" y="4692051"/>
              <a:ext cx="902071" cy="461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75"/>
            <p:cNvSpPr/>
            <p:nvPr/>
          </p:nvSpPr>
          <p:spPr bwMode="auto">
            <a:xfrm>
              <a:off x="2818557" y="3848015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91281" y="3767126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T</a:t>
              </a:r>
              <a:endParaRPr lang="zh-TW" alt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108913" y="2466006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429826" y="5102282"/>
              <a:ext cx="169140" cy="1567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7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1" y="118533"/>
            <a:ext cx="9002110" cy="1371600"/>
          </a:xfrm>
        </p:spPr>
        <p:txBody>
          <a:bodyPr/>
          <a:lstStyle/>
          <a:p>
            <a:r>
              <a:rPr lang="en-US" altLang="zh-TW" sz="4000" dirty="0" smtClean="0"/>
              <a:t>Optimal Barrier Coverage Algorithm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91" y="1058625"/>
            <a:ext cx="8229600" cy="3886200"/>
          </a:xfrm>
        </p:spPr>
        <p:txBody>
          <a:bodyPr/>
          <a:lstStyle/>
          <a:p>
            <a:r>
              <a:rPr lang="en-US" altLang="zh-TW" sz="2400" dirty="0"/>
              <a:t>Step 6:</a:t>
            </a:r>
            <a:r>
              <a:rPr lang="en-US" altLang="zh-TW" sz="2400" dirty="0">
                <a:solidFill>
                  <a:srgbClr val="FF0000"/>
                </a:solidFill>
              </a:rPr>
              <a:t> For each node selected in Step. 4</a:t>
            </a:r>
            <a:r>
              <a:rPr lang="en-US" altLang="zh-TW" sz="2400" dirty="0"/>
              <a:t>, add an edge from S, For each sink node, add edge to T</a:t>
            </a:r>
          </a:p>
          <a:p>
            <a:pPr lvl="1"/>
            <a:r>
              <a:rPr lang="en-US" altLang="zh-TW" sz="2000" dirty="0"/>
              <a:t>The</a:t>
            </a:r>
            <a:r>
              <a:rPr lang="en-US" altLang="zh-TW" sz="2000"/>
              <a:t> ETT (Expected Transmission Time) is assigned on each edge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85262" y="2500299"/>
            <a:ext cx="4874485" cy="3564763"/>
            <a:chOff x="4925890" y="3688847"/>
            <a:chExt cx="3806203" cy="2793012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783428" y="4229110"/>
              <a:ext cx="2434609" cy="18373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6007421" y="5850049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5738630" y="5635491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4" name="Group 147"/>
            <p:cNvGrpSpPr/>
            <p:nvPr/>
          </p:nvGrpSpPr>
          <p:grpSpPr>
            <a:xfrm>
              <a:off x="6323378" y="5607781"/>
              <a:ext cx="627181" cy="588501"/>
              <a:chOff x="2006221" y="5429410"/>
              <a:chExt cx="777761" cy="800692"/>
            </a:xfrm>
          </p:grpSpPr>
          <p:sp>
            <p:nvSpPr>
              <p:cNvPr id="174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5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7236064" y="5859996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6949005" y="5607781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7" name="Group 152"/>
            <p:cNvGrpSpPr/>
            <p:nvPr/>
          </p:nvGrpSpPr>
          <p:grpSpPr>
            <a:xfrm>
              <a:off x="7579429" y="5635491"/>
              <a:ext cx="627181" cy="588501"/>
              <a:chOff x="4023984" y="4923953"/>
              <a:chExt cx="1066800" cy="1066800"/>
            </a:xfrm>
          </p:grpSpPr>
          <p:sp>
            <p:nvSpPr>
              <p:cNvPr id="172" name="Rectangle 14"/>
              <p:cNvSpPr>
                <a:spLocks noChangeArrowheads="1"/>
              </p:cNvSpPr>
              <p:nvPr/>
            </p:nvSpPr>
            <p:spPr bwMode="auto">
              <a:xfrm>
                <a:off x="4481184" y="5381153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3" name="Oval 15"/>
              <p:cNvSpPr>
                <a:spLocks noChangeArrowheads="1"/>
              </p:cNvSpPr>
              <p:nvPr/>
            </p:nvSpPr>
            <p:spPr bwMode="auto">
              <a:xfrm>
                <a:off x="4023984" y="4923953"/>
                <a:ext cx="1066800" cy="1066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6966006" y="4839504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9" name="Group 148"/>
            <p:cNvGrpSpPr>
              <a:grpSpLocks/>
            </p:cNvGrpSpPr>
            <p:nvPr/>
          </p:nvGrpSpPr>
          <p:grpSpPr bwMode="auto">
            <a:xfrm>
              <a:off x="6454189" y="5143835"/>
              <a:ext cx="291857" cy="355807"/>
              <a:chOff x="4378" y="4223"/>
              <a:chExt cx="268" cy="491"/>
            </a:xfrm>
          </p:grpSpPr>
          <p:sp>
            <p:nvSpPr>
              <p:cNvPr id="162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3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4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5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6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7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8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9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0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1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0" name="Group 148"/>
            <p:cNvGrpSpPr>
              <a:grpSpLocks/>
            </p:cNvGrpSpPr>
            <p:nvPr/>
          </p:nvGrpSpPr>
          <p:grpSpPr bwMode="auto">
            <a:xfrm>
              <a:off x="7462591" y="4834852"/>
              <a:ext cx="291857" cy="355807"/>
              <a:chOff x="4378" y="4223"/>
              <a:chExt cx="268" cy="491"/>
            </a:xfrm>
          </p:grpSpPr>
          <p:sp>
            <p:nvSpPr>
              <p:cNvPr id="96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7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8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9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0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1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2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169405" y="4843584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2" name="Group 191"/>
            <p:cNvGrpSpPr/>
            <p:nvPr/>
          </p:nvGrpSpPr>
          <p:grpSpPr>
            <a:xfrm>
              <a:off x="7608520" y="4200283"/>
              <a:ext cx="627181" cy="588501"/>
              <a:chOff x="2006221" y="5429410"/>
              <a:chExt cx="777761" cy="800692"/>
            </a:xfrm>
          </p:grpSpPr>
          <p:sp>
            <p:nvSpPr>
              <p:cNvPr id="94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3" name="Group 194"/>
            <p:cNvGrpSpPr/>
            <p:nvPr/>
          </p:nvGrpSpPr>
          <p:grpSpPr>
            <a:xfrm>
              <a:off x="7048663" y="4158247"/>
              <a:ext cx="627181" cy="588501"/>
              <a:chOff x="2006221" y="5429410"/>
              <a:chExt cx="777761" cy="800692"/>
            </a:xfrm>
          </p:grpSpPr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4" name="Group 197"/>
            <p:cNvGrpSpPr/>
            <p:nvPr/>
          </p:nvGrpSpPr>
          <p:grpSpPr>
            <a:xfrm>
              <a:off x="6421482" y="4186276"/>
              <a:ext cx="627181" cy="588501"/>
              <a:chOff x="2006221" y="5429410"/>
              <a:chExt cx="777761" cy="800692"/>
            </a:xfrm>
          </p:grpSpPr>
          <p:sp>
            <p:nvSpPr>
              <p:cNvPr id="90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5" name="Group 200"/>
            <p:cNvGrpSpPr/>
            <p:nvPr/>
          </p:nvGrpSpPr>
          <p:grpSpPr>
            <a:xfrm>
              <a:off x="5783428" y="4228311"/>
              <a:ext cx="627181" cy="588501"/>
              <a:chOff x="2006221" y="5429410"/>
              <a:chExt cx="777761" cy="800692"/>
            </a:xfrm>
          </p:grpSpPr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6879523" y="5482545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7484896" y="5445206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等腰三角形 21"/>
            <p:cNvSpPr/>
            <p:nvPr/>
          </p:nvSpPr>
          <p:spPr bwMode="auto">
            <a:xfrm>
              <a:off x="6949005" y="3778081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9" name="直線單箭頭接點 23"/>
            <p:cNvCxnSpPr>
              <a:endCxn id="89" idx="1"/>
            </p:cNvCxnSpPr>
            <p:nvPr/>
          </p:nvCxnSpPr>
          <p:spPr bwMode="auto">
            <a:xfrm flipH="1">
              <a:off x="6062713" y="3968945"/>
              <a:ext cx="861609" cy="5536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單箭頭接點 26"/>
            <p:cNvCxnSpPr>
              <a:stCxn id="78" idx="2"/>
              <a:endCxn id="91" idx="0"/>
            </p:cNvCxnSpPr>
            <p:nvPr/>
          </p:nvCxnSpPr>
          <p:spPr bwMode="auto">
            <a:xfrm flipH="1">
              <a:off x="6745566" y="3968945"/>
              <a:ext cx="203439" cy="4695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線單箭頭接點 62"/>
            <p:cNvCxnSpPr>
              <a:stCxn id="78" idx="4"/>
            </p:cNvCxnSpPr>
            <p:nvPr/>
          </p:nvCxnSpPr>
          <p:spPr bwMode="auto">
            <a:xfrm>
              <a:off x="7066980" y="3968945"/>
              <a:ext cx="297892" cy="452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線單箭頭接點 64"/>
            <p:cNvCxnSpPr/>
            <p:nvPr/>
          </p:nvCxnSpPr>
          <p:spPr bwMode="auto">
            <a:xfrm>
              <a:off x="7066980" y="3977665"/>
              <a:ext cx="863390" cy="452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單箭頭接點 66"/>
            <p:cNvCxnSpPr/>
            <p:nvPr/>
          </p:nvCxnSpPr>
          <p:spPr bwMode="auto">
            <a:xfrm flipH="1" flipV="1">
              <a:off x="6062713" y="5929741"/>
              <a:ext cx="846874" cy="4737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直線單箭頭接點 68"/>
            <p:cNvCxnSpPr/>
            <p:nvPr/>
          </p:nvCxnSpPr>
          <p:spPr bwMode="auto">
            <a:xfrm flipH="1" flipV="1">
              <a:off x="6605563" y="5929741"/>
              <a:ext cx="315502" cy="446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線單箭頭接點 70"/>
            <p:cNvCxnSpPr/>
            <p:nvPr/>
          </p:nvCxnSpPr>
          <p:spPr bwMode="auto">
            <a:xfrm flipV="1">
              <a:off x="6980052" y="5929742"/>
              <a:ext cx="269793" cy="4463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單箭頭接點 72"/>
            <p:cNvCxnSpPr/>
            <p:nvPr/>
          </p:nvCxnSpPr>
          <p:spPr bwMode="auto">
            <a:xfrm flipV="1">
              <a:off x="6980052" y="5914892"/>
              <a:ext cx="902071" cy="461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75"/>
            <p:cNvSpPr/>
            <p:nvPr/>
          </p:nvSpPr>
          <p:spPr bwMode="auto">
            <a:xfrm>
              <a:off x="5253166" y="5070856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25890" y="498996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T</a:t>
              </a:r>
              <a:endParaRPr lang="zh-TW" alt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43522" y="368884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  <p:cxnSp>
          <p:nvCxnSpPr>
            <p:cNvPr id="105" name="直線單箭頭接點 66"/>
            <p:cNvCxnSpPr>
              <a:stCxn id="165" idx="41"/>
            </p:cNvCxnSpPr>
            <p:nvPr/>
          </p:nvCxnSpPr>
          <p:spPr bwMode="auto">
            <a:xfrm flipH="1" flipV="1">
              <a:off x="5371141" y="5209416"/>
              <a:ext cx="1188707" cy="98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直線單箭頭接點 66"/>
            <p:cNvCxnSpPr/>
            <p:nvPr/>
          </p:nvCxnSpPr>
          <p:spPr bwMode="auto">
            <a:xfrm flipH="1">
              <a:off x="5371141" y="5036302"/>
              <a:ext cx="2117587" cy="115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6864435" y="6325123"/>
              <a:ext cx="169140" cy="1567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直線單箭頭接點 72"/>
            <p:cNvCxnSpPr/>
            <p:nvPr/>
          </p:nvCxnSpPr>
          <p:spPr bwMode="auto">
            <a:xfrm>
              <a:off x="7043517" y="3873513"/>
              <a:ext cx="16885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直線單箭頭接點 72"/>
            <p:cNvCxnSpPr/>
            <p:nvPr/>
          </p:nvCxnSpPr>
          <p:spPr bwMode="auto">
            <a:xfrm flipV="1">
              <a:off x="8720006" y="3863172"/>
              <a:ext cx="12087" cy="25403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直線單箭頭接點 72"/>
            <p:cNvCxnSpPr/>
            <p:nvPr/>
          </p:nvCxnSpPr>
          <p:spPr bwMode="auto">
            <a:xfrm flipH="1">
              <a:off x="7038834" y="6403491"/>
              <a:ext cx="16932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14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1" y="118533"/>
            <a:ext cx="9002110" cy="1371600"/>
          </a:xfrm>
        </p:spPr>
        <p:txBody>
          <a:bodyPr/>
          <a:lstStyle/>
          <a:p>
            <a:r>
              <a:rPr lang="en-US" altLang="zh-TW" sz="4000" dirty="0" smtClean="0"/>
              <a:t>Optimal Barrier Coverage Algorithm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71" y="1349172"/>
            <a:ext cx="8229600" cy="788386"/>
          </a:xfrm>
        </p:spPr>
        <p:txBody>
          <a:bodyPr/>
          <a:lstStyle/>
          <a:p>
            <a:r>
              <a:rPr lang="en-US" altLang="zh-TW" sz="2400" dirty="0" smtClean="0"/>
              <a:t>Step 7: Execute Maximum Flow Minimum Cost Algorithm</a:t>
            </a:r>
            <a:endParaRPr lang="en-US" altLang="zh-TW" sz="2400" dirty="0"/>
          </a:p>
        </p:txBody>
      </p:sp>
      <p:cxnSp>
        <p:nvCxnSpPr>
          <p:cNvPr id="9" name="Straight Arrow Connector 8"/>
          <p:cNvCxnSpPr>
            <a:stCxn id="52" idx="2"/>
          </p:cNvCxnSpPr>
          <p:nvPr/>
        </p:nvCxnSpPr>
        <p:spPr bwMode="auto">
          <a:xfrm>
            <a:off x="3758830" y="3421786"/>
            <a:ext cx="183259" cy="41841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45564" y="2304053"/>
            <a:ext cx="4874485" cy="3564763"/>
            <a:chOff x="4925890" y="3688847"/>
            <a:chExt cx="3806203" cy="279301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83428" y="4229110"/>
              <a:ext cx="2434609" cy="18373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007421" y="5850049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5738630" y="5635491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7" name="Group 147"/>
            <p:cNvGrpSpPr/>
            <p:nvPr/>
          </p:nvGrpSpPr>
          <p:grpSpPr>
            <a:xfrm>
              <a:off x="6323378" y="5607781"/>
              <a:ext cx="627181" cy="588501"/>
              <a:chOff x="2006221" y="5429410"/>
              <a:chExt cx="777761" cy="800692"/>
            </a:xfrm>
          </p:grpSpPr>
          <p:sp>
            <p:nvSpPr>
              <p:cNvPr id="81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7236064" y="5859996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949005" y="5607781"/>
              <a:ext cx="627181" cy="58850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0" name="Group 152"/>
            <p:cNvGrpSpPr/>
            <p:nvPr/>
          </p:nvGrpSpPr>
          <p:grpSpPr>
            <a:xfrm>
              <a:off x="7579429" y="5635491"/>
              <a:ext cx="627181" cy="588501"/>
              <a:chOff x="4023984" y="4923953"/>
              <a:chExt cx="1066800" cy="1066800"/>
            </a:xfrm>
          </p:grpSpPr>
          <p:sp>
            <p:nvSpPr>
              <p:cNvPr id="79" name="Rectangle 14"/>
              <p:cNvSpPr>
                <a:spLocks noChangeArrowheads="1"/>
              </p:cNvSpPr>
              <p:nvPr/>
            </p:nvSpPr>
            <p:spPr bwMode="auto">
              <a:xfrm>
                <a:off x="4481184" y="5381153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0" name="Oval 15"/>
              <p:cNvSpPr>
                <a:spLocks noChangeArrowheads="1"/>
              </p:cNvSpPr>
              <p:nvPr/>
            </p:nvSpPr>
            <p:spPr bwMode="auto">
              <a:xfrm>
                <a:off x="4023984" y="4923953"/>
                <a:ext cx="1066800" cy="1066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6966006" y="4839504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2" name="Group 148"/>
            <p:cNvGrpSpPr>
              <a:grpSpLocks/>
            </p:cNvGrpSpPr>
            <p:nvPr/>
          </p:nvGrpSpPr>
          <p:grpSpPr bwMode="auto">
            <a:xfrm>
              <a:off x="6454189" y="5143835"/>
              <a:ext cx="291857" cy="355807"/>
              <a:chOff x="4378" y="4223"/>
              <a:chExt cx="268" cy="491"/>
            </a:xfrm>
          </p:grpSpPr>
          <p:sp>
            <p:nvSpPr>
              <p:cNvPr id="69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3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6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7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8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>
              <a:off x="7462591" y="4834852"/>
              <a:ext cx="291857" cy="355807"/>
              <a:chOff x="4378" y="4223"/>
              <a:chExt cx="268" cy="491"/>
            </a:xfrm>
          </p:grpSpPr>
          <p:sp>
            <p:nvSpPr>
              <p:cNvPr id="59" name="Freeform 149"/>
              <p:cNvSpPr>
                <a:spLocks/>
              </p:cNvSpPr>
              <p:nvPr/>
            </p:nvSpPr>
            <p:spPr bwMode="auto">
              <a:xfrm>
                <a:off x="4489" y="4292"/>
                <a:ext cx="45" cy="43"/>
              </a:xfrm>
              <a:custGeom>
                <a:avLst/>
                <a:gdLst>
                  <a:gd name="T0" fmla="*/ 23 w 227"/>
                  <a:gd name="T1" fmla="*/ 0 h 229"/>
                  <a:gd name="T2" fmla="*/ 18 w 227"/>
                  <a:gd name="T3" fmla="*/ 0 h 229"/>
                  <a:gd name="T4" fmla="*/ 14 w 227"/>
                  <a:gd name="T5" fmla="*/ 2 h 229"/>
                  <a:gd name="T6" fmla="*/ 10 w 227"/>
                  <a:gd name="T7" fmla="*/ 4 h 229"/>
                  <a:gd name="T8" fmla="*/ 7 w 227"/>
                  <a:gd name="T9" fmla="*/ 7 h 229"/>
                  <a:gd name="T10" fmla="*/ 4 w 227"/>
                  <a:gd name="T11" fmla="*/ 10 h 229"/>
                  <a:gd name="T12" fmla="*/ 2 w 227"/>
                  <a:gd name="T13" fmla="*/ 13 h 229"/>
                  <a:gd name="T14" fmla="*/ 0 w 227"/>
                  <a:gd name="T15" fmla="*/ 17 h 229"/>
                  <a:gd name="T16" fmla="*/ 0 w 227"/>
                  <a:gd name="T17" fmla="*/ 22 h 229"/>
                  <a:gd name="T18" fmla="*/ 0 w 227"/>
                  <a:gd name="T19" fmla="*/ 26 h 229"/>
                  <a:gd name="T20" fmla="*/ 2 w 227"/>
                  <a:gd name="T21" fmla="*/ 30 h 229"/>
                  <a:gd name="T22" fmla="*/ 4 w 227"/>
                  <a:gd name="T23" fmla="*/ 34 h 229"/>
                  <a:gd name="T24" fmla="*/ 7 w 227"/>
                  <a:gd name="T25" fmla="*/ 37 h 229"/>
                  <a:gd name="T26" fmla="*/ 10 w 227"/>
                  <a:gd name="T27" fmla="*/ 39 h 229"/>
                  <a:gd name="T28" fmla="*/ 14 w 227"/>
                  <a:gd name="T29" fmla="*/ 41 h 229"/>
                  <a:gd name="T30" fmla="*/ 18 w 227"/>
                  <a:gd name="T31" fmla="*/ 43 h 229"/>
                  <a:gd name="T32" fmla="*/ 23 w 227"/>
                  <a:gd name="T33" fmla="*/ 43 h 229"/>
                  <a:gd name="T34" fmla="*/ 28 w 227"/>
                  <a:gd name="T35" fmla="*/ 43 h 229"/>
                  <a:gd name="T36" fmla="*/ 32 w 227"/>
                  <a:gd name="T37" fmla="*/ 41 h 229"/>
                  <a:gd name="T38" fmla="*/ 35 w 227"/>
                  <a:gd name="T39" fmla="*/ 39 h 229"/>
                  <a:gd name="T40" fmla="*/ 38 w 227"/>
                  <a:gd name="T41" fmla="*/ 37 h 229"/>
                  <a:gd name="T42" fmla="*/ 41 w 227"/>
                  <a:gd name="T43" fmla="*/ 34 h 229"/>
                  <a:gd name="T44" fmla="*/ 43 w 227"/>
                  <a:gd name="T45" fmla="*/ 30 h 229"/>
                  <a:gd name="T46" fmla="*/ 45 w 227"/>
                  <a:gd name="T47" fmla="*/ 26 h 229"/>
                  <a:gd name="T48" fmla="*/ 45 w 227"/>
                  <a:gd name="T49" fmla="*/ 22 h 229"/>
                  <a:gd name="T50" fmla="*/ 45 w 227"/>
                  <a:gd name="T51" fmla="*/ 17 h 229"/>
                  <a:gd name="T52" fmla="*/ 43 w 227"/>
                  <a:gd name="T53" fmla="*/ 13 h 229"/>
                  <a:gd name="T54" fmla="*/ 41 w 227"/>
                  <a:gd name="T55" fmla="*/ 10 h 229"/>
                  <a:gd name="T56" fmla="*/ 38 w 227"/>
                  <a:gd name="T57" fmla="*/ 7 h 229"/>
                  <a:gd name="T58" fmla="*/ 35 w 227"/>
                  <a:gd name="T59" fmla="*/ 4 h 229"/>
                  <a:gd name="T60" fmla="*/ 32 w 227"/>
                  <a:gd name="T61" fmla="*/ 2 h 229"/>
                  <a:gd name="T62" fmla="*/ 28 w 227"/>
                  <a:gd name="T63" fmla="*/ 0 h 229"/>
                  <a:gd name="T64" fmla="*/ 23 w 227"/>
                  <a:gd name="T65" fmla="*/ 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29">
                    <a:moveTo>
                      <a:pt x="116" y="0"/>
                    </a:moveTo>
                    <a:lnTo>
                      <a:pt x="93" y="2"/>
                    </a:lnTo>
                    <a:lnTo>
                      <a:pt x="71" y="10"/>
                    </a:lnTo>
                    <a:lnTo>
                      <a:pt x="52" y="19"/>
                    </a:lnTo>
                    <a:lnTo>
                      <a:pt x="35" y="35"/>
                    </a:lnTo>
                    <a:lnTo>
                      <a:pt x="20" y="52"/>
                    </a:lnTo>
                    <a:lnTo>
                      <a:pt x="10" y="71"/>
                    </a:lnTo>
                    <a:lnTo>
                      <a:pt x="2" y="92"/>
                    </a:lnTo>
                    <a:lnTo>
                      <a:pt x="0" y="115"/>
                    </a:lnTo>
                    <a:lnTo>
                      <a:pt x="2" y="138"/>
                    </a:lnTo>
                    <a:lnTo>
                      <a:pt x="10" y="160"/>
                    </a:lnTo>
                    <a:lnTo>
                      <a:pt x="20" y="179"/>
                    </a:lnTo>
                    <a:lnTo>
                      <a:pt x="35" y="196"/>
                    </a:lnTo>
                    <a:lnTo>
                      <a:pt x="52" y="209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29"/>
                    </a:lnTo>
                    <a:lnTo>
                      <a:pt x="139" y="227"/>
                    </a:lnTo>
                    <a:lnTo>
                      <a:pt x="160" y="219"/>
                    </a:lnTo>
                    <a:lnTo>
                      <a:pt x="177" y="209"/>
                    </a:lnTo>
                    <a:lnTo>
                      <a:pt x="194" y="196"/>
                    </a:lnTo>
                    <a:lnTo>
                      <a:pt x="208" y="179"/>
                    </a:lnTo>
                    <a:lnTo>
                      <a:pt x="217" y="160"/>
                    </a:lnTo>
                    <a:lnTo>
                      <a:pt x="225" y="138"/>
                    </a:lnTo>
                    <a:lnTo>
                      <a:pt x="227" y="115"/>
                    </a:lnTo>
                    <a:lnTo>
                      <a:pt x="225" y="92"/>
                    </a:lnTo>
                    <a:lnTo>
                      <a:pt x="217" y="71"/>
                    </a:lnTo>
                    <a:lnTo>
                      <a:pt x="208" y="52"/>
                    </a:lnTo>
                    <a:lnTo>
                      <a:pt x="194" y="35"/>
                    </a:lnTo>
                    <a:lnTo>
                      <a:pt x="177" y="19"/>
                    </a:lnTo>
                    <a:lnTo>
                      <a:pt x="160" y="10"/>
                    </a:lnTo>
                    <a:lnTo>
                      <a:pt x="139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0" name="Freeform 150"/>
              <p:cNvSpPr>
                <a:spLocks/>
              </p:cNvSpPr>
              <p:nvPr/>
            </p:nvSpPr>
            <p:spPr bwMode="auto">
              <a:xfrm>
                <a:off x="4378" y="4441"/>
                <a:ext cx="125" cy="220"/>
              </a:xfrm>
              <a:custGeom>
                <a:avLst/>
                <a:gdLst>
                  <a:gd name="T0" fmla="*/ 60 w 635"/>
                  <a:gd name="T1" fmla="*/ 167 h 1165"/>
                  <a:gd name="T2" fmla="*/ 103 w 635"/>
                  <a:gd name="T3" fmla="*/ 180 h 1165"/>
                  <a:gd name="T4" fmla="*/ 96 w 635"/>
                  <a:gd name="T5" fmla="*/ 167 h 1165"/>
                  <a:gd name="T6" fmla="*/ 108 w 635"/>
                  <a:gd name="T7" fmla="*/ 161 h 1165"/>
                  <a:gd name="T8" fmla="*/ 75 w 635"/>
                  <a:gd name="T9" fmla="*/ 150 h 1165"/>
                  <a:gd name="T10" fmla="*/ 79 w 635"/>
                  <a:gd name="T11" fmla="*/ 161 h 1165"/>
                  <a:gd name="T12" fmla="*/ 39 w 635"/>
                  <a:gd name="T13" fmla="*/ 159 h 1165"/>
                  <a:gd name="T14" fmla="*/ 75 w 635"/>
                  <a:gd name="T15" fmla="*/ 157 h 1165"/>
                  <a:gd name="T16" fmla="*/ 63 w 635"/>
                  <a:gd name="T17" fmla="*/ 140 h 1165"/>
                  <a:gd name="T18" fmla="*/ 91 w 635"/>
                  <a:gd name="T19" fmla="*/ 138 h 1165"/>
                  <a:gd name="T20" fmla="*/ 95 w 635"/>
                  <a:gd name="T21" fmla="*/ 127 h 1165"/>
                  <a:gd name="T22" fmla="*/ 112 w 635"/>
                  <a:gd name="T23" fmla="*/ 135 h 1165"/>
                  <a:gd name="T24" fmla="*/ 115 w 635"/>
                  <a:gd name="T25" fmla="*/ 126 h 1165"/>
                  <a:gd name="T26" fmla="*/ 97 w 635"/>
                  <a:gd name="T27" fmla="*/ 121 h 1165"/>
                  <a:gd name="T28" fmla="*/ 81 w 635"/>
                  <a:gd name="T29" fmla="*/ 115 h 1165"/>
                  <a:gd name="T30" fmla="*/ 55 w 635"/>
                  <a:gd name="T31" fmla="*/ 124 h 1165"/>
                  <a:gd name="T32" fmla="*/ 81 w 635"/>
                  <a:gd name="T33" fmla="*/ 115 h 1165"/>
                  <a:gd name="T34" fmla="*/ 78 w 635"/>
                  <a:gd name="T35" fmla="*/ 104 h 1165"/>
                  <a:gd name="T36" fmla="*/ 100 w 635"/>
                  <a:gd name="T37" fmla="*/ 100 h 1165"/>
                  <a:gd name="T38" fmla="*/ 103 w 635"/>
                  <a:gd name="T39" fmla="*/ 89 h 1165"/>
                  <a:gd name="T40" fmla="*/ 116 w 635"/>
                  <a:gd name="T41" fmla="*/ 94 h 1165"/>
                  <a:gd name="T42" fmla="*/ 120 w 635"/>
                  <a:gd name="T43" fmla="*/ 86 h 1165"/>
                  <a:gd name="T44" fmla="*/ 105 w 635"/>
                  <a:gd name="T45" fmla="*/ 82 h 1165"/>
                  <a:gd name="T46" fmla="*/ 92 w 635"/>
                  <a:gd name="T47" fmla="*/ 77 h 1165"/>
                  <a:gd name="T48" fmla="*/ 71 w 635"/>
                  <a:gd name="T49" fmla="*/ 87 h 1165"/>
                  <a:gd name="T50" fmla="*/ 92 w 635"/>
                  <a:gd name="T51" fmla="*/ 77 h 1165"/>
                  <a:gd name="T52" fmla="*/ 91 w 635"/>
                  <a:gd name="T53" fmla="*/ 68 h 1165"/>
                  <a:gd name="T54" fmla="*/ 94 w 635"/>
                  <a:gd name="T55" fmla="*/ 69 h 1165"/>
                  <a:gd name="T56" fmla="*/ 108 w 635"/>
                  <a:gd name="T57" fmla="*/ 74 h 1165"/>
                  <a:gd name="T58" fmla="*/ 91 w 635"/>
                  <a:gd name="T59" fmla="*/ 55 h 1165"/>
                  <a:gd name="T60" fmla="*/ 121 w 635"/>
                  <a:gd name="T61" fmla="*/ 62 h 1165"/>
                  <a:gd name="T62" fmla="*/ 118 w 635"/>
                  <a:gd name="T63" fmla="*/ 50 h 1165"/>
                  <a:gd name="T64" fmla="*/ 125 w 635"/>
                  <a:gd name="T65" fmla="*/ 42 h 1165"/>
                  <a:gd name="T66" fmla="*/ 102 w 635"/>
                  <a:gd name="T67" fmla="*/ 32 h 1165"/>
                  <a:gd name="T68" fmla="*/ 106 w 635"/>
                  <a:gd name="T69" fmla="*/ 46 h 1165"/>
                  <a:gd name="T70" fmla="*/ 95 w 635"/>
                  <a:gd name="T71" fmla="*/ 33 h 1165"/>
                  <a:gd name="T72" fmla="*/ 102 w 635"/>
                  <a:gd name="T73" fmla="*/ 32 h 1165"/>
                  <a:gd name="T74" fmla="*/ 114 w 635"/>
                  <a:gd name="T75" fmla="*/ 36 h 1165"/>
                  <a:gd name="T76" fmla="*/ 101 w 635"/>
                  <a:gd name="T77" fmla="*/ 18 h 1165"/>
                  <a:gd name="T78" fmla="*/ 96 w 635"/>
                  <a:gd name="T79" fmla="*/ 0 h 1165"/>
                  <a:gd name="T80" fmla="*/ 5 w 635"/>
                  <a:gd name="T81" fmla="*/ 220 h 1165"/>
                  <a:gd name="T82" fmla="*/ 34 w 635"/>
                  <a:gd name="T83" fmla="*/ 171 h 1165"/>
                  <a:gd name="T84" fmla="*/ 85 w 635"/>
                  <a:gd name="T85" fmla="*/ 190 h 1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1165">
                    <a:moveTo>
                      <a:pt x="434" y="937"/>
                    </a:moveTo>
                    <a:lnTo>
                      <a:pt x="305" y="885"/>
                    </a:lnTo>
                    <a:lnTo>
                      <a:pt x="441" y="885"/>
                    </a:lnTo>
                    <a:lnTo>
                      <a:pt x="522" y="954"/>
                    </a:lnTo>
                    <a:lnTo>
                      <a:pt x="522" y="916"/>
                    </a:lnTo>
                    <a:lnTo>
                      <a:pt x="487" y="885"/>
                    </a:lnTo>
                    <a:lnTo>
                      <a:pt x="549" y="885"/>
                    </a:lnTo>
                    <a:lnTo>
                      <a:pt x="549" y="850"/>
                    </a:lnTo>
                    <a:lnTo>
                      <a:pt x="449" y="852"/>
                    </a:lnTo>
                    <a:lnTo>
                      <a:pt x="380" y="793"/>
                    </a:lnTo>
                    <a:lnTo>
                      <a:pt x="380" y="831"/>
                    </a:lnTo>
                    <a:lnTo>
                      <a:pt x="403" y="852"/>
                    </a:lnTo>
                    <a:lnTo>
                      <a:pt x="222" y="852"/>
                    </a:lnTo>
                    <a:lnTo>
                      <a:pt x="197" y="843"/>
                    </a:lnTo>
                    <a:lnTo>
                      <a:pt x="249" y="720"/>
                    </a:lnTo>
                    <a:lnTo>
                      <a:pt x="380" y="831"/>
                    </a:lnTo>
                    <a:lnTo>
                      <a:pt x="380" y="793"/>
                    </a:lnTo>
                    <a:lnTo>
                      <a:pt x="318" y="739"/>
                    </a:lnTo>
                    <a:lnTo>
                      <a:pt x="461" y="797"/>
                    </a:lnTo>
                    <a:lnTo>
                      <a:pt x="461" y="729"/>
                    </a:lnTo>
                    <a:lnTo>
                      <a:pt x="345" y="683"/>
                    </a:lnTo>
                    <a:lnTo>
                      <a:pt x="484" y="674"/>
                    </a:lnTo>
                    <a:lnTo>
                      <a:pt x="570" y="756"/>
                    </a:lnTo>
                    <a:lnTo>
                      <a:pt x="570" y="716"/>
                    </a:lnTo>
                    <a:lnTo>
                      <a:pt x="524" y="672"/>
                    </a:lnTo>
                    <a:lnTo>
                      <a:pt x="583" y="668"/>
                    </a:lnTo>
                    <a:lnTo>
                      <a:pt x="583" y="633"/>
                    </a:lnTo>
                    <a:lnTo>
                      <a:pt x="491" y="639"/>
                    </a:lnTo>
                    <a:lnTo>
                      <a:pt x="413" y="566"/>
                    </a:lnTo>
                    <a:lnTo>
                      <a:pt x="413" y="607"/>
                    </a:lnTo>
                    <a:lnTo>
                      <a:pt x="451" y="643"/>
                    </a:lnTo>
                    <a:lnTo>
                      <a:pt x="278" y="655"/>
                    </a:lnTo>
                    <a:lnTo>
                      <a:pt x="330" y="530"/>
                    </a:lnTo>
                    <a:lnTo>
                      <a:pt x="413" y="607"/>
                    </a:lnTo>
                    <a:lnTo>
                      <a:pt x="413" y="566"/>
                    </a:lnTo>
                    <a:lnTo>
                      <a:pt x="397" y="553"/>
                    </a:lnTo>
                    <a:lnTo>
                      <a:pt x="509" y="597"/>
                    </a:lnTo>
                    <a:lnTo>
                      <a:pt x="509" y="530"/>
                    </a:lnTo>
                    <a:lnTo>
                      <a:pt x="407" y="489"/>
                    </a:lnTo>
                    <a:lnTo>
                      <a:pt x="524" y="470"/>
                    </a:lnTo>
                    <a:lnTo>
                      <a:pt x="587" y="539"/>
                    </a:lnTo>
                    <a:lnTo>
                      <a:pt x="587" y="497"/>
                    </a:lnTo>
                    <a:lnTo>
                      <a:pt x="558" y="464"/>
                    </a:lnTo>
                    <a:lnTo>
                      <a:pt x="608" y="457"/>
                    </a:lnTo>
                    <a:lnTo>
                      <a:pt x="608" y="424"/>
                    </a:lnTo>
                    <a:lnTo>
                      <a:pt x="532" y="436"/>
                    </a:lnTo>
                    <a:lnTo>
                      <a:pt x="468" y="366"/>
                    </a:lnTo>
                    <a:lnTo>
                      <a:pt x="468" y="409"/>
                    </a:lnTo>
                    <a:lnTo>
                      <a:pt x="497" y="441"/>
                    </a:lnTo>
                    <a:lnTo>
                      <a:pt x="359" y="463"/>
                    </a:lnTo>
                    <a:lnTo>
                      <a:pt x="409" y="345"/>
                    </a:lnTo>
                    <a:lnTo>
                      <a:pt x="468" y="409"/>
                    </a:lnTo>
                    <a:lnTo>
                      <a:pt x="468" y="366"/>
                    </a:lnTo>
                    <a:lnTo>
                      <a:pt x="461" y="359"/>
                    </a:lnTo>
                    <a:lnTo>
                      <a:pt x="476" y="365"/>
                    </a:lnTo>
                    <a:lnTo>
                      <a:pt x="478" y="365"/>
                    </a:lnTo>
                    <a:lnTo>
                      <a:pt x="478" y="366"/>
                    </a:lnTo>
                    <a:lnTo>
                      <a:pt x="547" y="393"/>
                    </a:lnTo>
                    <a:lnTo>
                      <a:pt x="547" y="326"/>
                    </a:lnTo>
                    <a:lnTo>
                      <a:pt x="461" y="292"/>
                    </a:lnTo>
                    <a:lnTo>
                      <a:pt x="564" y="270"/>
                    </a:lnTo>
                    <a:lnTo>
                      <a:pt x="614" y="330"/>
                    </a:lnTo>
                    <a:lnTo>
                      <a:pt x="614" y="286"/>
                    </a:lnTo>
                    <a:lnTo>
                      <a:pt x="597" y="265"/>
                    </a:lnTo>
                    <a:lnTo>
                      <a:pt x="635" y="257"/>
                    </a:lnTo>
                    <a:lnTo>
                      <a:pt x="635" y="222"/>
                    </a:lnTo>
                    <a:lnTo>
                      <a:pt x="570" y="234"/>
                    </a:lnTo>
                    <a:lnTo>
                      <a:pt x="516" y="171"/>
                    </a:lnTo>
                    <a:lnTo>
                      <a:pt x="516" y="215"/>
                    </a:lnTo>
                    <a:lnTo>
                      <a:pt x="537" y="242"/>
                    </a:lnTo>
                    <a:lnTo>
                      <a:pt x="445" y="261"/>
                    </a:lnTo>
                    <a:lnTo>
                      <a:pt x="482" y="174"/>
                    </a:lnTo>
                    <a:lnTo>
                      <a:pt x="516" y="215"/>
                    </a:lnTo>
                    <a:lnTo>
                      <a:pt x="516" y="171"/>
                    </a:lnTo>
                    <a:lnTo>
                      <a:pt x="505" y="157"/>
                    </a:lnTo>
                    <a:lnTo>
                      <a:pt x="580" y="188"/>
                    </a:lnTo>
                    <a:lnTo>
                      <a:pt x="580" y="121"/>
                    </a:lnTo>
                    <a:lnTo>
                      <a:pt x="514" y="96"/>
                    </a:lnTo>
                    <a:lnTo>
                      <a:pt x="557" y="0"/>
                    </a:lnTo>
                    <a:lnTo>
                      <a:pt x="487" y="0"/>
                    </a:lnTo>
                    <a:lnTo>
                      <a:pt x="0" y="1148"/>
                    </a:lnTo>
                    <a:lnTo>
                      <a:pt x="25" y="1165"/>
                    </a:lnTo>
                    <a:lnTo>
                      <a:pt x="67" y="1148"/>
                    </a:lnTo>
                    <a:lnTo>
                      <a:pt x="171" y="906"/>
                    </a:lnTo>
                    <a:lnTo>
                      <a:pt x="174" y="902"/>
                    </a:lnTo>
                    <a:lnTo>
                      <a:pt x="434" y="1004"/>
                    </a:lnTo>
                    <a:lnTo>
                      <a:pt x="434" y="9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1" name="Freeform 151"/>
              <p:cNvSpPr>
                <a:spLocks/>
              </p:cNvSpPr>
              <p:nvPr/>
            </p:nvSpPr>
            <p:spPr bwMode="auto">
              <a:xfrm>
                <a:off x="4528" y="4440"/>
                <a:ext cx="118" cy="220"/>
              </a:xfrm>
              <a:custGeom>
                <a:avLst/>
                <a:gdLst>
                  <a:gd name="T0" fmla="*/ 8 w 597"/>
                  <a:gd name="T1" fmla="*/ 0 h 1166"/>
                  <a:gd name="T2" fmla="*/ 6 w 597"/>
                  <a:gd name="T3" fmla="*/ 22 h 1166"/>
                  <a:gd name="T4" fmla="*/ 15 w 597"/>
                  <a:gd name="T5" fmla="*/ 31 h 1166"/>
                  <a:gd name="T6" fmla="*/ 15 w 597"/>
                  <a:gd name="T7" fmla="*/ 31 h 1166"/>
                  <a:gd name="T8" fmla="*/ 17 w 597"/>
                  <a:gd name="T9" fmla="*/ 31 h 1166"/>
                  <a:gd name="T10" fmla="*/ 23 w 597"/>
                  <a:gd name="T11" fmla="*/ 33 h 1166"/>
                  <a:gd name="T12" fmla="*/ 22 w 597"/>
                  <a:gd name="T13" fmla="*/ 48 h 1166"/>
                  <a:gd name="T14" fmla="*/ 22 w 597"/>
                  <a:gd name="T15" fmla="*/ 54 h 1166"/>
                  <a:gd name="T16" fmla="*/ 12 w 597"/>
                  <a:gd name="T17" fmla="*/ 61 h 1166"/>
                  <a:gd name="T18" fmla="*/ 27 w 597"/>
                  <a:gd name="T19" fmla="*/ 68 h 1166"/>
                  <a:gd name="T20" fmla="*/ 0 w 597"/>
                  <a:gd name="T21" fmla="*/ 80 h 1166"/>
                  <a:gd name="T22" fmla="*/ 8 w 597"/>
                  <a:gd name="T23" fmla="*/ 88 h 1166"/>
                  <a:gd name="T24" fmla="*/ 6 w 597"/>
                  <a:gd name="T25" fmla="*/ 97 h 1166"/>
                  <a:gd name="T26" fmla="*/ 25 w 597"/>
                  <a:gd name="T27" fmla="*/ 91 h 1166"/>
                  <a:gd name="T28" fmla="*/ 20 w 597"/>
                  <a:gd name="T29" fmla="*/ 83 h 1166"/>
                  <a:gd name="T30" fmla="*/ 47 w 597"/>
                  <a:gd name="T31" fmla="*/ 87 h 1166"/>
                  <a:gd name="T32" fmla="*/ 25 w 597"/>
                  <a:gd name="T33" fmla="*/ 91 h 1166"/>
                  <a:gd name="T34" fmla="*/ 20 w 597"/>
                  <a:gd name="T35" fmla="*/ 99 h 1166"/>
                  <a:gd name="T36" fmla="*/ 39 w 597"/>
                  <a:gd name="T37" fmla="*/ 104 h 1166"/>
                  <a:gd name="T38" fmla="*/ 3 w 597"/>
                  <a:gd name="T39" fmla="*/ 120 h 1166"/>
                  <a:gd name="T40" fmla="*/ 14 w 597"/>
                  <a:gd name="T41" fmla="*/ 127 h 1166"/>
                  <a:gd name="T42" fmla="*/ 10 w 597"/>
                  <a:gd name="T43" fmla="*/ 138 h 1166"/>
                  <a:gd name="T44" fmla="*/ 35 w 597"/>
                  <a:gd name="T45" fmla="*/ 128 h 1166"/>
                  <a:gd name="T46" fmla="*/ 29 w 597"/>
                  <a:gd name="T47" fmla="*/ 121 h 1166"/>
                  <a:gd name="T48" fmla="*/ 63 w 597"/>
                  <a:gd name="T49" fmla="*/ 123 h 1166"/>
                  <a:gd name="T50" fmla="*/ 35 w 597"/>
                  <a:gd name="T51" fmla="*/ 128 h 1166"/>
                  <a:gd name="T52" fmla="*/ 26 w 597"/>
                  <a:gd name="T53" fmla="*/ 138 h 1166"/>
                  <a:gd name="T54" fmla="*/ 55 w 597"/>
                  <a:gd name="T55" fmla="*/ 139 h 1166"/>
                  <a:gd name="T56" fmla="*/ 47 w 597"/>
                  <a:gd name="T57" fmla="*/ 153 h 1166"/>
                  <a:gd name="T58" fmla="*/ 79 w 597"/>
                  <a:gd name="T59" fmla="*/ 159 h 1166"/>
                  <a:gd name="T60" fmla="*/ 38 w 597"/>
                  <a:gd name="T61" fmla="*/ 161 h 1166"/>
                  <a:gd name="T62" fmla="*/ 47 w 597"/>
                  <a:gd name="T63" fmla="*/ 146 h 1166"/>
                  <a:gd name="T64" fmla="*/ 7 w 597"/>
                  <a:gd name="T65" fmla="*/ 161 h 1166"/>
                  <a:gd name="T66" fmla="*/ 22 w 597"/>
                  <a:gd name="T67" fmla="*/ 167 h 1166"/>
                  <a:gd name="T68" fmla="*/ 19 w 597"/>
                  <a:gd name="T69" fmla="*/ 176 h 1166"/>
                  <a:gd name="T70" fmla="*/ 58 w 597"/>
                  <a:gd name="T71" fmla="*/ 167 h 1166"/>
                  <a:gd name="T72" fmla="*/ 35 w 597"/>
                  <a:gd name="T73" fmla="*/ 188 h 1166"/>
                  <a:gd name="T74" fmla="*/ 84 w 597"/>
                  <a:gd name="T75" fmla="*/ 171 h 1166"/>
                  <a:gd name="T76" fmla="*/ 113 w 597"/>
                  <a:gd name="T77" fmla="*/ 220 h 1166"/>
                  <a:gd name="T78" fmla="*/ 22 w 597"/>
                  <a:gd name="T79" fmla="*/ 0 h 11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7" h="1166">
                    <a:moveTo>
                      <a:pt x="110" y="0"/>
                    </a:moveTo>
                    <a:lnTo>
                      <a:pt x="40" y="0"/>
                    </a:lnTo>
                    <a:lnTo>
                      <a:pt x="81" y="96"/>
                    </a:lnTo>
                    <a:lnTo>
                      <a:pt x="31" y="115"/>
                    </a:lnTo>
                    <a:lnTo>
                      <a:pt x="31" y="182"/>
                    </a:lnTo>
                    <a:lnTo>
                      <a:pt x="77" y="165"/>
                    </a:lnTo>
                    <a:lnTo>
                      <a:pt x="92" y="157"/>
                    </a:lnTo>
                    <a:lnTo>
                      <a:pt x="86" y="165"/>
                    </a:lnTo>
                    <a:lnTo>
                      <a:pt x="86" y="209"/>
                    </a:lnTo>
                    <a:lnTo>
                      <a:pt x="115" y="175"/>
                    </a:lnTo>
                    <a:lnTo>
                      <a:pt x="152" y="261"/>
                    </a:lnTo>
                    <a:lnTo>
                      <a:pt x="113" y="253"/>
                    </a:lnTo>
                    <a:lnTo>
                      <a:pt x="113" y="288"/>
                    </a:lnTo>
                    <a:lnTo>
                      <a:pt x="136" y="292"/>
                    </a:lnTo>
                    <a:lnTo>
                      <a:pt x="62" y="321"/>
                    </a:lnTo>
                    <a:lnTo>
                      <a:pt x="62" y="388"/>
                    </a:lnTo>
                    <a:lnTo>
                      <a:pt x="136" y="359"/>
                    </a:lnTo>
                    <a:lnTo>
                      <a:pt x="65" y="436"/>
                    </a:lnTo>
                    <a:lnTo>
                      <a:pt x="0" y="426"/>
                    </a:lnTo>
                    <a:lnTo>
                      <a:pt x="0" y="459"/>
                    </a:lnTo>
                    <a:lnTo>
                      <a:pt x="38" y="465"/>
                    </a:lnTo>
                    <a:lnTo>
                      <a:pt x="31" y="472"/>
                    </a:lnTo>
                    <a:lnTo>
                      <a:pt x="31" y="515"/>
                    </a:lnTo>
                    <a:lnTo>
                      <a:pt x="73" y="470"/>
                    </a:lnTo>
                    <a:lnTo>
                      <a:pt x="127" y="480"/>
                    </a:lnTo>
                    <a:lnTo>
                      <a:pt x="127" y="445"/>
                    </a:lnTo>
                    <a:lnTo>
                      <a:pt x="100" y="442"/>
                    </a:lnTo>
                    <a:lnTo>
                      <a:pt x="188" y="346"/>
                    </a:lnTo>
                    <a:lnTo>
                      <a:pt x="236" y="463"/>
                    </a:lnTo>
                    <a:lnTo>
                      <a:pt x="127" y="445"/>
                    </a:lnTo>
                    <a:lnTo>
                      <a:pt x="127" y="480"/>
                    </a:lnTo>
                    <a:lnTo>
                      <a:pt x="188" y="490"/>
                    </a:lnTo>
                    <a:lnTo>
                      <a:pt x="100" y="524"/>
                    </a:lnTo>
                    <a:lnTo>
                      <a:pt x="100" y="591"/>
                    </a:lnTo>
                    <a:lnTo>
                      <a:pt x="198" y="553"/>
                    </a:lnTo>
                    <a:lnTo>
                      <a:pt x="106" y="639"/>
                    </a:lnTo>
                    <a:lnTo>
                      <a:pt x="17" y="634"/>
                    </a:lnTo>
                    <a:lnTo>
                      <a:pt x="17" y="668"/>
                    </a:lnTo>
                    <a:lnTo>
                      <a:pt x="73" y="672"/>
                    </a:lnTo>
                    <a:lnTo>
                      <a:pt x="52" y="691"/>
                    </a:lnTo>
                    <a:lnTo>
                      <a:pt x="52" y="732"/>
                    </a:lnTo>
                    <a:lnTo>
                      <a:pt x="113" y="674"/>
                    </a:lnTo>
                    <a:lnTo>
                      <a:pt x="179" y="678"/>
                    </a:lnTo>
                    <a:lnTo>
                      <a:pt x="179" y="645"/>
                    </a:lnTo>
                    <a:lnTo>
                      <a:pt x="146" y="643"/>
                    </a:lnTo>
                    <a:lnTo>
                      <a:pt x="265" y="530"/>
                    </a:lnTo>
                    <a:lnTo>
                      <a:pt x="319" y="653"/>
                    </a:lnTo>
                    <a:lnTo>
                      <a:pt x="179" y="645"/>
                    </a:lnTo>
                    <a:lnTo>
                      <a:pt x="179" y="678"/>
                    </a:lnTo>
                    <a:lnTo>
                      <a:pt x="252" y="684"/>
                    </a:lnTo>
                    <a:lnTo>
                      <a:pt x="131" y="730"/>
                    </a:lnTo>
                    <a:lnTo>
                      <a:pt x="131" y="797"/>
                    </a:lnTo>
                    <a:lnTo>
                      <a:pt x="277" y="739"/>
                    </a:lnTo>
                    <a:lnTo>
                      <a:pt x="240" y="772"/>
                    </a:lnTo>
                    <a:lnTo>
                      <a:pt x="240" y="812"/>
                    </a:lnTo>
                    <a:lnTo>
                      <a:pt x="346" y="720"/>
                    </a:lnTo>
                    <a:lnTo>
                      <a:pt x="398" y="843"/>
                    </a:lnTo>
                    <a:lnTo>
                      <a:pt x="375" y="853"/>
                    </a:lnTo>
                    <a:lnTo>
                      <a:pt x="192" y="853"/>
                    </a:lnTo>
                    <a:lnTo>
                      <a:pt x="240" y="812"/>
                    </a:lnTo>
                    <a:lnTo>
                      <a:pt x="240" y="772"/>
                    </a:lnTo>
                    <a:lnTo>
                      <a:pt x="148" y="853"/>
                    </a:lnTo>
                    <a:lnTo>
                      <a:pt x="35" y="851"/>
                    </a:lnTo>
                    <a:lnTo>
                      <a:pt x="35" y="883"/>
                    </a:lnTo>
                    <a:lnTo>
                      <a:pt x="110" y="885"/>
                    </a:lnTo>
                    <a:lnTo>
                      <a:pt x="96" y="897"/>
                    </a:lnTo>
                    <a:lnTo>
                      <a:pt x="96" y="935"/>
                    </a:lnTo>
                    <a:lnTo>
                      <a:pt x="154" y="885"/>
                    </a:lnTo>
                    <a:lnTo>
                      <a:pt x="292" y="885"/>
                    </a:lnTo>
                    <a:lnTo>
                      <a:pt x="175" y="931"/>
                    </a:lnTo>
                    <a:lnTo>
                      <a:pt x="175" y="998"/>
                    </a:lnTo>
                    <a:lnTo>
                      <a:pt x="423" y="902"/>
                    </a:lnTo>
                    <a:lnTo>
                      <a:pt x="423" y="908"/>
                    </a:lnTo>
                    <a:lnTo>
                      <a:pt x="530" y="1156"/>
                    </a:lnTo>
                    <a:lnTo>
                      <a:pt x="572" y="1166"/>
                    </a:lnTo>
                    <a:lnTo>
                      <a:pt x="597" y="11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Freeform 152"/>
              <p:cNvSpPr>
                <a:spLocks/>
              </p:cNvSpPr>
              <p:nvPr/>
            </p:nvSpPr>
            <p:spPr bwMode="auto">
              <a:xfrm>
                <a:off x="4464" y="4388"/>
                <a:ext cx="99" cy="326"/>
              </a:xfrm>
              <a:custGeom>
                <a:avLst/>
                <a:gdLst>
                  <a:gd name="T0" fmla="*/ 72 w 503"/>
                  <a:gd name="T1" fmla="*/ 238 h 1727"/>
                  <a:gd name="T2" fmla="*/ 56 w 503"/>
                  <a:gd name="T3" fmla="*/ 244 h 1727"/>
                  <a:gd name="T4" fmla="*/ 71 w 503"/>
                  <a:gd name="T5" fmla="*/ 219 h 1727"/>
                  <a:gd name="T6" fmla="*/ 90 w 503"/>
                  <a:gd name="T7" fmla="*/ 202 h 1727"/>
                  <a:gd name="T8" fmla="*/ 75 w 503"/>
                  <a:gd name="T9" fmla="*/ 190 h 1727"/>
                  <a:gd name="T10" fmla="*/ 54 w 503"/>
                  <a:gd name="T11" fmla="*/ 177 h 1727"/>
                  <a:gd name="T12" fmla="*/ 63 w 503"/>
                  <a:gd name="T13" fmla="*/ 172 h 1727"/>
                  <a:gd name="T14" fmla="*/ 60 w 503"/>
                  <a:gd name="T15" fmla="*/ 160 h 1727"/>
                  <a:gd name="T16" fmla="*/ 54 w 503"/>
                  <a:gd name="T17" fmla="*/ 158 h 1727"/>
                  <a:gd name="T18" fmla="*/ 65 w 503"/>
                  <a:gd name="T19" fmla="*/ 132 h 1727"/>
                  <a:gd name="T20" fmla="*/ 65 w 503"/>
                  <a:gd name="T21" fmla="*/ 129 h 1727"/>
                  <a:gd name="T22" fmla="*/ 77 w 503"/>
                  <a:gd name="T23" fmla="*/ 113 h 1727"/>
                  <a:gd name="T24" fmla="*/ 63 w 503"/>
                  <a:gd name="T25" fmla="*/ 112 h 1727"/>
                  <a:gd name="T26" fmla="*/ 54 w 503"/>
                  <a:gd name="T27" fmla="*/ 100 h 1727"/>
                  <a:gd name="T28" fmla="*/ 63 w 503"/>
                  <a:gd name="T29" fmla="*/ 112 h 1727"/>
                  <a:gd name="T30" fmla="*/ 87 w 503"/>
                  <a:gd name="T31" fmla="*/ 100 h 1727"/>
                  <a:gd name="T32" fmla="*/ 81 w 503"/>
                  <a:gd name="T33" fmla="*/ 83 h 1727"/>
                  <a:gd name="T34" fmla="*/ 54 w 503"/>
                  <a:gd name="T35" fmla="*/ 92 h 1727"/>
                  <a:gd name="T36" fmla="*/ 54 w 503"/>
                  <a:gd name="T37" fmla="*/ 80 h 1727"/>
                  <a:gd name="T38" fmla="*/ 59 w 503"/>
                  <a:gd name="T39" fmla="*/ 21 h 1727"/>
                  <a:gd name="T40" fmla="*/ 71 w 503"/>
                  <a:gd name="T41" fmla="*/ 18 h 1727"/>
                  <a:gd name="T42" fmla="*/ 48 w 503"/>
                  <a:gd name="T43" fmla="*/ 0 h 1727"/>
                  <a:gd name="T44" fmla="*/ 26 w 503"/>
                  <a:gd name="T45" fmla="*/ 18 h 1727"/>
                  <a:gd name="T46" fmla="*/ 37 w 503"/>
                  <a:gd name="T47" fmla="*/ 23 h 1727"/>
                  <a:gd name="T48" fmla="*/ 29 w 503"/>
                  <a:gd name="T49" fmla="*/ 76 h 1727"/>
                  <a:gd name="T50" fmla="*/ 42 w 503"/>
                  <a:gd name="T51" fmla="*/ 94 h 1727"/>
                  <a:gd name="T52" fmla="*/ 42 w 503"/>
                  <a:gd name="T53" fmla="*/ 100 h 1727"/>
                  <a:gd name="T54" fmla="*/ 35 w 503"/>
                  <a:gd name="T55" fmla="*/ 115 h 1727"/>
                  <a:gd name="T56" fmla="*/ 22 w 503"/>
                  <a:gd name="T57" fmla="*/ 127 h 1727"/>
                  <a:gd name="T58" fmla="*/ 34 w 503"/>
                  <a:gd name="T59" fmla="*/ 131 h 1727"/>
                  <a:gd name="T60" fmla="*/ 34 w 503"/>
                  <a:gd name="T61" fmla="*/ 139 h 1727"/>
                  <a:gd name="T62" fmla="*/ 30 w 503"/>
                  <a:gd name="T63" fmla="*/ 146 h 1727"/>
                  <a:gd name="T64" fmla="*/ 36 w 503"/>
                  <a:gd name="T65" fmla="*/ 161 h 1727"/>
                  <a:gd name="T66" fmla="*/ 33 w 503"/>
                  <a:gd name="T67" fmla="*/ 172 h 1727"/>
                  <a:gd name="T68" fmla="*/ 42 w 503"/>
                  <a:gd name="T69" fmla="*/ 178 h 1727"/>
                  <a:gd name="T70" fmla="*/ 27 w 503"/>
                  <a:gd name="T71" fmla="*/ 195 h 1727"/>
                  <a:gd name="T72" fmla="*/ 5 w 503"/>
                  <a:gd name="T73" fmla="*/ 203 h 1727"/>
                  <a:gd name="T74" fmla="*/ 23 w 503"/>
                  <a:gd name="T75" fmla="*/ 220 h 1727"/>
                  <a:gd name="T76" fmla="*/ 41 w 503"/>
                  <a:gd name="T77" fmla="*/ 245 h 1727"/>
                  <a:gd name="T78" fmla="*/ 24 w 503"/>
                  <a:gd name="T79" fmla="*/ 239 h 1727"/>
                  <a:gd name="T80" fmla="*/ 42 w 503"/>
                  <a:gd name="T81" fmla="*/ 258 h 1727"/>
                  <a:gd name="T82" fmla="*/ 56 w 503"/>
                  <a:gd name="T83" fmla="*/ 322 h 17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3" h="1727">
                    <a:moveTo>
                      <a:pt x="503" y="1273"/>
                    </a:moveTo>
                    <a:lnTo>
                      <a:pt x="503" y="1206"/>
                    </a:lnTo>
                    <a:lnTo>
                      <a:pt x="366" y="1260"/>
                    </a:lnTo>
                    <a:lnTo>
                      <a:pt x="426" y="1208"/>
                    </a:lnTo>
                    <a:lnTo>
                      <a:pt x="426" y="1168"/>
                    </a:lnTo>
                    <a:lnTo>
                      <a:pt x="284" y="1293"/>
                    </a:lnTo>
                    <a:lnTo>
                      <a:pt x="276" y="1295"/>
                    </a:lnTo>
                    <a:lnTo>
                      <a:pt x="276" y="1158"/>
                    </a:lnTo>
                    <a:lnTo>
                      <a:pt x="363" y="1158"/>
                    </a:lnTo>
                    <a:lnTo>
                      <a:pt x="363" y="1126"/>
                    </a:lnTo>
                    <a:lnTo>
                      <a:pt x="324" y="1126"/>
                    </a:lnTo>
                    <a:lnTo>
                      <a:pt x="459" y="1072"/>
                    </a:lnTo>
                    <a:lnTo>
                      <a:pt x="459" y="1005"/>
                    </a:lnTo>
                    <a:lnTo>
                      <a:pt x="324" y="1058"/>
                    </a:lnTo>
                    <a:lnTo>
                      <a:pt x="380" y="1007"/>
                    </a:lnTo>
                    <a:lnTo>
                      <a:pt x="380" y="966"/>
                    </a:lnTo>
                    <a:lnTo>
                      <a:pt x="276" y="1064"/>
                    </a:lnTo>
                    <a:lnTo>
                      <a:pt x="276" y="937"/>
                    </a:lnTo>
                    <a:lnTo>
                      <a:pt x="345" y="943"/>
                    </a:lnTo>
                    <a:lnTo>
                      <a:pt x="345" y="909"/>
                    </a:lnTo>
                    <a:lnTo>
                      <a:pt x="322" y="909"/>
                    </a:lnTo>
                    <a:lnTo>
                      <a:pt x="428" y="866"/>
                    </a:lnTo>
                    <a:lnTo>
                      <a:pt x="428" y="799"/>
                    </a:lnTo>
                    <a:lnTo>
                      <a:pt x="307" y="847"/>
                    </a:lnTo>
                    <a:lnTo>
                      <a:pt x="361" y="788"/>
                    </a:lnTo>
                    <a:lnTo>
                      <a:pt x="361" y="745"/>
                    </a:lnTo>
                    <a:lnTo>
                      <a:pt x="276" y="839"/>
                    </a:lnTo>
                    <a:lnTo>
                      <a:pt x="274" y="726"/>
                    </a:lnTo>
                    <a:lnTo>
                      <a:pt x="328" y="734"/>
                    </a:lnTo>
                    <a:lnTo>
                      <a:pt x="328" y="701"/>
                    </a:lnTo>
                    <a:lnTo>
                      <a:pt x="305" y="697"/>
                    </a:lnTo>
                    <a:lnTo>
                      <a:pt x="328" y="688"/>
                    </a:lnTo>
                    <a:lnTo>
                      <a:pt x="328" y="686"/>
                    </a:lnTo>
                    <a:lnTo>
                      <a:pt x="334" y="686"/>
                    </a:lnTo>
                    <a:lnTo>
                      <a:pt x="390" y="663"/>
                    </a:lnTo>
                    <a:lnTo>
                      <a:pt x="390" y="596"/>
                    </a:lnTo>
                    <a:lnTo>
                      <a:pt x="280" y="640"/>
                    </a:lnTo>
                    <a:lnTo>
                      <a:pt x="311" y="603"/>
                    </a:lnTo>
                    <a:lnTo>
                      <a:pt x="318" y="594"/>
                    </a:lnTo>
                    <a:lnTo>
                      <a:pt x="318" y="549"/>
                    </a:lnTo>
                    <a:lnTo>
                      <a:pt x="274" y="601"/>
                    </a:lnTo>
                    <a:lnTo>
                      <a:pt x="274" y="528"/>
                    </a:lnTo>
                    <a:lnTo>
                      <a:pt x="328" y="540"/>
                    </a:lnTo>
                    <a:lnTo>
                      <a:pt x="318" y="549"/>
                    </a:lnTo>
                    <a:lnTo>
                      <a:pt x="318" y="594"/>
                    </a:lnTo>
                    <a:lnTo>
                      <a:pt x="361" y="546"/>
                    </a:lnTo>
                    <a:lnTo>
                      <a:pt x="441" y="563"/>
                    </a:lnTo>
                    <a:lnTo>
                      <a:pt x="441" y="528"/>
                    </a:lnTo>
                    <a:lnTo>
                      <a:pt x="386" y="517"/>
                    </a:lnTo>
                    <a:lnTo>
                      <a:pt x="414" y="484"/>
                    </a:lnTo>
                    <a:lnTo>
                      <a:pt x="414" y="440"/>
                    </a:lnTo>
                    <a:lnTo>
                      <a:pt x="353" y="509"/>
                    </a:lnTo>
                    <a:lnTo>
                      <a:pt x="274" y="494"/>
                    </a:lnTo>
                    <a:lnTo>
                      <a:pt x="274" y="490"/>
                    </a:lnTo>
                    <a:lnTo>
                      <a:pt x="359" y="457"/>
                    </a:lnTo>
                    <a:lnTo>
                      <a:pt x="359" y="390"/>
                    </a:lnTo>
                    <a:lnTo>
                      <a:pt x="274" y="423"/>
                    </a:lnTo>
                    <a:lnTo>
                      <a:pt x="274" y="163"/>
                    </a:lnTo>
                    <a:lnTo>
                      <a:pt x="274" y="125"/>
                    </a:lnTo>
                    <a:lnTo>
                      <a:pt x="299" y="113"/>
                    </a:lnTo>
                    <a:lnTo>
                      <a:pt x="368" y="275"/>
                    </a:lnTo>
                    <a:lnTo>
                      <a:pt x="438" y="275"/>
                    </a:lnTo>
                    <a:lnTo>
                      <a:pt x="363" y="98"/>
                    </a:lnTo>
                    <a:lnTo>
                      <a:pt x="390" y="75"/>
                    </a:lnTo>
                    <a:lnTo>
                      <a:pt x="393" y="44"/>
                    </a:lnTo>
                    <a:lnTo>
                      <a:pt x="244" y="0"/>
                    </a:lnTo>
                    <a:lnTo>
                      <a:pt x="96" y="48"/>
                    </a:lnTo>
                    <a:lnTo>
                      <a:pt x="96" y="85"/>
                    </a:lnTo>
                    <a:lnTo>
                      <a:pt x="130" y="98"/>
                    </a:lnTo>
                    <a:lnTo>
                      <a:pt x="53" y="279"/>
                    </a:lnTo>
                    <a:lnTo>
                      <a:pt x="123" y="279"/>
                    </a:lnTo>
                    <a:lnTo>
                      <a:pt x="188" y="123"/>
                    </a:lnTo>
                    <a:lnTo>
                      <a:pt x="217" y="135"/>
                    </a:lnTo>
                    <a:lnTo>
                      <a:pt x="215" y="427"/>
                    </a:lnTo>
                    <a:lnTo>
                      <a:pt x="146" y="400"/>
                    </a:lnTo>
                    <a:lnTo>
                      <a:pt x="146" y="467"/>
                    </a:lnTo>
                    <a:lnTo>
                      <a:pt x="215" y="494"/>
                    </a:lnTo>
                    <a:lnTo>
                      <a:pt x="215" y="498"/>
                    </a:lnTo>
                    <a:lnTo>
                      <a:pt x="201" y="501"/>
                    </a:lnTo>
                    <a:lnTo>
                      <a:pt x="201" y="536"/>
                    </a:lnTo>
                    <a:lnTo>
                      <a:pt x="215" y="532"/>
                    </a:lnTo>
                    <a:lnTo>
                      <a:pt x="215" y="603"/>
                    </a:lnTo>
                    <a:lnTo>
                      <a:pt x="180" y="565"/>
                    </a:lnTo>
                    <a:lnTo>
                      <a:pt x="180" y="609"/>
                    </a:lnTo>
                    <a:lnTo>
                      <a:pt x="211" y="644"/>
                    </a:lnTo>
                    <a:lnTo>
                      <a:pt x="113" y="605"/>
                    </a:lnTo>
                    <a:lnTo>
                      <a:pt x="113" y="672"/>
                    </a:lnTo>
                    <a:lnTo>
                      <a:pt x="172" y="695"/>
                    </a:lnTo>
                    <a:lnTo>
                      <a:pt x="174" y="695"/>
                    </a:lnTo>
                    <a:lnTo>
                      <a:pt x="186" y="701"/>
                    </a:lnTo>
                    <a:lnTo>
                      <a:pt x="174" y="703"/>
                    </a:lnTo>
                    <a:lnTo>
                      <a:pt x="174" y="736"/>
                    </a:lnTo>
                    <a:lnTo>
                      <a:pt x="213" y="730"/>
                    </a:lnTo>
                    <a:lnTo>
                      <a:pt x="213" y="839"/>
                    </a:lnTo>
                    <a:lnTo>
                      <a:pt x="153" y="776"/>
                    </a:lnTo>
                    <a:lnTo>
                      <a:pt x="153" y="818"/>
                    </a:lnTo>
                    <a:lnTo>
                      <a:pt x="182" y="851"/>
                    </a:lnTo>
                    <a:lnTo>
                      <a:pt x="75" y="809"/>
                    </a:lnTo>
                    <a:lnTo>
                      <a:pt x="75" y="876"/>
                    </a:lnTo>
                    <a:lnTo>
                      <a:pt x="167" y="912"/>
                    </a:lnTo>
                    <a:lnTo>
                      <a:pt x="149" y="912"/>
                    </a:lnTo>
                    <a:lnTo>
                      <a:pt x="149" y="947"/>
                    </a:lnTo>
                    <a:lnTo>
                      <a:pt x="213" y="943"/>
                    </a:lnTo>
                    <a:lnTo>
                      <a:pt x="213" y="1066"/>
                    </a:lnTo>
                    <a:lnTo>
                      <a:pt x="136" y="995"/>
                    </a:lnTo>
                    <a:lnTo>
                      <a:pt x="136" y="1035"/>
                    </a:lnTo>
                    <a:lnTo>
                      <a:pt x="165" y="1062"/>
                    </a:lnTo>
                    <a:lnTo>
                      <a:pt x="27" y="1008"/>
                    </a:lnTo>
                    <a:lnTo>
                      <a:pt x="27" y="1076"/>
                    </a:lnTo>
                    <a:lnTo>
                      <a:pt x="167" y="1129"/>
                    </a:lnTo>
                    <a:lnTo>
                      <a:pt x="115" y="1129"/>
                    </a:lnTo>
                    <a:lnTo>
                      <a:pt x="115" y="1164"/>
                    </a:lnTo>
                    <a:lnTo>
                      <a:pt x="211" y="1162"/>
                    </a:lnTo>
                    <a:lnTo>
                      <a:pt x="211" y="1298"/>
                    </a:lnTo>
                    <a:lnTo>
                      <a:pt x="207" y="1297"/>
                    </a:lnTo>
                    <a:lnTo>
                      <a:pt x="88" y="1195"/>
                    </a:lnTo>
                    <a:lnTo>
                      <a:pt x="88" y="1233"/>
                    </a:lnTo>
                    <a:lnTo>
                      <a:pt x="124" y="1264"/>
                    </a:lnTo>
                    <a:lnTo>
                      <a:pt x="0" y="1216"/>
                    </a:lnTo>
                    <a:lnTo>
                      <a:pt x="0" y="1283"/>
                    </a:lnTo>
                    <a:lnTo>
                      <a:pt x="211" y="1366"/>
                    </a:lnTo>
                    <a:lnTo>
                      <a:pt x="209" y="1708"/>
                    </a:lnTo>
                    <a:lnTo>
                      <a:pt x="244" y="1727"/>
                    </a:lnTo>
                    <a:lnTo>
                      <a:pt x="282" y="1708"/>
                    </a:lnTo>
                    <a:lnTo>
                      <a:pt x="276" y="1362"/>
                    </a:lnTo>
                    <a:lnTo>
                      <a:pt x="503" y="1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3" name="Rectangle 153"/>
              <p:cNvSpPr>
                <a:spLocks noChangeArrowheads="1"/>
              </p:cNvSpPr>
              <p:nvPr/>
            </p:nvSpPr>
            <p:spPr bwMode="auto">
              <a:xfrm>
                <a:off x="4509" y="4314"/>
                <a:ext cx="5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4" name="Freeform 154"/>
              <p:cNvSpPr>
                <a:spLocks/>
              </p:cNvSpPr>
              <p:nvPr/>
            </p:nvSpPr>
            <p:spPr bwMode="auto">
              <a:xfrm>
                <a:off x="4498" y="4300"/>
                <a:ext cx="27" cy="27"/>
              </a:xfrm>
              <a:custGeom>
                <a:avLst/>
                <a:gdLst>
                  <a:gd name="T0" fmla="*/ 14 w 139"/>
                  <a:gd name="T1" fmla="*/ 0 h 141"/>
                  <a:gd name="T2" fmla="*/ 11 w 139"/>
                  <a:gd name="T3" fmla="*/ 0 h 141"/>
                  <a:gd name="T4" fmla="*/ 9 w 139"/>
                  <a:gd name="T5" fmla="*/ 1 h 141"/>
                  <a:gd name="T6" fmla="*/ 6 w 139"/>
                  <a:gd name="T7" fmla="*/ 2 h 141"/>
                  <a:gd name="T8" fmla="*/ 4 w 139"/>
                  <a:gd name="T9" fmla="*/ 4 h 141"/>
                  <a:gd name="T10" fmla="*/ 2 w 139"/>
                  <a:gd name="T11" fmla="*/ 6 h 141"/>
                  <a:gd name="T12" fmla="*/ 1 w 139"/>
                  <a:gd name="T13" fmla="*/ 9 h 141"/>
                  <a:gd name="T14" fmla="*/ 0 w 139"/>
                  <a:gd name="T15" fmla="*/ 11 h 141"/>
                  <a:gd name="T16" fmla="*/ 0 w 139"/>
                  <a:gd name="T17" fmla="*/ 14 h 141"/>
                  <a:gd name="T18" fmla="*/ 0 w 139"/>
                  <a:gd name="T19" fmla="*/ 16 h 141"/>
                  <a:gd name="T20" fmla="*/ 1 w 139"/>
                  <a:gd name="T21" fmla="*/ 19 h 141"/>
                  <a:gd name="T22" fmla="*/ 2 w 139"/>
                  <a:gd name="T23" fmla="*/ 21 h 141"/>
                  <a:gd name="T24" fmla="*/ 4 w 139"/>
                  <a:gd name="T25" fmla="*/ 23 h 141"/>
                  <a:gd name="T26" fmla="*/ 6 w 139"/>
                  <a:gd name="T27" fmla="*/ 25 h 141"/>
                  <a:gd name="T28" fmla="*/ 9 w 139"/>
                  <a:gd name="T29" fmla="*/ 26 h 141"/>
                  <a:gd name="T30" fmla="*/ 11 w 139"/>
                  <a:gd name="T31" fmla="*/ 27 h 141"/>
                  <a:gd name="T32" fmla="*/ 14 w 139"/>
                  <a:gd name="T33" fmla="*/ 27 h 141"/>
                  <a:gd name="T34" fmla="*/ 17 w 139"/>
                  <a:gd name="T35" fmla="*/ 27 h 141"/>
                  <a:gd name="T36" fmla="*/ 19 w 139"/>
                  <a:gd name="T37" fmla="*/ 26 h 141"/>
                  <a:gd name="T38" fmla="*/ 21 w 139"/>
                  <a:gd name="T39" fmla="*/ 25 h 141"/>
                  <a:gd name="T40" fmla="*/ 23 w 139"/>
                  <a:gd name="T41" fmla="*/ 23 h 141"/>
                  <a:gd name="T42" fmla="*/ 25 w 139"/>
                  <a:gd name="T43" fmla="*/ 21 h 141"/>
                  <a:gd name="T44" fmla="*/ 26 w 139"/>
                  <a:gd name="T45" fmla="*/ 19 h 141"/>
                  <a:gd name="T46" fmla="*/ 27 w 139"/>
                  <a:gd name="T47" fmla="*/ 16 h 141"/>
                  <a:gd name="T48" fmla="*/ 27 w 139"/>
                  <a:gd name="T49" fmla="*/ 14 h 141"/>
                  <a:gd name="T50" fmla="*/ 27 w 139"/>
                  <a:gd name="T51" fmla="*/ 11 h 141"/>
                  <a:gd name="T52" fmla="*/ 26 w 139"/>
                  <a:gd name="T53" fmla="*/ 9 h 141"/>
                  <a:gd name="T54" fmla="*/ 25 w 139"/>
                  <a:gd name="T55" fmla="*/ 6 h 141"/>
                  <a:gd name="T56" fmla="*/ 23 w 139"/>
                  <a:gd name="T57" fmla="*/ 4 h 141"/>
                  <a:gd name="T58" fmla="*/ 21 w 139"/>
                  <a:gd name="T59" fmla="*/ 2 h 141"/>
                  <a:gd name="T60" fmla="*/ 19 w 139"/>
                  <a:gd name="T61" fmla="*/ 1 h 141"/>
                  <a:gd name="T62" fmla="*/ 17 w 139"/>
                  <a:gd name="T63" fmla="*/ 0 h 141"/>
                  <a:gd name="T64" fmla="*/ 14 w 139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41">
                    <a:moveTo>
                      <a:pt x="72" y="0"/>
                    </a:move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6" y="98"/>
                    </a:lnTo>
                    <a:lnTo>
                      <a:pt x="12" y="110"/>
                    </a:lnTo>
                    <a:lnTo>
                      <a:pt x="22" y="119"/>
                    </a:lnTo>
                    <a:lnTo>
                      <a:pt x="33" y="129"/>
                    </a:lnTo>
                    <a:lnTo>
                      <a:pt x="45" y="135"/>
                    </a:lnTo>
                    <a:lnTo>
                      <a:pt x="58" y="139"/>
                    </a:lnTo>
                    <a:lnTo>
                      <a:pt x="72" y="141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8" y="129"/>
                    </a:lnTo>
                    <a:lnTo>
                      <a:pt x="120" y="119"/>
                    </a:lnTo>
                    <a:lnTo>
                      <a:pt x="127" y="110"/>
                    </a:lnTo>
                    <a:lnTo>
                      <a:pt x="133" y="98"/>
                    </a:lnTo>
                    <a:lnTo>
                      <a:pt x="137" y="85"/>
                    </a:lnTo>
                    <a:lnTo>
                      <a:pt x="139" y="71"/>
                    </a:lnTo>
                    <a:lnTo>
                      <a:pt x="137" y="58"/>
                    </a:lnTo>
                    <a:lnTo>
                      <a:pt x="133" y="45"/>
                    </a:lnTo>
                    <a:lnTo>
                      <a:pt x="127" y="33"/>
                    </a:lnTo>
                    <a:lnTo>
                      <a:pt x="120" y="21"/>
                    </a:lnTo>
                    <a:lnTo>
                      <a:pt x="108" y="12"/>
                    </a:lnTo>
                    <a:lnTo>
                      <a:pt x="97" y="6"/>
                    </a:lnTo>
                    <a:lnTo>
                      <a:pt x="8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Freeform 155"/>
              <p:cNvSpPr>
                <a:spLocks/>
              </p:cNvSpPr>
              <p:nvPr/>
            </p:nvSpPr>
            <p:spPr bwMode="auto">
              <a:xfrm>
                <a:off x="4517" y="4306"/>
                <a:ext cx="105" cy="37"/>
              </a:xfrm>
              <a:custGeom>
                <a:avLst/>
                <a:gdLst>
                  <a:gd name="T0" fmla="*/ 105 w 496"/>
                  <a:gd name="T1" fmla="*/ 12 h 166"/>
                  <a:gd name="T2" fmla="*/ 46 w 496"/>
                  <a:gd name="T3" fmla="*/ 0 h 166"/>
                  <a:gd name="T4" fmla="*/ 46 w 496"/>
                  <a:gd name="T5" fmla="*/ 25 h 166"/>
                  <a:gd name="T6" fmla="*/ 0 w 496"/>
                  <a:gd name="T7" fmla="*/ 25 h 166"/>
                  <a:gd name="T8" fmla="*/ 58 w 496"/>
                  <a:gd name="T9" fmla="*/ 37 h 166"/>
                  <a:gd name="T10" fmla="*/ 58 w 496"/>
                  <a:gd name="T11" fmla="*/ 12 h 166"/>
                  <a:gd name="T12" fmla="*/ 105 w 496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6" h="166">
                    <a:moveTo>
                      <a:pt x="496" y="55"/>
                    </a:moveTo>
                    <a:lnTo>
                      <a:pt x="219" y="0"/>
                    </a:lnTo>
                    <a:lnTo>
                      <a:pt x="219" y="111"/>
                    </a:lnTo>
                    <a:lnTo>
                      <a:pt x="0" y="111"/>
                    </a:lnTo>
                    <a:lnTo>
                      <a:pt x="276" y="166"/>
                    </a:lnTo>
                    <a:lnTo>
                      <a:pt x="276" y="55"/>
                    </a:lnTo>
                    <a:lnTo>
                      <a:pt x="49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Freeform 156"/>
              <p:cNvSpPr>
                <a:spLocks/>
              </p:cNvSpPr>
              <p:nvPr/>
            </p:nvSpPr>
            <p:spPr bwMode="auto">
              <a:xfrm>
                <a:off x="4541" y="4223"/>
                <a:ext cx="67" cy="85"/>
              </a:xfrm>
              <a:custGeom>
                <a:avLst/>
                <a:gdLst>
                  <a:gd name="T0" fmla="*/ 67 w 316"/>
                  <a:gd name="T1" fmla="*/ 0 h 387"/>
                  <a:gd name="T2" fmla="*/ 17 w 316"/>
                  <a:gd name="T3" fmla="*/ 34 h 387"/>
                  <a:gd name="T4" fmla="*/ 34 w 316"/>
                  <a:gd name="T5" fmla="*/ 51 h 387"/>
                  <a:gd name="T6" fmla="*/ 0 w 316"/>
                  <a:gd name="T7" fmla="*/ 85 h 387"/>
                  <a:gd name="T8" fmla="*/ 50 w 316"/>
                  <a:gd name="T9" fmla="*/ 51 h 387"/>
                  <a:gd name="T10" fmla="*/ 34 w 316"/>
                  <a:gd name="T11" fmla="*/ 34 h 387"/>
                  <a:gd name="T12" fmla="*/ 67 w 316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387">
                    <a:moveTo>
                      <a:pt x="316" y="0"/>
                    </a:moveTo>
                    <a:lnTo>
                      <a:pt x="81" y="154"/>
                    </a:lnTo>
                    <a:lnTo>
                      <a:pt x="158" y="233"/>
                    </a:lnTo>
                    <a:lnTo>
                      <a:pt x="0" y="387"/>
                    </a:lnTo>
                    <a:lnTo>
                      <a:pt x="235" y="233"/>
                    </a:lnTo>
                    <a:lnTo>
                      <a:pt x="158" y="154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7" name="Freeform 157"/>
              <p:cNvSpPr>
                <a:spLocks/>
              </p:cNvSpPr>
              <p:nvPr/>
            </p:nvSpPr>
            <p:spPr bwMode="auto">
              <a:xfrm>
                <a:off x="4424" y="4223"/>
                <a:ext cx="66" cy="85"/>
              </a:xfrm>
              <a:custGeom>
                <a:avLst/>
                <a:gdLst>
                  <a:gd name="T0" fmla="*/ 0 w 313"/>
                  <a:gd name="T1" fmla="*/ 0 h 387"/>
                  <a:gd name="T2" fmla="*/ 49 w 313"/>
                  <a:gd name="T3" fmla="*/ 34 h 387"/>
                  <a:gd name="T4" fmla="*/ 33 w 313"/>
                  <a:gd name="T5" fmla="*/ 51 h 387"/>
                  <a:gd name="T6" fmla="*/ 66 w 313"/>
                  <a:gd name="T7" fmla="*/ 85 h 387"/>
                  <a:gd name="T8" fmla="*/ 16 w 313"/>
                  <a:gd name="T9" fmla="*/ 51 h 387"/>
                  <a:gd name="T10" fmla="*/ 33 w 313"/>
                  <a:gd name="T11" fmla="*/ 34 h 387"/>
                  <a:gd name="T12" fmla="*/ 0 w 313"/>
                  <a:gd name="T13" fmla="*/ 0 h 3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3" h="387">
                    <a:moveTo>
                      <a:pt x="0" y="0"/>
                    </a:moveTo>
                    <a:lnTo>
                      <a:pt x="234" y="154"/>
                    </a:lnTo>
                    <a:lnTo>
                      <a:pt x="157" y="233"/>
                    </a:lnTo>
                    <a:lnTo>
                      <a:pt x="313" y="387"/>
                    </a:lnTo>
                    <a:lnTo>
                      <a:pt x="78" y="233"/>
                    </a:lnTo>
                    <a:lnTo>
                      <a:pt x="15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8" name="Freeform 158"/>
              <p:cNvSpPr>
                <a:spLocks/>
              </p:cNvSpPr>
              <p:nvPr/>
            </p:nvSpPr>
            <p:spPr bwMode="auto">
              <a:xfrm>
                <a:off x="4402" y="4311"/>
                <a:ext cx="104" cy="37"/>
              </a:xfrm>
              <a:custGeom>
                <a:avLst/>
                <a:gdLst>
                  <a:gd name="T0" fmla="*/ 0 w 494"/>
                  <a:gd name="T1" fmla="*/ 12 h 166"/>
                  <a:gd name="T2" fmla="*/ 58 w 494"/>
                  <a:gd name="T3" fmla="*/ 0 h 166"/>
                  <a:gd name="T4" fmla="*/ 58 w 494"/>
                  <a:gd name="T5" fmla="*/ 25 h 166"/>
                  <a:gd name="T6" fmla="*/ 104 w 494"/>
                  <a:gd name="T7" fmla="*/ 25 h 166"/>
                  <a:gd name="T8" fmla="*/ 46 w 494"/>
                  <a:gd name="T9" fmla="*/ 37 h 166"/>
                  <a:gd name="T10" fmla="*/ 46 w 494"/>
                  <a:gd name="T11" fmla="*/ 12 h 166"/>
                  <a:gd name="T12" fmla="*/ 0 w 494"/>
                  <a:gd name="T13" fmla="*/ 12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66">
                    <a:moveTo>
                      <a:pt x="0" y="55"/>
                    </a:moveTo>
                    <a:lnTo>
                      <a:pt x="274" y="0"/>
                    </a:lnTo>
                    <a:lnTo>
                      <a:pt x="274" y="111"/>
                    </a:lnTo>
                    <a:lnTo>
                      <a:pt x="494" y="111"/>
                    </a:lnTo>
                    <a:lnTo>
                      <a:pt x="219" y="166"/>
                    </a:lnTo>
                    <a:lnTo>
                      <a:pt x="219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169405" y="4843584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5" name="Group 191"/>
            <p:cNvGrpSpPr/>
            <p:nvPr/>
          </p:nvGrpSpPr>
          <p:grpSpPr>
            <a:xfrm>
              <a:off x="7608520" y="4200283"/>
              <a:ext cx="627181" cy="588501"/>
              <a:chOff x="2006221" y="5429410"/>
              <a:chExt cx="777761" cy="800692"/>
            </a:xfrm>
          </p:grpSpPr>
          <p:sp>
            <p:nvSpPr>
              <p:cNvPr id="57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6" name="Group 194"/>
            <p:cNvGrpSpPr/>
            <p:nvPr/>
          </p:nvGrpSpPr>
          <p:grpSpPr>
            <a:xfrm>
              <a:off x="7048663" y="4158247"/>
              <a:ext cx="627181" cy="588501"/>
              <a:chOff x="2006221" y="5429410"/>
              <a:chExt cx="777761" cy="800692"/>
            </a:xfrm>
          </p:grpSpPr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" name="Group 197"/>
            <p:cNvGrpSpPr/>
            <p:nvPr/>
          </p:nvGrpSpPr>
          <p:grpSpPr>
            <a:xfrm>
              <a:off x="6421482" y="4186276"/>
              <a:ext cx="627181" cy="588501"/>
              <a:chOff x="2006221" y="5429410"/>
              <a:chExt cx="777761" cy="800692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0" name="Group 200"/>
            <p:cNvGrpSpPr/>
            <p:nvPr/>
          </p:nvGrpSpPr>
          <p:grpSpPr>
            <a:xfrm>
              <a:off x="5783428" y="4228311"/>
              <a:ext cx="627181" cy="588501"/>
              <a:chOff x="2006221" y="5429410"/>
              <a:chExt cx="777761" cy="800692"/>
            </a:xfrm>
          </p:grpSpPr>
          <p:sp>
            <p:nvSpPr>
              <p:cNvPr id="51" name="Oval 9"/>
              <p:cNvSpPr>
                <a:spLocks noChangeArrowheads="1"/>
              </p:cNvSpPr>
              <p:nvPr/>
            </p:nvSpPr>
            <p:spPr bwMode="auto">
              <a:xfrm>
                <a:off x="2006221" y="5429410"/>
                <a:ext cx="777761" cy="80069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2352559" y="5772563"/>
                <a:ext cx="111109" cy="1143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6879523" y="5482545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484896" y="5445206"/>
              <a:ext cx="89598" cy="840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等腰三角形 21"/>
            <p:cNvSpPr/>
            <p:nvPr/>
          </p:nvSpPr>
          <p:spPr bwMode="auto">
            <a:xfrm>
              <a:off x="6949005" y="3778081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4" name="直線單箭頭接點 23"/>
            <p:cNvCxnSpPr>
              <a:endCxn id="52" idx="1"/>
            </p:cNvCxnSpPr>
            <p:nvPr/>
          </p:nvCxnSpPr>
          <p:spPr bwMode="auto">
            <a:xfrm flipH="1">
              <a:off x="6062713" y="3968945"/>
              <a:ext cx="861609" cy="5536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線單箭頭接點 26"/>
            <p:cNvCxnSpPr>
              <a:stCxn id="33" idx="2"/>
              <a:endCxn id="54" idx="0"/>
            </p:cNvCxnSpPr>
            <p:nvPr/>
          </p:nvCxnSpPr>
          <p:spPr bwMode="auto">
            <a:xfrm flipH="1">
              <a:off x="6745566" y="3968945"/>
              <a:ext cx="203439" cy="4695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線單箭頭接點 62"/>
            <p:cNvCxnSpPr>
              <a:stCxn id="33" idx="4"/>
            </p:cNvCxnSpPr>
            <p:nvPr/>
          </p:nvCxnSpPr>
          <p:spPr bwMode="auto">
            <a:xfrm>
              <a:off x="7066980" y="3968945"/>
              <a:ext cx="297892" cy="452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單箭頭接點 64"/>
            <p:cNvCxnSpPr/>
            <p:nvPr/>
          </p:nvCxnSpPr>
          <p:spPr bwMode="auto">
            <a:xfrm>
              <a:off x="7066980" y="3977665"/>
              <a:ext cx="863390" cy="452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單箭頭接點 66"/>
            <p:cNvCxnSpPr/>
            <p:nvPr/>
          </p:nvCxnSpPr>
          <p:spPr bwMode="auto">
            <a:xfrm flipH="1" flipV="1">
              <a:off x="6062713" y="5929741"/>
              <a:ext cx="846874" cy="4737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單箭頭接點 68"/>
            <p:cNvCxnSpPr/>
            <p:nvPr/>
          </p:nvCxnSpPr>
          <p:spPr bwMode="auto">
            <a:xfrm flipH="1" flipV="1">
              <a:off x="6605563" y="5929741"/>
              <a:ext cx="315502" cy="446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單箭頭接點 70"/>
            <p:cNvCxnSpPr/>
            <p:nvPr/>
          </p:nvCxnSpPr>
          <p:spPr bwMode="auto">
            <a:xfrm flipV="1">
              <a:off x="6980052" y="5929742"/>
              <a:ext cx="269793" cy="4463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線單箭頭接點 72"/>
            <p:cNvCxnSpPr/>
            <p:nvPr/>
          </p:nvCxnSpPr>
          <p:spPr bwMode="auto">
            <a:xfrm flipV="1">
              <a:off x="6980052" y="5914892"/>
              <a:ext cx="902071" cy="461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等腰三角形 75"/>
            <p:cNvSpPr/>
            <p:nvPr/>
          </p:nvSpPr>
          <p:spPr bwMode="auto">
            <a:xfrm>
              <a:off x="5253166" y="5070856"/>
              <a:ext cx="117975" cy="190864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25890" y="498996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T</a:t>
              </a:r>
              <a:endParaRPr lang="zh-TW" alt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43522" y="368884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  <p:cxnSp>
          <p:nvCxnSpPr>
            <p:cNvPr id="45" name="直線單箭頭接點 66"/>
            <p:cNvCxnSpPr>
              <a:stCxn id="72" idx="41"/>
            </p:cNvCxnSpPr>
            <p:nvPr/>
          </p:nvCxnSpPr>
          <p:spPr bwMode="auto">
            <a:xfrm flipH="1" flipV="1">
              <a:off x="5371141" y="5209416"/>
              <a:ext cx="1188707" cy="98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單箭頭接點 66"/>
            <p:cNvCxnSpPr/>
            <p:nvPr/>
          </p:nvCxnSpPr>
          <p:spPr bwMode="auto">
            <a:xfrm flipH="1">
              <a:off x="5371141" y="5036302"/>
              <a:ext cx="2117587" cy="115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tangle 46"/>
            <p:cNvSpPr/>
            <p:nvPr/>
          </p:nvSpPr>
          <p:spPr bwMode="auto">
            <a:xfrm>
              <a:off x="6864435" y="6325123"/>
              <a:ext cx="169140" cy="1567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8" name="直線單箭頭接點 72"/>
            <p:cNvCxnSpPr/>
            <p:nvPr/>
          </p:nvCxnSpPr>
          <p:spPr bwMode="auto">
            <a:xfrm>
              <a:off x="7043517" y="3873513"/>
              <a:ext cx="16885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單箭頭接點 72"/>
            <p:cNvCxnSpPr/>
            <p:nvPr/>
          </p:nvCxnSpPr>
          <p:spPr bwMode="auto">
            <a:xfrm flipV="1">
              <a:off x="8720006" y="3863172"/>
              <a:ext cx="12087" cy="25403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線單箭頭接點 72"/>
            <p:cNvCxnSpPr/>
            <p:nvPr/>
          </p:nvCxnSpPr>
          <p:spPr bwMode="auto">
            <a:xfrm flipH="1">
              <a:off x="7038834" y="6403491"/>
              <a:ext cx="16932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4" name="Straight Arrow Connector 83"/>
          <p:cNvCxnSpPr>
            <a:stCxn id="52" idx="2"/>
          </p:cNvCxnSpPr>
          <p:nvPr/>
        </p:nvCxnSpPr>
        <p:spPr bwMode="auto">
          <a:xfrm>
            <a:off x="3758830" y="3421786"/>
            <a:ext cx="124785" cy="371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4625052" y="3326938"/>
            <a:ext cx="276447" cy="479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56" idx="1"/>
          </p:cNvCxnSpPr>
          <p:nvPr/>
        </p:nvCxnSpPr>
        <p:spPr bwMode="auto">
          <a:xfrm flipH="1">
            <a:off x="4982682" y="3278711"/>
            <a:ext cx="339122" cy="5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>
            <a:endCxn id="65" idx="0"/>
          </p:cNvCxnSpPr>
          <p:nvPr/>
        </p:nvCxnSpPr>
        <p:spPr bwMode="auto">
          <a:xfrm flipH="1">
            <a:off x="5719098" y="3326938"/>
            <a:ext cx="296218" cy="519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endCxn id="32" idx="2"/>
          </p:cNvCxnSpPr>
          <p:nvPr/>
        </p:nvCxnSpPr>
        <p:spPr bwMode="auto">
          <a:xfrm flipH="1" flipV="1">
            <a:off x="5580176" y="4653022"/>
            <a:ext cx="435140" cy="4727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>
            <a:endCxn id="32" idx="2"/>
          </p:cNvCxnSpPr>
          <p:nvPr/>
        </p:nvCxnSpPr>
        <p:spPr bwMode="auto">
          <a:xfrm flipV="1">
            <a:off x="5227514" y="4653022"/>
            <a:ext cx="352662" cy="422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Arrow Connector 165"/>
          <p:cNvCxnSpPr>
            <a:stCxn id="32" idx="0"/>
          </p:cNvCxnSpPr>
          <p:nvPr/>
        </p:nvCxnSpPr>
        <p:spPr bwMode="auto">
          <a:xfrm flipV="1">
            <a:off x="5580176" y="4097825"/>
            <a:ext cx="81423" cy="447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68"/>
          <p:cNvCxnSpPr>
            <a:endCxn id="31" idx="3"/>
          </p:cNvCxnSpPr>
          <p:nvPr/>
        </p:nvCxnSpPr>
        <p:spPr bwMode="auto">
          <a:xfrm flipH="1" flipV="1">
            <a:off x="4862266" y="4647028"/>
            <a:ext cx="358526" cy="416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Arrow Connector 170"/>
          <p:cNvCxnSpPr>
            <a:endCxn id="31" idx="2"/>
          </p:cNvCxnSpPr>
          <p:nvPr/>
        </p:nvCxnSpPr>
        <p:spPr bwMode="auto">
          <a:xfrm flipV="1">
            <a:off x="4451112" y="4700679"/>
            <a:ext cx="353782" cy="396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3661204" y="4545720"/>
            <a:ext cx="628772" cy="551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>
            <a:endCxn id="72" idx="41"/>
          </p:cNvCxnSpPr>
          <p:nvPr/>
        </p:nvCxnSpPr>
        <p:spPr bwMode="auto">
          <a:xfrm>
            <a:off x="3883615" y="3890190"/>
            <a:ext cx="454508" cy="4797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Arrow Connector 176"/>
          <p:cNvCxnSpPr>
            <a:endCxn id="71" idx="38"/>
          </p:cNvCxnSpPr>
          <p:nvPr/>
        </p:nvCxnSpPr>
        <p:spPr bwMode="auto">
          <a:xfrm flipH="1">
            <a:off x="4443160" y="3870304"/>
            <a:ext cx="471424" cy="529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Straight Arrow Connector 178"/>
          <p:cNvCxnSpPr>
            <a:endCxn id="71" idx="38"/>
          </p:cNvCxnSpPr>
          <p:nvPr/>
        </p:nvCxnSpPr>
        <p:spPr bwMode="auto">
          <a:xfrm flipH="1" flipV="1">
            <a:off x="4443160" y="4400170"/>
            <a:ext cx="357563" cy="290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Straight Arrow Connector 181"/>
          <p:cNvCxnSpPr>
            <a:stCxn id="33" idx="2"/>
          </p:cNvCxnSpPr>
          <p:nvPr/>
        </p:nvCxnSpPr>
        <p:spPr bwMode="auto">
          <a:xfrm flipH="1">
            <a:off x="3803866" y="2661547"/>
            <a:ext cx="1032638" cy="680598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33" idx="2"/>
          </p:cNvCxnSpPr>
          <p:nvPr/>
        </p:nvCxnSpPr>
        <p:spPr bwMode="auto">
          <a:xfrm flipH="1">
            <a:off x="3745392" y="2661547"/>
            <a:ext cx="1091112" cy="633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>
            <a:stCxn id="33" idx="2"/>
          </p:cNvCxnSpPr>
          <p:nvPr/>
        </p:nvCxnSpPr>
        <p:spPr bwMode="auto">
          <a:xfrm flipH="1">
            <a:off x="4561940" y="2661547"/>
            <a:ext cx="274564" cy="635387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33" idx="2"/>
          </p:cNvCxnSpPr>
          <p:nvPr/>
        </p:nvCxnSpPr>
        <p:spPr bwMode="auto">
          <a:xfrm flipH="1">
            <a:off x="4503467" y="2661547"/>
            <a:ext cx="333037" cy="588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Straight Arrow Connector 191"/>
          <p:cNvCxnSpPr>
            <a:stCxn id="54" idx="3"/>
          </p:cNvCxnSpPr>
          <p:nvPr/>
        </p:nvCxnSpPr>
        <p:spPr bwMode="auto">
          <a:xfrm>
            <a:off x="4633338" y="3314485"/>
            <a:ext cx="260353" cy="567919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54" idx="3"/>
          </p:cNvCxnSpPr>
          <p:nvPr/>
        </p:nvCxnSpPr>
        <p:spPr bwMode="auto">
          <a:xfrm>
            <a:off x="4633338" y="3314485"/>
            <a:ext cx="201881" cy="521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Arrow Connector 196"/>
          <p:cNvCxnSpPr>
            <a:stCxn id="33" idx="4"/>
          </p:cNvCxnSpPr>
          <p:nvPr/>
        </p:nvCxnSpPr>
        <p:spPr bwMode="auto">
          <a:xfrm>
            <a:off x="4987591" y="2661547"/>
            <a:ext cx="389760" cy="60522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33" idx="4"/>
          </p:cNvCxnSpPr>
          <p:nvPr/>
        </p:nvCxnSpPr>
        <p:spPr bwMode="auto">
          <a:xfrm>
            <a:off x="4987591" y="2661547"/>
            <a:ext cx="331286" cy="558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Arrow Connector 200"/>
          <p:cNvCxnSpPr>
            <a:stCxn id="33" idx="4"/>
          </p:cNvCxnSpPr>
          <p:nvPr/>
        </p:nvCxnSpPr>
        <p:spPr bwMode="auto">
          <a:xfrm>
            <a:off x="4987591" y="2661547"/>
            <a:ext cx="1123738" cy="669978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33" idx="4"/>
          </p:cNvCxnSpPr>
          <p:nvPr/>
        </p:nvCxnSpPr>
        <p:spPr bwMode="auto">
          <a:xfrm>
            <a:off x="4987591" y="2661547"/>
            <a:ext cx="1065264" cy="623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stCxn id="56" idx="2"/>
          </p:cNvCxnSpPr>
          <p:nvPr/>
        </p:nvCxnSpPr>
        <p:spPr bwMode="auto">
          <a:xfrm flipH="1">
            <a:off x="4935433" y="3332362"/>
            <a:ext cx="443744" cy="47463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58" idx="1"/>
          </p:cNvCxnSpPr>
          <p:nvPr/>
        </p:nvCxnSpPr>
        <p:spPr bwMode="auto">
          <a:xfrm flipH="1">
            <a:off x="5676940" y="3332362"/>
            <a:ext cx="361855" cy="53794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 bwMode="auto">
          <a:xfrm>
            <a:off x="3892262" y="3806996"/>
            <a:ext cx="539048" cy="60456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21" idx="2"/>
          </p:cNvCxnSpPr>
          <p:nvPr/>
        </p:nvCxnSpPr>
        <p:spPr bwMode="auto">
          <a:xfrm flipH="1">
            <a:off x="4359012" y="3879956"/>
            <a:ext cx="556638" cy="543857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32" idx="2"/>
          </p:cNvCxnSpPr>
          <p:nvPr/>
        </p:nvCxnSpPr>
        <p:spPr bwMode="auto">
          <a:xfrm flipH="1" flipV="1">
            <a:off x="5580176" y="4653022"/>
            <a:ext cx="451344" cy="52940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endCxn id="32" idx="2"/>
          </p:cNvCxnSpPr>
          <p:nvPr/>
        </p:nvCxnSpPr>
        <p:spPr bwMode="auto">
          <a:xfrm flipV="1">
            <a:off x="5274694" y="4653022"/>
            <a:ext cx="305482" cy="465749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 bwMode="auto">
          <a:xfrm flipV="1">
            <a:off x="5619357" y="4171819"/>
            <a:ext cx="49215" cy="46957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endCxn id="31" idx="2"/>
          </p:cNvCxnSpPr>
          <p:nvPr/>
        </p:nvCxnSpPr>
        <p:spPr bwMode="auto">
          <a:xfrm flipV="1">
            <a:off x="4452795" y="4700679"/>
            <a:ext cx="352099" cy="43406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31" idx="2"/>
          </p:cNvCxnSpPr>
          <p:nvPr/>
        </p:nvCxnSpPr>
        <p:spPr bwMode="auto">
          <a:xfrm flipH="1" flipV="1">
            <a:off x="4443160" y="4464440"/>
            <a:ext cx="361734" cy="236239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 bwMode="auto">
          <a:xfrm flipV="1">
            <a:off x="3688019" y="4545653"/>
            <a:ext cx="634732" cy="525437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5133966" y="2119387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Maximum Flow with Minimized Cost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446" y="5801428"/>
            <a:ext cx="827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zh-TW" dirty="0" smtClean="0"/>
              <a:t>Thus, a node set with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maximized degree (k),</a:t>
            </a:r>
          </a:p>
          <a:p>
            <a:pPr marL="0" lvl="2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maximized 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minimum_detection_probability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(p), and</a:t>
            </a:r>
          </a:p>
          <a:p>
            <a:pPr marL="0" lvl="2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minimized average transmission time (t) </a:t>
            </a:r>
            <a:r>
              <a:rPr lang="en-US" altLang="zh-TW" dirty="0" smtClean="0"/>
              <a:t>is determined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5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 </a:t>
            </a:r>
            <a:r>
              <a:rPr lang="en-US" altLang="zh-TW" dirty="0"/>
              <a:t>Complexity Analysis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9" y="2001742"/>
            <a:ext cx="9058941" cy="3886200"/>
          </a:xfrm>
        </p:spPr>
        <p:txBody>
          <a:bodyPr/>
          <a:lstStyle/>
          <a:p>
            <a:r>
              <a:rPr lang="en-US" altLang="zh-TW" dirty="0" smtClean="0"/>
              <a:t>Time complexity of Optimal </a:t>
            </a:r>
            <a:r>
              <a:rPr lang="en-US" altLang="zh-TW" dirty="0"/>
              <a:t>Barrier Coverage </a:t>
            </a:r>
            <a:r>
              <a:rPr lang="en-US" altLang="zh-TW" dirty="0" smtClean="0"/>
              <a:t>Algorithm is dominated by step 4</a:t>
            </a:r>
          </a:p>
          <a:p>
            <a:pPr lvl="1"/>
            <a:r>
              <a:rPr lang="en-US" altLang="zh-TW" dirty="0" smtClean="0"/>
              <a:t>Try to </a:t>
            </a:r>
            <a:r>
              <a:rPr lang="en-US" altLang="zh-TW" i="1" dirty="0" smtClean="0">
                <a:solidFill>
                  <a:srgbClr val="FF0000"/>
                </a:solidFill>
              </a:rPr>
              <a:t>remove minimum weight edge </a:t>
            </a:r>
            <a:r>
              <a:rPr lang="en-US" altLang="zh-TW" dirty="0" smtClean="0"/>
              <a:t>on coverage graph and to execute </a:t>
            </a:r>
            <a:r>
              <a:rPr lang="en-US" altLang="zh-TW" dirty="0" smtClean="0">
                <a:solidFill>
                  <a:srgbClr val="0000FF"/>
                </a:solidFill>
              </a:rPr>
              <a:t>maximum flow algorithm</a:t>
            </a:r>
            <a:r>
              <a:rPr lang="en-US" altLang="zh-TW" dirty="0" smtClean="0"/>
              <a:t>, repeatedly (in step 4)</a:t>
            </a:r>
          </a:p>
          <a:p>
            <a:r>
              <a:rPr lang="en-US" altLang="zh-TW" dirty="0" smtClean="0"/>
              <a:t>Time complexity in step 4: O(</a:t>
            </a:r>
            <a:r>
              <a:rPr lang="en-US" altLang="zh-TW" dirty="0" smtClean="0">
                <a:solidFill>
                  <a:srgbClr val="FF3300"/>
                </a:solidFill>
              </a:rPr>
              <a:t>E</a:t>
            </a:r>
            <a:r>
              <a:rPr lang="en-US" altLang="zh-TW" baseline="30000" dirty="0" smtClean="0"/>
              <a:t> </a:t>
            </a:r>
            <a:r>
              <a:rPr lang="en-US" altLang="zh-TW" b="1" dirty="0" smtClean="0">
                <a:sym typeface="Symbol"/>
              </a:rPr>
              <a:t></a:t>
            </a:r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/>
              </a:rPr>
              <a:t></a:t>
            </a:r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zh-TW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)= O(V</a:t>
            </a:r>
            <a:r>
              <a:rPr lang="en-US" altLang="zh-TW" dirty="0">
                <a:sym typeface="Symbol"/>
              </a:rPr>
              <a:t></a:t>
            </a:r>
            <a:r>
              <a:rPr lang="en-US" altLang="zh-TW" dirty="0" smtClean="0"/>
              <a:t>E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3300"/>
                </a:solidFill>
              </a:rPr>
              <a:t>E</a:t>
            </a:r>
            <a:r>
              <a:rPr lang="en-US" altLang="zh-TW" dirty="0" smtClean="0"/>
              <a:t> is the number of edges, </a:t>
            </a:r>
            <a:br>
              <a:rPr lang="en-US" altLang="zh-TW" dirty="0" smtClean="0"/>
            </a:b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0000FF"/>
                </a:solidFill>
              </a:rPr>
              <a:t>Maximum flow algorithm</a:t>
            </a:r>
            <a:r>
              <a:rPr lang="en-US" altLang="zh-TW" dirty="0" smtClean="0"/>
              <a:t>  needs O(</a:t>
            </a:r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zh-TW" dirty="0">
                <a:solidFill>
                  <a:schemeClr val="bg2">
                    <a:lumMod val="60000"/>
                    <a:lumOff val="40000"/>
                  </a:schemeClr>
                </a:solidFill>
                <a:sym typeface="Symbol"/>
              </a:rPr>
              <a:t></a:t>
            </a:r>
            <a:r>
              <a:rPr lang="en-US" altLang="zh-TW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zh-TW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57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i="1" dirty="0">
                <a:ea typeface="新細明體" charset="-120"/>
              </a:rPr>
              <a:t>Barrier Coverage with Optimized Quality </a:t>
            </a:r>
            <a:r>
              <a:rPr lang="en-US" altLang="zh-TW" sz="2800" i="1" dirty="0" smtClean="0">
                <a:ea typeface="新細明體" charset="-120"/>
              </a:rPr>
              <a:t>Problem </a:t>
            </a:r>
            <a:r>
              <a:rPr lang="en-US" altLang="zh-TW" sz="2800" dirty="0" smtClean="0"/>
              <a:t>is molded and solved in this paper</a:t>
            </a:r>
          </a:p>
          <a:p>
            <a:r>
              <a:rPr lang="en-US" altLang="zh-TW" sz="2800" dirty="0" smtClean="0"/>
              <a:t>Aiming at this problem, we proposed a Optimal Barrier Coverage Algorithm (OBCA)</a:t>
            </a:r>
          </a:p>
          <a:p>
            <a:r>
              <a:rPr lang="en-US" altLang="zh-TW" sz="2800" dirty="0" smtClean="0"/>
              <a:t>The OBCA is time-efficient (polynomial time complexity)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5" name="TextBox 3"/>
          <p:cNvSpPr txBox="1"/>
          <p:nvPr/>
        </p:nvSpPr>
        <p:spPr>
          <a:xfrm>
            <a:off x="8059479" y="565652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MS UI Gothic"/>
                <a:ea typeface="MS UI Gothic"/>
              </a:rPr>
              <a:t>▆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25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366889"/>
            <a:ext cx="9169400" cy="1371600"/>
          </a:xfrm>
        </p:spPr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 Coverage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Problem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4105" y="1243356"/>
            <a:ext cx="9462052" cy="863600"/>
          </a:xfrm>
        </p:spPr>
        <p:txBody>
          <a:bodyPr/>
          <a:lstStyle/>
          <a:p>
            <a:r>
              <a:rPr lang="en-US" altLang="zh-TW" sz="2400" b="1" dirty="0" smtClean="0"/>
              <a:t>To optimize Quality of Barrier Coverage</a:t>
            </a:r>
          </a:p>
          <a:p>
            <a:pPr lvl="1"/>
            <a:r>
              <a:rPr lang="en-US" altLang="zh-TW" sz="2000" b="1" dirty="0" smtClean="0"/>
              <a:t>We define three Quality metrics </a:t>
            </a:r>
          </a:p>
          <a:p>
            <a:pPr lvl="2"/>
            <a:r>
              <a:rPr lang="en-US" altLang="zh-TW" sz="1600" b="1" dirty="0">
                <a:solidFill>
                  <a:srgbClr val="FF0000"/>
                </a:solidFill>
              </a:rPr>
              <a:t>detection degree, detection probability, expected transmission time</a:t>
            </a:r>
          </a:p>
          <a:p>
            <a:pPr lvl="1"/>
            <a:r>
              <a:rPr lang="en-US" altLang="zh-TW" sz="2000" b="1" dirty="0" smtClean="0"/>
              <a:t>We model the problem as a Graph Problem</a:t>
            </a:r>
          </a:p>
          <a:p>
            <a:pPr lvl="1"/>
            <a:r>
              <a:rPr lang="en-US" altLang="zh-TW" sz="2000" b="1" dirty="0" smtClean="0"/>
              <a:t>Solve it </a:t>
            </a:r>
            <a:r>
              <a:rPr lang="en-US" altLang="zh-TW" sz="2000" b="1" dirty="0" smtClean="0"/>
              <a:t>by the </a:t>
            </a:r>
            <a:r>
              <a:rPr lang="en-US" altLang="zh-TW" sz="2000" b="1" i="1" dirty="0">
                <a:solidFill>
                  <a:schemeClr val="accent5">
                    <a:lumMod val="75000"/>
                  </a:schemeClr>
                </a:solidFill>
              </a:rPr>
              <a:t>Minimum Cost Maximum </a:t>
            </a:r>
            <a:r>
              <a:rPr lang="en-US" altLang="zh-TW" sz="2000" b="1" i="1" dirty="0" smtClean="0">
                <a:solidFill>
                  <a:schemeClr val="accent5">
                    <a:lumMod val="75000"/>
                  </a:schemeClr>
                </a:solidFill>
              </a:rPr>
              <a:t>Flow </a:t>
            </a:r>
            <a:r>
              <a:rPr lang="en-US" altLang="zh-TW" sz="2000" b="1" dirty="0" smtClean="0"/>
              <a:t>Algorithm</a:t>
            </a:r>
            <a:endParaRPr lang="en-US" altLang="zh-TW" sz="2000" b="1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635" y="3098800"/>
            <a:ext cx="4218781" cy="3759200"/>
          </a:xfrm>
          <a:prstGeom prst="rect">
            <a:avLst/>
          </a:prstGeom>
          <a:solidFill>
            <a:srgbClr val="008000">
              <a:alpha val="3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6286" y="60055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19086" y="5616575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81148" y="630396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023948" y="5846762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95548" y="6429375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938348" y="5972175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108336" y="59293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651136" y="5472112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022736" y="59293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565536" y="5472112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89121" y="3608387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231921" y="3151187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392383" y="407987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935183" y="3622674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306783" y="4205287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849583" y="3748087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3019571" y="370522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2562371" y="3248024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3933971" y="370522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3476771" y="3248024"/>
            <a:ext cx="1066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2" name="Group 148"/>
          <p:cNvGrpSpPr>
            <a:grpSpLocks/>
          </p:cNvGrpSpPr>
          <p:nvPr/>
        </p:nvGrpSpPr>
        <p:grpSpPr bwMode="auto">
          <a:xfrm>
            <a:off x="1178213" y="4626541"/>
            <a:ext cx="710602" cy="971434"/>
            <a:chOff x="4378" y="4223"/>
            <a:chExt cx="268" cy="491"/>
          </a:xfrm>
        </p:grpSpPr>
        <p:sp>
          <p:nvSpPr>
            <p:cNvPr id="63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73" name="Group 148"/>
          <p:cNvGrpSpPr>
            <a:grpSpLocks/>
          </p:cNvGrpSpPr>
          <p:nvPr/>
        </p:nvGrpSpPr>
        <p:grpSpPr bwMode="auto">
          <a:xfrm>
            <a:off x="3375769" y="4447489"/>
            <a:ext cx="710602" cy="971434"/>
            <a:chOff x="4378" y="4223"/>
            <a:chExt cx="268" cy="491"/>
          </a:xfrm>
        </p:grpSpPr>
        <p:sp>
          <p:nvSpPr>
            <p:cNvPr id="74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cxnSp>
        <p:nvCxnSpPr>
          <p:cNvPr id="86" name="Straight Arrow Connector 85"/>
          <p:cNvCxnSpPr>
            <a:endCxn id="69" idx="3"/>
          </p:cNvCxnSpPr>
          <p:nvPr/>
        </p:nvCxnSpPr>
        <p:spPr bwMode="auto">
          <a:xfrm>
            <a:off x="1468583" y="4205287"/>
            <a:ext cx="78189" cy="5964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7" y="4704464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1" y="3379787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2" y="5819775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6" y="3828102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83" y="4000625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91" y="3400424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07" y="3490381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7" name="Straight Arrow Connector 86"/>
          <p:cNvCxnSpPr/>
          <p:nvPr/>
        </p:nvCxnSpPr>
        <p:spPr bwMode="auto">
          <a:xfrm flipH="1">
            <a:off x="3184537" y="3781424"/>
            <a:ext cx="82563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97127" y="3748087"/>
            <a:ext cx="482600" cy="3848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2396353" y="3857624"/>
            <a:ext cx="711983" cy="423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3108336" y="3857624"/>
            <a:ext cx="445882" cy="712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782648" y="5410985"/>
            <a:ext cx="482600" cy="625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752486" y="6037263"/>
            <a:ext cx="787400" cy="392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60" y="6037263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48" y="624443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8" y="5700712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 bwMode="auto">
          <a:xfrm flipV="1">
            <a:off x="2451903" y="6032499"/>
            <a:ext cx="711983" cy="423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 flipV="1">
            <a:off x="3883532" y="5312085"/>
            <a:ext cx="202839" cy="6849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64" y="5700712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Straight Arrow Connector 89"/>
          <p:cNvCxnSpPr/>
          <p:nvPr/>
        </p:nvCxnSpPr>
        <p:spPr bwMode="auto">
          <a:xfrm flipV="1">
            <a:off x="3234481" y="5972175"/>
            <a:ext cx="851890" cy="49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91" y="4974754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38" y="4559159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5005361" y="3098800"/>
            <a:ext cx="3971035" cy="3759200"/>
          </a:xfrm>
          <a:prstGeom prst="rect">
            <a:avLst/>
          </a:prstGeom>
          <a:solidFill>
            <a:srgbClr val="008000">
              <a:alpha val="3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5216266" y="60055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6021128" y="630396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6935528" y="6429375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9" name="Rectangle 12"/>
          <p:cNvSpPr>
            <a:spLocks noChangeArrowheads="1"/>
          </p:cNvSpPr>
          <p:nvPr/>
        </p:nvSpPr>
        <p:spPr bwMode="auto">
          <a:xfrm>
            <a:off x="7648316" y="59293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1" name="Rectangle 14"/>
          <p:cNvSpPr>
            <a:spLocks noChangeArrowheads="1"/>
          </p:cNvSpPr>
          <p:nvPr/>
        </p:nvSpPr>
        <p:spPr bwMode="auto">
          <a:xfrm>
            <a:off x="8562716" y="5929312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5229101" y="3608387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5932363" y="407987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6846763" y="4205287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7559551" y="370522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1" name="Rectangle 14"/>
          <p:cNvSpPr>
            <a:spLocks noChangeArrowheads="1"/>
          </p:cNvSpPr>
          <p:nvPr/>
        </p:nvSpPr>
        <p:spPr bwMode="auto">
          <a:xfrm>
            <a:off x="8473951" y="3705224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3" name="Group 148"/>
          <p:cNvGrpSpPr>
            <a:grpSpLocks/>
          </p:cNvGrpSpPr>
          <p:nvPr/>
        </p:nvGrpSpPr>
        <p:grpSpPr bwMode="auto">
          <a:xfrm>
            <a:off x="5718193" y="4626541"/>
            <a:ext cx="710602" cy="971434"/>
            <a:chOff x="4378" y="4223"/>
            <a:chExt cx="268" cy="491"/>
          </a:xfrm>
        </p:grpSpPr>
        <p:sp>
          <p:nvSpPr>
            <p:cNvPr id="124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8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9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0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2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3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34" name="Group 148"/>
          <p:cNvGrpSpPr>
            <a:grpSpLocks/>
          </p:cNvGrpSpPr>
          <p:nvPr/>
        </p:nvGrpSpPr>
        <p:grpSpPr bwMode="auto">
          <a:xfrm>
            <a:off x="7915749" y="4447489"/>
            <a:ext cx="710602" cy="971434"/>
            <a:chOff x="4378" y="4223"/>
            <a:chExt cx="268" cy="491"/>
          </a:xfrm>
        </p:grpSpPr>
        <p:sp>
          <p:nvSpPr>
            <p:cNvPr id="135" name="Freeform 149"/>
            <p:cNvSpPr>
              <a:spLocks/>
            </p:cNvSpPr>
            <p:nvPr/>
          </p:nvSpPr>
          <p:spPr bwMode="auto">
            <a:xfrm>
              <a:off x="4489" y="4292"/>
              <a:ext cx="45" cy="43"/>
            </a:xfrm>
            <a:custGeom>
              <a:avLst/>
              <a:gdLst>
                <a:gd name="T0" fmla="*/ 23 w 227"/>
                <a:gd name="T1" fmla="*/ 0 h 229"/>
                <a:gd name="T2" fmla="*/ 18 w 227"/>
                <a:gd name="T3" fmla="*/ 0 h 229"/>
                <a:gd name="T4" fmla="*/ 14 w 227"/>
                <a:gd name="T5" fmla="*/ 2 h 229"/>
                <a:gd name="T6" fmla="*/ 10 w 227"/>
                <a:gd name="T7" fmla="*/ 4 h 229"/>
                <a:gd name="T8" fmla="*/ 7 w 227"/>
                <a:gd name="T9" fmla="*/ 7 h 229"/>
                <a:gd name="T10" fmla="*/ 4 w 227"/>
                <a:gd name="T11" fmla="*/ 10 h 229"/>
                <a:gd name="T12" fmla="*/ 2 w 227"/>
                <a:gd name="T13" fmla="*/ 13 h 229"/>
                <a:gd name="T14" fmla="*/ 0 w 227"/>
                <a:gd name="T15" fmla="*/ 17 h 229"/>
                <a:gd name="T16" fmla="*/ 0 w 227"/>
                <a:gd name="T17" fmla="*/ 22 h 229"/>
                <a:gd name="T18" fmla="*/ 0 w 227"/>
                <a:gd name="T19" fmla="*/ 26 h 229"/>
                <a:gd name="T20" fmla="*/ 2 w 227"/>
                <a:gd name="T21" fmla="*/ 30 h 229"/>
                <a:gd name="T22" fmla="*/ 4 w 227"/>
                <a:gd name="T23" fmla="*/ 34 h 229"/>
                <a:gd name="T24" fmla="*/ 7 w 227"/>
                <a:gd name="T25" fmla="*/ 37 h 229"/>
                <a:gd name="T26" fmla="*/ 10 w 227"/>
                <a:gd name="T27" fmla="*/ 39 h 229"/>
                <a:gd name="T28" fmla="*/ 14 w 227"/>
                <a:gd name="T29" fmla="*/ 41 h 229"/>
                <a:gd name="T30" fmla="*/ 18 w 227"/>
                <a:gd name="T31" fmla="*/ 43 h 229"/>
                <a:gd name="T32" fmla="*/ 23 w 227"/>
                <a:gd name="T33" fmla="*/ 43 h 229"/>
                <a:gd name="T34" fmla="*/ 28 w 227"/>
                <a:gd name="T35" fmla="*/ 43 h 229"/>
                <a:gd name="T36" fmla="*/ 32 w 227"/>
                <a:gd name="T37" fmla="*/ 41 h 229"/>
                <a:gd name="T38" fmla="*/ 35 w 227"/>
                <a:gd name="T39" fmla="*/ 39 h 229"/>
                <a:gd name="T40" fmla="*/ 38 w 227"/>
                <a:gd name="T41" fmla="*/ 37 h 229"/>
                <a:gd name="T42" fmla="*/ 41 w 227"/>
                <a:gd name="T43" fmla="*/ 34 h 229"/>
                <a:gd name="T44" fmla="*/ 43 w 227"/>
                <a:gd name="T45" fmla="*/ 30 h 229"/>
                <a:gd name="T46" fmla="*/ 45 w 227"/>
                <a:gd name="T47" fmla="*/ 26 h 229"/>
                <a:gd name="T48" fmla="*/ 45 w 227"/>
                <a:gd name="T49" fmla="*/ 22 h 229"/>
                <a:gd name="T50" fmla="*/ 45 w 227"/>
                <a:gd name="T51" fmla="*/ 17 h 229"/>
                <a:gd name="T52" fmla="*/ 43 w 227"/>
                <a:gd name="T53" fmla="*/ 13 h 229"/>
                <a:gd name="T54" fmla="*/ 41 w 227"/>
                <a:gd name="T55" fmla="*/ 10 h 229"/>
                <a:gd name="T56" fmla="*/ 38 w 227"/>
                <a:gd name="T57" fmla="*/ 7 h 229"/>
                <a:gd name="T58" fmla="*/ 35 w 227"/>
                <a:gd name="T59" fmla="*/ 4 h 229"/>
                <a:gd name="T60" fmla="*/ 32 w 227"/>
                <a:gd name="T61" fmla="*/ 2 h 229"/>
                <a:gd name="T62" fmla="*/ 28 w 227"/>
                <a:gd name="T63" fmla="*/ 0 h 229"/>
                <a:gd name="T64" fmla="*/ 23 w 22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229">
                  <a:moveTo>
                    <a:pt x="116" y="0"/>
                  </a:moveTo>
                  <a:lnTo>
                    <a:pt x="93" y="2"/>
                  </a:lnTo>
                  <a:lnTo>
                    <a:pt x="71" y="10"/>
                  </a:lnTo>
                  <a:lnTo>
                    <a:pt x="52" y="19"/>
                  </a:lnTo>
                  <a:lnTo>
                    <a:pt x="35" y="35"/>
                  </a:lnTo>
                  <a:lnTo>
                    <a:pt x="20" y="52"/>
                  </a:lnTo>
                  <a:lnTo>
                    <a:pt x="10" y="71"/>
                  </a:lnTo>
                  <a:lnTo>
                    <a:pt x="2" y="92"/>
                  </a:lnTo>
                  <a:lnTo>
                    <a:pt x="0" y="115"/>
                  </a:lnTo>
                  <a:lnTo>
                    <a:pt x="2" y="138"/>
                  </a:lnTo>
                  <a:lnTo>
                    <a:pt x="10" y="160"/>
                  </a:lnTo>
                  <a:lnTo>
                    <a:pt x="20" y="179"/>
                  </a:lnTo>
                  <a:lnTo>
                    <a:pt x="35" y="196"/>
                  </a:lnTo>
                  <a:lnTo>
                    <a:pt x="52" y="209"/>
                  </a:lnTo>
                  <a:lnTo>
                    <a:pt x="71" y="219"/>
                  </a:lnTo>
                  <a:lnTo>
                    <a:pt x="93" y="227"/>
                  </a:lnTo>
                  <a:lnTo>
                    <a:pt x="116" y="229"/>
                  </a:lnTo>
                  <a:lnTo>
                    <a:pt x="139" y="227"/>
                  </a:lnTo>
                  <a:lnTo>
                    <a:pt x="160" y="219"/>
                  </a:lnTo>
                  <a:lnTo>
                    <a:pt x="177" y="209"/>
                  </a:lnTo>
                  <a:lnTo>
                    <a:pt x="194" y="196"/>
                  </a:lnTo>
                  <a:lnTo>
                    <a:pt x="208" y="179"/>
                  </a:lnTo>
                  <a:lnTo>
                    <a:pt x="217" y="160"/>
                  </a:lnTo>
                  <a:lnTo>
                    <a:pt x="225" y="138"/>
                  </a:lnTo>
                  <a:lnTo>
                    <a:pt x="227" y="115"/>
                  </a:lnTo>
                  <a:lnTo>
                    <a:pt x="225" y="92"/>
                  </a:lnTo>
                  <a:lnTo>
                    <a:pt x="217" y="71"/>
                  </a:lnTo>
                  <a:lnTo>
                    <a:pt x="208" y="52"/>
                  </a:lnTo>
                  <a:lnTo>
                    <a:pt x="194" y="35"/>
                  </a:lnTo>
                  <a:lnTo>
                    <a:pt x="177" y="19"/>
                  </a:lnTo>
                  <a:lnTo>
                    <a:pt x="160" y="10"/>
                  </a:lnTo>
                  <a:lnTo>
                    <a:pt x="139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6" name="Freeform 150"/>
            <p:cNvSpPr>
              <a:spLocks/>
            </p:cNvSpPr>
            <p:nvPr/>
          </p:nvSpPr>
          <p:spPr bwMode="auto">
            <a:xfrm>
              <a:off x="4378" y="4441"/>
              <a:ext cx="125" cy="220"/>
            </a:xfrm>
            <a:custGeom>
              <a:avLst/>
              <a:gdLst>
                <a:gd name="T0" fmla="*/ 60 w 635"/>
                <a:gd name="T1" fmla="*/ 167 h 1165"/>
                <a:gd name="T2" fmla="*/ 103 w 635"/>
                <a:gd name="T3" fmla="*/ 180 h 1165"/>
                <a:gd name="T4" fmla="*/ 96 w 635"/>
                <a:gd name="T5" fmla="*/ 167 h 1165"/>
                <a:gd name="T6" fmla="*/ 108 w 635"/>
                <a:gd name="T7" fmla="*/ 161 h 1165"/>
                <a:gd name="T8" fmla="*/ 75 w 635"/>
                <a:gd name="T9" fmla="*/ 150 h 1165"/>
                <a:gd name="T10" fmla="*/ 79 w 635"/>
                <a:gd name="T11" fmla="*/ 161 h 1165"/>
                <a:gd name="T12" fmla="*/ 39 w 635"/>
                <a:gd name="T13" fmla="*/ 159 h 1165"/>
                <a:gd name="T14" fmla="*/ 75 w 635"/>
                <a:gd name="T15" fmla="*/ 157 h 1165"/>
                <a:gd name="T16" fmla="*/ 63 w 635"/>
                <a:gd name="T17" fmla="*/ 140 h 1165"/>
                <a:gd name="T18" fmla="*/ 91 w 635"/>
                <a:gd name="T19" fmla="*/ 138 h 1165"/>
                <a:gd name="T20" fmla="*/ 95 w 635"/>
                <a:gd name="T21" fmla="*/ 127 h 1165"/>
                <a:gd name="T22" fmla="*/ 112 w 635"/>
                <a:gd name="T23" fmla="*/ 135 h 1165"/>
                <a:gd name="T24" fmla="*/ 115 w 635"/>
                <a:gd name="T25" fmla="*/ 126 h 1165"/>
                <a:gd name="T26" fmla="*/ 97 w 635"/>
                <a:gd name="T27" fmla="*/ 121 h 1165"/>
                <a:gd name="T28" fmla="*/ 81 w 635"/>
                <a:gd name="T29" fmla="*/ 115 h 1165"/>
                <a:gd name="T30" fmla="*/ 55 w 635"/>
                <a:gd name="T31" fmla="*/ 124 h 1165"/>
                <a:gd name="T32" fmla="*/ 81 w 635"/>
                <a:gd name="T33" fmla="*/ 115 h 1165"/>
                <a:gd name="T34" fmla="*/ 78 w 635"/>
                <a:gd name="T35" fmla="*/ 104 h 1165"/>
                <a:gd name="T36" fmla="*/ 100 w 635"/>
                <a:gd name="T37" fmla="*/ 100 h 1165"/>
                <a:gd name="T38" fmla="*/ 103 w 635"/>
                <a:gd name="T39" fmla="*/ 89 h 1165"/>
                <a:gd name="T40" fmla="*/ 116 w 635"/>
                <a:gd name="T41" fmla="*/ 94 h 1165"/>
                <a:gd name="T42" fmla="*/ 120 w 635"/>
                <a:gd name="T43" fmla="*/ 86 h 1165"/>
                <a:gd name="T44" fmla="*/ 105 w 635"/>
                <a:gd name="T45" fmla="*/ 82 h 1165"/>
                <a:gd name="T46" fmla="*/ 92 w 635"/>
                <a:gd name="T47" fmla="*/ 77 h 1165"/>
                <a:gd name="T48" fmla="*/ 71 w 635"/>
                <a:gd name="T49" fmla="*/ 87 h 1165"/>
                <a:gd name="T50" fmla="*/ 92 w 635"/>
                <a:gd name="T51" fmla="*/ 77 h 1165"/>
                <a:gd name="T52" fmla="*/ 91 w 635"/>
                <a:gd name="T53" fmla="*/ 68 h 1165"/>
                <a:gd name="T54" fmla="*/ 94 w 635"/>
                <a:gd name="T55" fmla="*/ 69 h 1165"/>
                <a:gd name="T56" fmla="*/ 108 w 635"/>
                <a:gd name="T57" fmla="*/ 74 h 1165"/>
                <a:gd name="T58" fmla="*/ 91 w 635"/>
                <a:gd name="T59" fmla="*/ 55 h 1165"/>
                <a:gd name="T60" fmla="*/ 121 w 635"/>
                <a:gd name="T61" fmla="*/ 62 h 1165"/>
                <a:gd name="T62" fmla="*/ 118 w 635"/>
                <a:gd name="T63" fmla="*/ 50 h 1165"/>
                <a:gd name="T64" fmla="*/ 125 w 635"/>
                <a:gd name="T65" fmla="*/ 42 h 1165"/>
                <a:gd name="T66" fmla="*/ 102 w 635"/>
                <a:gd name="T67" fmla="*/ 32 h 1165"/>
                <a:gd name="T68" fmla="*/ 106 w 635"/>
                <a:gd name="T69" fmla="*/ 46 h 1165"/>
                <a:gd name="T70" fmla="*/ 95 w 635"/>
                <a:gd name="T71" fmla="*/ 33 h 1165"/>
                <a:gd name="T72" fmla="*/ 102 w 635"/>
                <a:gd name="T73" fmla="*/ 32 h 1165"/>
                <a:gd name="T74" fmla="*/ 114 w 635"/>
                <a:gd name="T75" fmla="*/ 36 h 1165"/>
                <a:gd name="T76" fmla="*/ 101 w 635"/>
                <a:gd name="T77" fmla="*/ 18 h 1165"/>
                <a:gd name="T78" fmla="*/ 96 w 635"/>
                <a:gd name="T79" fmla="*/ 0 h 1165"/>
                <a:gd name="T80" fmla="*/ 5 w 635"/>
                <a:gd name="T81" fmla="*/ 220 h 1165"/>
                <a:gd name="T82" fmla="*/ 34 w 635"/>
                <a:gd name="T83" fmla="*/ 171 h 1165"/>
                <a:gd name="T84" fmla="*/ 85 w 635"/>
                <a:gd name="T85" fmla="*/ 190 h 1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1165">
                  <a:moveTo>
                    <a:pt x="434" y="937"/>
                  </a:moveTo>
                  <a:lnTo>
                    <a:pt x="305" y="885"/>
                  </a:lnTo>
                  <a:lnTo>
                    <a:pt x="441" y="885"/>
                  </a:lnTo>
                  <a:lnTo>
                    <a:pt x="522" y="954"/>
                  </a:lnTo>
                  <a:lnTo>
                    <a:pt x="522" y="916"/>
                  </a:lnTo>
                  <a:lnTo>
                    <a:pt x="487" y="885"/>
                  </a:lnTo>
                  <a:lnTo>
                    <a:pt x="549" y="885"/>
                  </a:lnTo>
                  <a:lnTo>
                    <a:pt x="549" y="850"/>
                  </a:lnTo>
                  <a:lnTo>
                    <a:pt x="449" y="852"/>
                  </a:lnTo>
                  <a:lnTo>
                    <a:pt x="380" y="793"/>
                  </a:lnTo>
                  <a:lnTo>
                    <a:pt x="380" y="831"/>
                  </a:lnTo>
                  <a:lnTo>
                    <a:pt x="403" y="852"/>
                  </a:lnTo>
                  <a:lnTo>
                    <a:pt x="222" y="852"/>
                  </a:lnTo>
                  <a:lnTo>
                    <a:pt x="197" y="843"/>
                  </a:lnTo>
                  <a:lnTo>
                    <a:pt x="249" y="720"/>
                  </a:lnTo>
                  <a:lnTo>
                    <a:pt x="380" y="831"/>
                  </a:lnTo>
                  <a:lnTo>
                    <a:pt x="380" y="793"/>
                  </a:lnTo>
                  <a:lnTo>
                    <a:pt x="318" y="739"/>
                  </a:lnTo>
                  <a:lnTo>
                    <a:pt x="461" y="797"/>
                  </a:lnTo>
                  <a:lnTo>
                    <a:pt x="461" y="729"/>
                  </a:lnTo>
                  <a:lnTo>
                    <a:pt x="345" y="683"/>
                  </a:lnTo>
                  <a:lnTo>
                    <a:pt x="484" y="674"/>
                  </a:lnTo>
                  <a:lnTo>
                    <a:pt x="570" y="756"/>
                  </a:lnTo>
                  <a:lnTo>
                    <a:pt x="570" y="716"/>
                  </a:lnTo>
                  <a:lnTo>
                    <a:pt x="524" y="672"/>
                  </a:lnTo>
                  <a:lnTo>
                    <a:pt x="583" y="668"/>
                  </a:lnTo>
                  <a:lnTo>
                    <a:pt x="583" y="633"/>
                  </a:lnTo>
                  <a:lnTo>
                    <a:pt x="491" y="639"/>
                  </a:lnTo>
                  <a:lnTo>
                    <a:pt x="413" y="566"/>
                  </a:lnTo>
                  <a:lnTo>
                    <a:pt x="413" y="607"/>
                  </a:lnTo>
                  <a:lnTo>
                    <a:pt x="451" y="643"/>
                  </a:lnTo>
                  <a:lnTo>
                    <a:pt x="278" y="655"/>
                  </a:lnTo>
                  <a:lnTo>
                    <a:pt x="330" y="530"/>
                  </a:lnTo>
                  <a:lnTo>
                    <a:pt x="413" y="607"/>
                  </a:lnTo>
                  <a:lnTo>
                    <a:pt x="413" y="566"/>
                  </a:lnTo>
                  <a:lnTo>
                    <a:pt x="397" y="553"/>
                  </a:lnTo>
                  <a:lnTo>
                    <a:pt x="509" y="597"/>
                  </a:lnTo>
                  <a:lnTo>
                    <a:pt x="509" y="530"/>
                  </a:lnTo>
                  <a:lnTo>
                    <a:pt x="407" y="489"/>
                  </a:lnTo>
                  <a:lnTo>
                    <a:pt x="524" y="470"/>
                  </a:lnTo>
                  <a:lnTo>
                    <a:pt x="587" y="539"/>
                  </a:lnTo>
                  <a:lnTo>
                    <a:pt x="587" y="497"/>
                  </a:lnTo>
                  <a:lnTo>
                    <a:pt x="558" y="464"/>
                  </a:lnTo>
                  <a:lnTo>
                    <a:pt x="608" y="457"/>
                  </a:lnTo>
                  <a:lnTo>
                    <a:pt x="608" y="424"/>
                  </a:lnTo>
                  <a:lnTo>
                    <a:pt x="532" y="436"/>
                  </a:lnTo>
                  <a:lnTo>
                    <a:pt x="468" y="366"/>
                  </a:lnTo>
                  <a:lnTo>
                    <a:pt x="468" y="409"/>
                  </a:lnTo>
                  <a:lnTo>
                    <a:pt x="497" y="441"/>
                  </a:lnTo>
                  <a:lnTo>
                    <a:pt x="359" y="463"/>
                  </a:lnTo>
                  <a:lnTo>
                    <a:pt x="409" y="345"/>
                  </a:lnTo>
                  <a:lnTo>
                    <a:pt x="468" y="409"/>
                  </a:lnTo>
                  <a:lnTo>
                    <a:pt x="468" y="366"/>
                  </a:lnTo>
                  <a:lnTo>
                    <a:pt x="461" y="359"/>
                  </a:lnTo>
                  <a:lnTo>
                    <a:pt x="476" y="365"/>
                  </a:lnTo>
                  <a:lnTo>
                    <a:pt x="478" y="365"/>
                  </a:lnTo>
                  <a:lnTo>
                    <a:pt x="478" y="366"/>
                  </a:lnTo>
                  <a:lnTo>
                    <a:pt x="547" y="393"/>
                  </a:lnTo>
                  <a:lnTo>
                    <a:pt x="547" y="326"/>
                  </a:lnTo>
                  <a:lnTo>
                    <a:pt x="461" y="292"/>
                  </a:lnTo>
                  <a:lnTo>
                    <a:pt x="564" y="270"/>
                  </a:lnTo>
                  <a:lnTo>
                    <a:pt x="614" y="330"/>
                  </a:lnTo>
                  <a:lnTo>
                    <a:pt x="614" y="286"/>
                  </a:lnTo>
                  <a:lnTo>
                    <a:pt x="597" y="265"/>
                  </a:lnTo>
                  <a:lnTo>
                    <a:pt x="635" y="257"/>
                  </a:lnTo>
                  <a:lnTo>
                    <a:pt x="635" y="222"/>
                  </a:lnTo>
                  <a:lnTo>
                    <a:pt x="570" y="234"/>
                  </a:lnTo>
                  <a:lnTo>
                    <a:pt x="516" y="171"/>
                  </a:lnTo>
                  <a:lnTo>
                    <a:pt x="516" y="215"/>
                  </a:lnTo>
                  <a:lnTo>
                    <a:pt x="537" y="242"/>
                  </a:lnTo>
                  <a:lnTo>
                    <a:pt x="445" y="261"/>
                  </a:lnTo>
                  <a:lnTo>
                    <a:pt x="482" y="174"/>
                  </a:lnTo>
                  <a:lnTo>
                    <a:pt x="516" y="215"/>
                  </a:lnTo>
                  <a:lnTo>
                    <a:pt x="516" y="171"/>
                  </a:lnTo>
                  <a:lnTo>
                    <a:pt x="505" y="157"/>
                  </a:lnTo>
                  <a:lnTo>
                    <a:pt x="580" y="188"/>
                  </a:lnTo>
                  <a:lnTo>
                    <a:pt x="580" y="121"/>
                  </a:lnTo>
                  <a:lnTo>
                    <a:pt x="514" y="96"/>
                  </a:lnTo>
                  <a:lnTo>
                    <a:pt x="557" y="0"/>
                  </a:lnTo>
                  <a:lnTo>
                    <a:pt x="487" y="0"/>
                  </a:lnTo>
                  <a:lnTo>
                    <a:pt x="0" y="1148"/>
                  </a:lnTo>
                  <a:lnTo>
                    <a:pt x="25" y="1165"/>
                  </a:lnTo>
                  <a:lnTo>
                    <a:pt x="67" y="1148"/>
                  </a:lnTo>
                  <a:lnTo>
                    <a:pt x="171" y="906"/>
                  </a:lnTo>
                  <a:lnTo>
                    <a:pt x="174" y="902"/>
                  </a:lnTo>
                  <a:lnTo>
                    <a:pt x="434" y="1004"/>
                  </a:lnTo>
                  <a:lnTo>
                    <a:pt x="434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7" name="Freeform 151"/>
            <p:cNvSpPr>
              <a:spLocks/>
            </p:cNvSpPr>
            <p:nvPr/>
          </p:nvSpPr>
          <p:spPr bwMode="auto">
            <a:xfrm>
              <a:off x="4528" y="4440"/>
              <a:ext cx="118" cy="220"/>
            </a:xfrm>
            <a:custGeom>
              <a:avLst/>
              <a:gdLst>
                <a:gd name="T0" fmla="*/ 8 w 597"/>
                <a:gd name="T1" fmla="*/ 0 h 1166"/>
                <a:gd name="T2" fmla="*/ 6 w 597"/>
                <a:gd name="T3" fmla="*/ 22 h 1166"/>
                <a:gd name="T4" fmla="*/ 15 w 597"/>
                <a:gd name="T5" fmla="*/ 31 h 1166"/>
                <a:gd name="T6" fmla="*/ 15 w 597"/>
                <a:gd name="T7" fmla="*/ 31 h 1166"/>
                <a:gd name="T8" fmla="*/ 17 w 597"/>
                <a:gd name="T9" fmla="*/ 31 h 1166"/>
                <a:gd name="T10" fmla="*/ 23 w 597"/>
                <a:gd name="T11" fmla="*/ 33 h 1166"/>
                <a:gd name="T12" fmla="*/ 22 w 597"/>
                <a:gd name="T13" fmla="*/ 48 h 1166"/>
                <a:gd name="T14" fmla="*/ 22 w 597"/>
                <a:gd name="T15" fmla="*/ 54 h 1166"/>
                <a:gd name="T16" fmla="*/ 12 w 597"/>
                <a:gd name="T17" fmla="*/ 61 h 1166"/>
                <a:gd name="T18" fmla="*/ 27 w 597"/>
                <a:gd name="T19" fmla="*/ 68 h 1166"/>
                <a:gd name="T20" fmla="*/ 0 w 597"/>
                <a:gd name="T21" fmla="*/ 80 h 1166"/>
                <a:gd name="T22" fmla="*/ 8 w 597"/>
                <a:gd name="T23" fmla="*/ 88 h 1166"/>
                <a:gd name="T24" fmla="*/ 6 w 597"/>
                <a:gd name="T25" fmla="*/ 97 h 1166"/>
                <a:gd name="T26" fmla="*/ 25 w 597"/>
                <a:gd name="T27" fmla="*/ 91 h 1166"/>
                <a:gd name="T28" fmla="*/ 20 w 597"/>
                <a:gd name="T29" fmla="*/ 83 h 1166"/>
                <a:gd name="T30" fmla="*/ 47 w 597"/>
                <a:gd name="T31" fmla="*/ 87 h 1166"/>
                <a:gd name="T32" fmla="*/ 25 w 597"/>
                <a:gd name="T33" fmla="*/ 91 h 1166"/>
                <a:gd name="T34" fmla="*/ 20 w 597"/>
                <a:gd name="T35" fmla="*/ 99 h 1166"/>
                <a:gd name="T36" fmla="*/ 39 w 597"/>
                <a:gd name="T37" fmla="*/ 104 h 1166"/>
                <a:gd name="T38" fmla="*/ 3 w 597"/>
                <a:gd name="T39" fmla="*/ 120 h 1166"/>
                <a:gd name="T40" fmla="*/ 14 w 597"/>
                <a:gd name="T41" fmla="*/ 127 h 1166"/>
                <a:gd name="T42" fmla="*/ 10 w 597"/>
                <a:gd name="T43" fmla="*/ 138 h 1166"/>
                <a:gd name="T44" fmla="*/ 35 w 597"/>
                <a:gd name="T45" fmla="*/ 128 h 1166"/>
                <a:gd name="T46" fmla="*/ 29 w 597"/>
                <a:gd name="T47" fmla="*/ 121 h 1166"/>
                <a:gd name="T48" fmla="*/ 63 w 597"/>
                <a:gd name="T49" fmla="*/ 123 h 1166"/>
                <a:gd name="T50" fmla="*/ 35 w 597"/>
                <a:gd name="T51" fmla="*/ 128 h 1166"/>
                <a:gd name="T52" fmla="*/ 26 w 597"/>
                <a:gd name="T53" fmla="*/ 138 h 1166"/>
                <a:gd name="T54" fmla="*/ 55 w 597"/>
                <a:gd name="T55" fmla="*/ 139 h 1166"/>
                <a:gd name="T56" fmla="*/ 47 w 597"/>
                <a:gd name="T57" fmla="*/ 153 h 1166"/>
                <a:gd name="T58" fmla="*/ 79 w 597"/>
                <a:gd name="T59" fmla="*/ 159 h 1166"/>
                <a:gd name="T60" fmla="*/ 38 w 597"/>
                <a:gd name="T61" fmla="*/ 161 h 1166"/>
                <a:gd name="T62" fmla="*/ 47 w 597"/>
                <a:gd name="T63" fmla="*/ 146 h 1166"/>
                <a:gd name="T64" fmla="*/ 7 w 597"/>
                <a:gd name="T65" fmla="*/ 161 h 1166"/>
                <a:gd name="T66" fmla="*/ 22 w 597"/>
                <a:gd name="T67" fmla="*/ 167 h 1166"/>
                <a:gd name="T68" fmla="*/ 19 w 597"/>
                <a:gd name="T69" fmla="*/ 176 h 1166"/>
                <a:gd name="T70" fmla="*/ 58 w 597"/>
                <a:gd name="T71" fmla="*/ 167 h 1166"/>
                <a:gd name="T72" fmla="*/ 35 w 597"/>
                <a:gd name="T73" fmla="*/ 188 h 1166"/>
                <a:gd name="T74" fmla="*/ 84 w 597"/>
                <a:gd name="T75" fmla="*/ 171 h 1166"/>
                <a:gd name="T76" fmla="*/ 113 w 597"/>
                <a:gd name="T77" fmla="*/ 220 h 1166"/>
                <a:gd name="T78" fmla="*/ 22 w 597"/>
                <a:gd name="T79" fmla="*/ 0 h 1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1166">
                  <a:moveTo>
                    <a:pt x="110" y="0"/>
                  </a:moveTo>
                  <a:lnTo>
                    <a:pt x="40" y="0"/>
                  </a:lnTo>
                  <a:lnTo>
                    <a:pt x="81" y="96"/>
                  </a:lnTo>
                  <a:lnTo>
                    <a:pt x="31" y="115"/>
                  </a:lnTo>
                  <a:lnTo>
                    <a:pt x="31" y="182"/>
                  </a:lnTo>
                  <a:lnTo>
                    <a:pt x="77" y="165"/>
                  </a:lnTo>
                  <a:lnTo>
                    <a:pt x="92" y="157"/>
                  </a:lnTo>
                  <a:lnTo>
                    <a:pt x="86" y="165"/>
                  </a:lnTo>
                  <a:lnTo>
                    <a:pt x="86" y="209"/>
                  </a:lnTo>
                  <a:lnTo>
                    <a:pt x="115" y="175"/>
                  </a:lnTo>
                  <a:lnTo>
                    <a:pt x="152" y="261"/>
                  </a:lnTo>
                  <a:lnTo>
                    <a:pt x="113" y="253"/>
                  </a:lnTo>
                  <a:lnTo>
                    <a:pt x="113" y="288"/>
                  </a:lnTo>
                  <a:lnTo>
                    <a:pt x="136" y="292"/>
                  </a:lnTo>
                  <a:lnTo>
                    <a:pt x="62" y="321"/>
                  </a:lnTo>
                  <a:lnTo>
                    <a:pt x="62" y="388"/>
                  </a:lnTo>
                  <a:lnTo>
                    <a:pt x="136" y="359"/>
                  </a:lnTo>
                  <a:lnTo>
                    <a:pt x="65" y="436"/>
                  </a:lnTo>
                  <a:lnTo>
                    <a:pt x="0" y="426"/>
                  </a:lnTo>
                  <a:lnTo>
                    <a:pt x="0" y="459"/>
                  </a:lnTo>
                  <a:lnTo>
                    <a:pt x="38" y="465"/>
                  </a:lnTo>
                  <a:lnTo>
                    <a:pt x="31" y="472"/>
                  </a:lnTo>
                  <a:lnTo>
                    <a:pt x="31" y="515"/>
                  </a:lnTo>
                  <a:lnTo>
                    <a:pt x="73" y="470"/>
                  </a:lnTo>
                  <a:lnTo>
                    <a:pt x="127" y="480"/>
                  </a:lnTo>
                  <a:lnTo>
                    <a:pt x="127" y="445"/>
                  </a:lnTo>
                  <a:lnTo>
                    <a:pt x="100" y="442"/>
                  </a:lnTo>
                  <a:lnTo>
                    <a:pt x="188" y="346"/>
                  </a:lnTo>
                  <a:lnTo>
                    <a:pt x="236" y="463"/>
                  </a:lnTo>
                  <a:lnTo>
                    <a:pt x="127" y="445"/>
                  </a:lnTo>
                  <a:lnTo>
                    <a:pt x="127" y="480"/>
                  </a:lnTo>
                  <a:lnTo>
                    <a:pt x="188" y="490"/>
                  </a:lnTo>
                  <a:lnTo>
                    <a:pt x="100" y="524"/>
                  </a:lnTo>
                  <a:lnTo>
                    <a:pt x="100" y="591"/>
                  </a:lnTo>
                  <a:lnTo>
                    <a:pt x="198" y="553"/>
                  </a:lnTo>
                  <a:lnTo>
                    <a:pt x="106" y="639"/>
                  </a:lnTo>
                  <a:lnTo>
                    <a:pt x="17" y="634"/>
                  </a:lnTo>
                  <a:lnTo>
                    <a:pt x="17" y="668"/>
                  </a:lnTo>
                  <a:lnTo>
                    <a:pt x="73" y="672"/>
                  </a:lnTo>
                  <a:lnTo>
                    <a:pt x="52" y="691"/>
                  </a:lnTo>
                  <a:lnTo>
                    <a:pt x="52" y="732"/>
                  </a:lnTo>
                  <a:lnTo>
                    <a:pt x="113" y="674"/>
                  </a:lnTo>
                  <a:lnTo>
                    <a:pt x="179" y="678"/>
                  </a:lnTo>
                  <a:lnTo>
                    <a:pt x="179" y="645"/>
                  </a:lnTo>
                  <a:lnTo>
                    <a:pt x="146" y="643"/>
                  </a:lnTo>
                  <a:lnTo>
                    <a:pt x="265" y="530"/>
                  </a:lnTo>
                  <a:lnTo>
                    <a:pt x="319" y="653"/>
                  </a:lnTo>
                  <a:lnTo>
                    <a:pt x="179" y="645"/>
                  </a:lnTo>
                  <a:lnTo>
                    <a:pt x="179" y="678"/>
                  </a:lnTo>
                  <a:lnTo>
                    <a:pt x="252" y="684"/>
                  </a:lnTo>
                  <a:lnTo>
                    <a:pt x="131" y="730"/>
                  </a:lnTo>
                  <a:lnTo>
                    <a:pt x="131" y="797"/>
                  </a:lnTo>
                  <a:lnTo>
                    <a:pt x="277" y="739"/>
                  </a:lnTo>
                  <a:lnTo>
                    <a:pt x="240" y="772"/>
                  </a:lnTo>
                  <a:lnTo>
                    <a:pt x="240" y="812"/>
                  </a:lnTo>
                  <a:lnTo>
                    <a:pt x="346" y="720"/>
                  </a:lnTo>
                  <a:lnTo>
                    <a:pt x="398" y="843"/>
                  </a:lnTo>
                  <a:lnTo>
                    <a:pt x="375" y="853"/>
                  </a:lnTo>
                  <a:lnTo>
                    <a:pt x="192" y="853"/>
                  </a:lnTo>
                  <a:lnTo>
                    <a:pt x="240" y="812"/>
                  </a:lnTo>
                  <a:lnTo>
                    <a:pt x="240" y="772"/>
                  </a:lnTo>
                  <a:lnTo>
                    <a:pt x="148" y="853"/>
                  </a:lnTo>
                  <a:lnTo>
                    <a:pt x="35" y="851"/>
                  </a:lnTo>
                  <a:lnTo>
                    <a:pt x="35" y="883"/>
                  </a:lnTo>
                  <a:lnTo>
                    <a:pt x="110" y="885"/>
                  </a:lnTo>
                  <a:lnTo>
                    <a:pt x="96" y="897"/>
                  </a:lnTo>
                  <a:lnTo>
                    <a:pt x="96" y="935"/>
                  </a:lnTo>
                  <a:lnTo>
                    <a:pt x="154" y="885"/>
                  </a:lnTo>
                  <a:lnTo>
                    <a:pt x="292" y="885"/>
                  </a:lnTo>
                  <a:lnTo>
                    <a:pt x="175" y="931"/>
                  </a:lnTo>
                  <a:lnTo>
                    <a:pt x="175" y="998"/>
                  </a:lnTo>
                  <a:lnTo>
                    <a:pt x="423" y="902"/>
                  </a:lnTo>
                  <a:lnTo>
                    <a:pt x="423" y="908"/>
                  </a:lnTo>
                  <a:lnTo>
                    <a:pt x="530" y="1156"/>
                  </a:lnTo>
                  <a:lnTo>
                    <a:pt x="572" y="1166"/>
                  </a:lnTo>
                  <a:lnTo>
                    <a:pt x="597" y="114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Freeform 152"/>
            <p:cNvSpPr>
              <a:spLocks/>
            </p:cNvSpPr>
            <p:nvPr/>
          </p:nvSpPr>
          <p:spPr bwMode="auto">
            <a:xfrm>
              <a:off x="4464" y="4388"/>
              <a:ext cx="99" cy="326"/>
            </a:xfrm>
            <a:custGeom>
              <a:avLst/>
              <a:gdLst>
                <a:gd name="T0" fmla="*/ 72 w 503"/>
                <a:gd name="T1" fmla="*/ 238 h 1727"/>
                <a:gd name="T2" fmla="*/ 56 w 503"/>
                <a:gd name="T3" fmla="*/ 244 h 1727"/>
                <a:gd name="T4" fmla="*/ 71 w 503"/>
                <a:gd name="T5" fmla="*/ 219 h 1727"/>
                <a:gd name="T6" fmla="*/ 90 w 503"/>
                <a:gd name="T7" fmla="*/ 202 h 1727"/>
                <a:gd name="T8" fmla="*/ 75 w 503"/>
                <a:gd name="T9" fmla="*/ 190 h 1727"/>
                <a:gd name="T10" fmla="*/ 54 w 503"/>
                <a:gd name="T11" fmla="*/ 177 h 1727"/>
                <a:gd name="T12" fmla="*/ 63 w 503"/>
                <a:gd name="T13" fmla="*/ 172 h 1727"/>
                <a:gd name="T14" fmla="*/ 60 w 503"/>
                <a:gd name="T15" fmla="*/ 160 h 1727"/>
                <a:gd name="T16" fmla="*/ 54 w 503"/>
                <a:gd name="T17" fmla="*/ 158 h 1727"/>
                <a:gd name="T18" fmla="*/ 65 w 503"/>
                <a:gd name="T19" fmla="*/ 132 h 1727"/>
                <a:gd name="T20" fmla="*/ 65 w 503"/>
                <a:gd name="T21" fmla="*/ 129 h 1727"/>
                <a:gd name="T22" fmla="*/ 77 w 503"/>
                <a:gd name="T23" fmla="*/ 113 h 1727"/>
                <a:gd name="T24" fmla="*/ 63 w 503"/>
                <a:gd name="T25" fmla="*/ 112 h 1727"/>
                <a:gd name="T26" fmla="*/ 54 w 503"/>
                <a:gd name="T27" fmla="*/ 100 h 1727"/>
                <a:gd name="T28" fmla="*/ 63 w 503"/>
                <a:gd name="T29" fmla="*/ 112 h 1727"/>
                <a:gd name="T30" fmla="*/ 87 w 503"/>
                <a:gd name="T31" fmla="*/ 100 h 1727"/>
                <a:gd name="T32" fmla="*/ 81 w 503"/>
                <a:gd name="T33" fmla="*/ 83 h 1727"/>
                <a:gd name="T34" fmla="*/ 54 w 503"/>
                <a:gd name="T35" fmla="*/ 92 h 1727"/>
                <a:gd name="T36" fmla="*/ 54 w 503"/>
                <a:gd name="T37" fmla="*/ 80 h 1727"/>
                <a:gd name="T38" fmla="*/ 59 w 503"/>
                <a:gd name="T39" fmla="*/ 21 h 1727"/>
                <a:gd name="T40" fmla="*/ 71 w 503"/>
                <a:gd name="T41" fmla="*/ 18 h 1727"/>
                <a:gd name="T42" fmla="*/ 48 w 503"/>
                <a:gd name="T43" fmla="*/ 0 h 1727"/>
                <a:gd name="T44" fmla="*/ 26 w 503"/>
                <a:gd name="T45" fmla="*/ 18 h 1727"/>
                <a:gd name="T46" fmla="*/ 37 w 503"/>
                <a:gd name="T47" fmla="*/ 23 h 1727"/>
                <a:gd name="T48" fmla="*/ 29 w 503"/>
                <a:gd name="T49" fmla="*/ 76 h 1727"/>
                <a:gd name="T50" fmla="*/ 42 w 503"/>
                <a:gd name="T51" fmla="*/ 94 h 1727"/>
                <a:gd name="T52" fmla="*/ 42 w 503"/>
                <a:gd name="T53" fmla="*/ 100 h 1727"/>
                <a:gd name="T54" fmla="*/ 35 w 503"/>
                <a:gd name="T55" fmla="*/ 115 h 1727"/>
                <a:gd name="T56" fmla="*/ 22 w 503"/>
                <a:gd name="T57" fmla="*/ 127 h 1727"/>
                <a:gd name="T58" fmla="*/ 34 w 503"/>
                <a:gd name="T59" fmla="*/ 131 h 1727"/>
                <a:gd name="T60" fmla="*/ 34 w 503"/>
                <a:gd name="T61" fmla="*/ 139 h 1727"/>
                <a:gd name="T62" fmla="*/ 30 w 503"/>
                <a:gd name="T63" fmla="*/ 146 h 1727"/>
                <a:gd name="T64" fmla="*/ 36 w 503"/>
                <a:gd name="T65" fmla="*/ 161 h 1727"/>
                <a:gd name="T66" fmla="*/ 33 w 503"/>
                <a:gd name="T67" fmla="*/ 172 h 1727"/>
                <a:gd name="T68" fmla="*/ 42 w 503"/>
                <a:gd name="T69" fmla="*/ 178 h 1727"/>
                <a:gd name="T70" fmla="*/ 27 w 503"/>
                <a:gd name="T71" fmla="*/ 195 h 1727"/>
                <a:gd name="T72" fmla="*/ 5 w 503"/>
                <a:gd name="T73" fmla="*/ 203 h 1727"/>
                <a:gd name="T74" fmla="*/ 23 w 503"/>
                <a:gd name="T75" fmla="*/ 220 h 1727"/>
                <a:gd name="T76" fmla="*/ 41 w 503"/>
                <a:gd name="T77" fmla="*/ 245 h 1727"/>
                <a:gd name="T78" fmla="*/ 24 w 503"/>
                <a:gd name="T79" fmla="*/ 239 h 1727"/>
                <a:gd name="T80" fmla="*/ 42 w 503"/>
                <a:gd name="T81" fmla="*/ 258 h 1727"/>
                <a:gd name="T82" fmla="*/ 56 w 503"/>
                <a:gd name="T83" fmla="*/ 322 h 17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1727">
                  <a:moveTo>
                    <a:pt x="503" y="1273"/>
                  </a:moveTo>
                  <a:lnTo>
                    <a:pt x="503" y="1206"/>
                  </a:lnTo>
                  <a:lnTo>
                    <a:pt x="366" y="1260"/>
                  </a:lnTo>
                  <a:lnTo>
                    <a:pt x="426" y="1208"/>
                  </a:lnTo>
                  <a:lnTo>
                    <a:pt x="426" y="1168"/>
                  </a:lnTo>
                  <a:lnTo>
                    <a:pt x="284" y="1293"/>
                  </a:lnTo>
                  <a:lnTo>
                    <a:pt x="276" y="1295"/>
                  </a:lnTo>
                  <a:lnTo>
                    <a:pt x="276" y="1158"/>
                  </a:lnTo>
                  <a:lnTo>
                    <a:pt x="363" y="1158"/>
                  </a:lnTo>
                  <a:lnTo>
                    <a:pt x="363" y="1126"/>
                  </a:lnTo>
                  <a:lnTo>
                    <a:pt x="324" y="1126"/>
                  </a:lnTo>
                  <a:lnTo>
                    <a:pt x="459" y="1072"/>
                  </a:lnTo>
                  <a:lnTo>
                    <a:pt x="459" y="1005"/>
                  </a:lnTo>
                  <a:lnTo>
                    <a:pt x="324" y="1058"/>
                  </a:lnTo>
                  <a:lnTo>
                    <a:pt x="380" y="1007"/>
                  </a:lnTo>
                  <a:lnTo>
                    <a:pt x="380" y="966"/>
                  </a:lnTo>
                  <a:lnTo>
                    <a:pt x="276" y="1064"/>
                  </a:lnTo>
                  <a:lnTo>
                    <a:pt x="276" y="937"/>
                  </a:lnTo>
                  <a:lnTo>
                    <a:pt x="345" y="943"/>
                  </a:lnTo>
                  <a:lnTo>
                    <a:pt x="345" y="909"/>
                  </a:lnTo>
                  <a:lnTo>
                    <a:pt x="322" y="909"/>
                  </a:lnTo>
                  <a:lnTo>
                    <a:pt x="428" y="866"/>
                  </a:lnTo>
                  <a:lnTo>
                    <a:pt x="428" y="799"/>
                  </a:lnTo>
                  <a:lnTo>
                    <a:pt x="307" y="847"/>
                  </a:lnTo>
                  <a:lnTo>
                    <a:pt x="361" y="788"/>
                  </a:lnTo>
                  <a:lnTo>
                    <a:pt x="361" y="745"/>
                  </a:lnTo>
                  <a:lnTo>
                    <a:pt x="276" y="839"/>
                  </a:lnTo>
                  <a:lnTo>
                    <a:pt x="274" y="726"/>
                  </a:lnTo>
                  <a:lnTo>
                    <a:pt x="328" y="734"/>
                  </a:lnTo>
                  <a:lnTo>
                    <a:pt x="328" y="701"/>
                  </a:lnTo>
                  <a:lnTo>
                    <a:pt x="305" y="697"/>
                  </a:lnTo>
                  <a:lnTo>
                    <a:pt x="328" y="688"/>
                  </a:lnTo>
                  <a:lnTo>
                    <a:pt x="328" y="686"/>
                  </a:lnTo>
                  <a:lnTo>
                    <a:pt x="334" y="686"/>
                  </a:lnTo>
                  <a:lnTo>
                    <a:pt x="390" y="663"/>
                  </a:lnTo>
                  <a:lnTo>
                    <a:pt x="390" y="596"/>
                  </a:lnTo>
                  <a:lnTo>
                    <a:pt x="280" y="640"/>
                  </a:lnTo>
                  <a:lnTo>
                    <a:pt x="311" y="603"/>
                  </a:lnTo>
                  <a:lnTo>
                    <a:pt x="318" y="594"/>
                  </a:lnTo>
                  <a:lnTo>
                    <a:pt x="318" y="549"/>
                  </a:lnTo>
                  <a:lnTo>
                    <a:pt x="274" y="601"/>
                  </a:lnTo>
                  <a:lnTo>
                    <a:pt x="274" y="528"/>
                  </a:lnTo>
                  <a:lnTo>
                    <a:pt x="328" y="540"/>
                  </a:lnTo>
                  <a:lnTo>
                    <a:pt x="318" y="549"/>
                  </a:lnTo>
                  <a:lnTo>
                    <a:pt x="318" y="594"/>
                  </a:lnTo>
                  <a:lnTo>
                    <a:pt x="361" y="546"/>
                  </a:lnTo>
                  <a:lnTo>
                    <a:pt x="441" y="563"/>
                  </a:lnTo>
                  <a:lnTo>
                    <a:pt x="441" y="528"/>
                  </a:lnTo>
                  <a:lnTo>
                    <a:pt x="386" y="517"/>
                  </a:lnTo>
                  <a:lnTo>
                    <a:pt x="414" y="484"/>
                  </a:lnTo>
                  <a:lnTo>
                    <a:pt x="414" y="440"/>
                  </a:lnTo>
                  <a:lnTo>
                    <a:pt x="353" y="509"/>
                  </a:lnTo>
                  <a:lnTo>
                    <a:pt x="274" y="494"/>
                  </a:lnTo>
                  <a:lnTo>
                    <a:pt x="274" y="490"/>
                  </a:lnTo>
                  <a:lnTo>
                    <a:pt x="359" y="457"/>
                  </a:lnTo>
                  <a:lnTo>
                    <a:pt x="359" y="390"/>
                  </a:lnTo>
                  <a:lnTo>
                    <a:pt x="274" y="423"/>
                  </a:lnTo>
                  <a:lnTo>
                    <a:pt x="274" y="163"/>
                  </a:lnTo>
                  <a:lnTo>
                    <a:pt x="274" y="125"/>
                  </a:lnTo>
                  <a:lnTo>
                    <a:pt x="299" y="113"/>
                  </a:lnTo>
                  <a:lnTo>
                    <a:pt x="368" y="275"/>
                  </a:lnTo>
                  <a:lnTo>
                    <a:pt x="438" y="275"/>
                  </a:lnTo>
                  <a:lnTo>
                    <a:pt x="363" y="98"/>
                  </a:lnTo>
                  <a:lnTo>
                    <a:pt x="390" y="75"/>
                  </a:lnTo>
                  <a:lnTo>
                    <a:pt x="393" y="44"/>
                  </a:lnTo>
                  <a:lnTo>
                    <a:pt x="244" y="0"/>
                  </a:lnTo>
                  <a:lnTo>
                    <a:pt x="96" y="48"/>
                  </a:lnTo>
                  <a:lnTo>
                    <a:pt x="96" y="85"/>
                  </a:lnTo>
                  <a:lnTo>
                    <a:pt x="130" y="98"/>
                  </a:lnTo>
                  <a:lnTo>
                    <a:pt x="53" y="279"/>
                  </a:lnTo>
                  <a:lnTo>
                    <a:pt x="123" y="279"/>
                  </a:lnTo>
                  <a:lnTo>
                    <a:pt x="188" y="123"/>
                  </a:lnTo>
                  <a:lnTo>
                    <a:pt x="217" y="135"/>
                  </a:lnTo>
                  <a:lnTo>
                    <a:pt x="215" y="427"/>
                  </a:lnTo>
                  <a:lnTo>
                    <a:pt x="146" y="400"/>
                  </a:lnTo>
                  <a:lnTo>
                    <a:pt x="146" y="467"/>
                  </a:lnTo>
                  <a:lnTo>
                    <a:pt x="215" y="494"/>
                  </a:lnTo>
                  <a:lnTo>
                    <a:pt x="215" y="498"/>
                  </a:lnTo>
                  <a:lnTo>
                    <a:pt x="201" y="501"/>
                  </a:lnTo>
                  <a:lnTo>
                    <a:pt x="201" y="536"/>
                  </a:lnTo>
                  <a:lnTo>
                    <a:pt x="215" y="532"/>
                  </a:lnTo>
                  <a:lnTo>
                    <a:pt x="215" y="603"/>
                  </a:lnTo>
                  <a:lnTo>
                    <a:pt x="180" y="565"/>
                  </a:lnTo>
                  <a:lnTo>
                    <a:pt x="180" y="609"/>
                  </a:lnTo>
                  <a:lnTo>
                    <a:pt x="211" y="644"/>
                  </a:lnTo>
                  <a:lnTo>
                    <a:pt x="113" y="605"/>
                  </a:lnTo>
                  <a:lnTo>
                    <a:pt x="113" y="672"/>
                  </a:lnTo>
                  <a:lnTo>
                    <a:pt x="172" y="695"/>
                  </a:lnTo>
                  <a:lnTo>
                    <a:pt x="174" y="695"/>
                  </a:lnTo>
                  <a:lnTo>
                    <a:pt x="186" y="701"/>
                  </a:lnTo>
                  <a:lnTo>
                    <a:pt x="174" y="703"/>
                  </a:lnTo>
                  <a:lnTo>
                    <a:pt x="174" y="736"/>
                  </a:lnTo>
                  <a:lnTo>
                    <a:pt x="213" y="730"/>
                  </a:lnTo>
                  <a:lnTo>
                    <a:pt x="213" y="839"/>
                  </a:lnTo>
                  <a:lnTo>
                    <a:pt x="153" y="776"/>
                  </a:lnTo>
                  <a:lnTo>
                    <a:pt x="153" y="818"/>
                  </a:lnTo>
                  <a:lnTo>
                    <a:pt x="182" y="851"/>
                  </a:lnTo>
                  <a:lnTo>
                    <a:pt x="75" y="809"/>
                  </a:lnTo>
                  <a:lnTo>
                    <a:pt x="75" y="876"/>
                  </a:lnTo>
                  <a:lnTo>
                    <a:pt x="167" y="912"/>
                  </a:lnTo>
                  <a:lnTo>
                    <a:pt x="149" y="912"/>
                  </a:lnTo>
                  <a:lnTo>
                    <a:pt x="149" y="947"/>
                  </a:lnTo>
                  <a:lnTo>
                    <a:pt x="213" y="943"/>
                  </a:lnTo>
                  <a:lnTo>
                    <a:pt x="213" y="1066"/>
                  </a:lnTo>
                  <a:lnTo>
                    <a:pt x="136" y="995"/>
                  </a:lnTo>
                  <a:lnTo>
                    <a:pt x="136" y="1035"/>
                  </a:lnTo>
                  <a:lnTo>
                    <a:pt x="165" y="1062"/>
                  </a:lnTo>
                  <a:lnTo>
                    <a:pt x="27" y="1008"/>
                  </a:lnTo>
                  <a:lnTo>
                    <a:pt x="27" y="1076"/>
                  </a:lnTo>
                  <a:lnTo>
                    <a:pt x="167" y="1129"/>
                  </a:lnTo>
                  <a:lnTo>
                    <a:pt x="115" y="1129"/>
                  </a:lnTo>
                  <a:lnTo>
                    <a:pt x="115" y="1164"/>
                  </a:lnTo>
                  <a:lnTo>
                    <a:pt x="211" y="1162"/>
                  </a:lnTo>
                  <a:lnTo>
                    <a:pt x="211" y="1298"/>
                  </a:lnTo>
                  <a:lnTo>
                    <a:pt x="207" y="1297"/>
                  </a:lnTo>
                  <a:lnTo>
                    <a:pt x="88" y="1195"/>
                  </a:lnTo>
                  <a:lnTo>
                    <a:pt x="88" y="1233"/>
                  </a:lnTo>
                  <a:lnTo>
                    <a:pt x="124" y="1264"/>
                  </a:lnTo>
                  <a:lnTo>
                    <a:pt x="0" y="1216"/>
                  </a:lnTo>
                  <a:lnTo>
                    <a:pt x="0" y="1283"/>
                  </a:lnTo>
                  <a:lnTo>
                    <a:pt x="211" y="1366"/>
                  </a:lnTo>
                  <a:lnTo>
                    <a:pt x="209" y="1708"/>
                  </a:lnTo>
                  <a:lnTo>
                    <a:pt x="244" y="1727"/>
                  </a:lnTo>
                  <a:lnTo>
                    <a:pt x="282" y="1708"/>
                  </a:lnTo>
                  <a:lnTo>
                    <a:pt x="276" y="1362"/>
                  </a:lnTo>
                  <a:lnTo>
                    <a:pt x="503" y="1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9" name="Rectangle 153"/>
            <p:cNvSpPr>
              <a:spLocks noChangeArrowheads="1"/>
            </p:cNvSpPr>
            <p:nvPr/>
          </p:nvSpPr>
          <p:spPr bwMode="auto">
            <a:xfrm>
              <a:off x="4509" y="4314"/>
              <a:ext cx="5" cy="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Freeform 154"/>
            <p:cNvSpPr>
              <a:spLocks/>
            </p:cNvSpPr>
            <p:nvPr/>
          </p:nvSpPr>
          <p:spPr bwMode="auto">
            <a:xfrm>
              <a:off x="4498" y="4300"/>
              <a:ext cx="27" cy="27"/>
            </a:xfrm>
            <a:custGeom>
              <a:avLst/>
              <a:gdLst>
                <a:gd name="T0" fmla="*/ 14 w 139"/>
                <a:gd name="T1" fmla="*/ 0 h 141"/>
                <a:gd name="T2" fmla="*/ 11 w 139"/>
                <a:gd name="T3" fmla="*/ 0 h 141"/>
                <a:gd name="T4" fmla="*/ 9 w 139"/>
                <a:gd name="T5" fmla="*/ 1 h 141"/>
                <a:gd name="T6" fmla="*/ 6 w 139"/>
                <a:gd name="T7" fmla="*/ 2 h 141"/>
                <a:gd name="T8" fmla="*/ 4 w 139"/>
                <a:gd name="T9" fmla="*/ 4 h 141"/>
                <a:gd name="T10" fmla="*/ 2 w 139"/>
                <a:gd name="T11" fmla="*/ 6 h 141"/>
                <a:gd name="T12" fmla="*/ 1 w 139"/>
                <a:gd name="T13" fmla="*/ 9 h 141"/>
                <a:gd name="T14" fmla="*/ 0 w 139"/>
                <a:gd name="T15" fmla="*/ 11 h 141"/>
                <a:gd name="T16" fmla="*/ 0 w 139"/>
                <a:gd name="T17" fmla="*/ 14 h 141"/>
                <a:gd name="T18" fmla="*/ 0 w 139"/>
                <a:gd name="T19" fmla="*/ 16 h 141"/>
                <a:gd name="T20" fmla="*/ 1 w 139"/>
                <a:gd name="T21" fmla="*/ 19 h 141"/>
                <a:gd name="T22" fmla="*/ 2 w 139"/>
                <a:gd name="T23" fmla="*/ 21 h 141"/>
                <a:gd name="T24" fmla="*/ 4 w 139"/>
                <a:gd name="T25" fmla="*/ 23 h 141"/>
                <a:gd name="T26" fmla="*/ 6 w 139"/>
                <a:gd name="T27" fmla="*/ 25 h 141"/>
                <a:gd name="T28" fmla="*/ 9 w 139"/>
                <a:gd name="T29" fmla="*/ 26 h 141"/>
                <a:gd name="T30" fmla="*/ 11 w 139"/>
                <a:gd name="T31" fmla="*/ 27 h 141"/>
                <a:gd name="T32" fmla="*/ 14 w 139"/>
                <a:gd name="T33" fmla="*/ 27 h 141"/>
                <a:gd name="T34" fmla="*/ 17 w 139"/>
                <a:gd name="T35" fmla="*/ 27 h 141"/>
                <a:gd name="T36" fmla="*/ 19 w 139"/>
                <a:gd name="T37" fmla="*/ 26 h 141"/>
                <a:gd name="T38" fmla="*/ 21 w 139"/>
                <a:gd name="T39" fmla="*/ 25 h 141"/>
                <a:gd name="T40" fmla="*/ 23 w 139"/>
                <a:gd name="T41" fmla="*/ 23 h 141"/>
                <a:gd name="T42" fmla="*/ 25 w 139"/>
                <a:gd name="T43" fmla="*/ 21 h 141"/>
                <a:gd name="T44" fmla="*/ 26 w 139"/>
                <a:gd name="T45" fmla="*/ 19 h 141"/>
                <a:gd name="T46" fmla="*/ 27 w 139"/>
                <a:gd name="T47" fmla="*/ 16 h 141"/>
                <a:gd name="T48" fmla="*/ 27 w 139"/>
                <a:gd name="T49" fmla="*/ 14 h 141"/>
                <a:gd name="T50" fmla="*/ 27 w 139"/>
                <a:gd name="T51" fmla="*/ 11 h 141"/>
                <a:gd name="T52" fmla="*/ 26 w 139"/>
                <a:gd name="T53" fmla="*/ 9 h 141"/>
                <a:gd name="T54" fmla="*/ 25 w 139"/>
                <a:gd name="T55" fmla="*/ 6 h 141"/>
                <a:gd name="T56" fmla="*/ 23 w 139"/>
                <a:gd name="T57" fmla="*/ 4 h 141"/>
                <a:gd name="T58" fmla="*/ 21 w 139"/>
                <a:gd name="T59" fmla="*/ 2 h 141"/>
                <a:gd name="T60" fmla="*/ 19 w 139"/>
                <a:gd name="T61" fmla="*/ 1 h 141"/>
                <a:gd name="T62" fmla="*/ 17 w 139"/>
                <a:gd name="T63" fmla="*/ 0 h 141"/>
                <a:gd name="T64" fmla="*/ 14 w 139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41">
                  <a:moveTo>
                    <a:pt x="72" y="0"/>
                  </a:move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6" y="98"/>
                  </a:lnTo>
                  <a:lnTo>
                    <a:pt x="12" y="110"/>
                  </a:lnTo>
                  <a:lnTo>
                    <a:pt x="22" y="119"/>
                  </a:lnTo>
                  <a:lnTo>
                    <a:pt x="33" y="129"/>
                  </a:lnTo>
                  <a:lnTo>
                    <a:pt x="45" y="135"/>
                  </a:lnTo>
                  <a:lnTo>
                    <a:pt x="58" y="139"/>
                  </a:lnTo>
                  <a:lnTo>
                    <a:pt x="72" y="141"/>
                  </a:lnTo>
                  <a:lnTo>
                    <a:pt x="85" y="139"/>
                  </a:lnTo>
                  <a:lnTo>
                    <a:pt x="97" y="135"/>
                  </a:lnTo>
                  <a:lnTo>
                    <a:pt x="108" y="129"/>
                  </a:lnTo>
                  <a:lnTo>
                    <a:pt x="120" y="119"/>
                  </a:lnTo>
                  <a:lnTo>
                    <a:pt x="127" y="110"/>
                  </a:lnTo>
                  <a:lnTo>
                    <a:pt x="133" y="98"/>
                  </a:lnTo>
                  <a:lnTo>
                    <a:pt x="137" y="85"/>
                  </a:lnTo>
                  <a:lnTo>
                    <a:pt x="139" y="71"/>
                  </a:lnTo>
                  <a:lnTo>
                    <a:pt x="137" y="58"/>
                  </a:lnTo>
                  <a:lnTo>
                    <a:pt x="133" y="45"/>
                  </a:lnTo>
                  <a:lnTo>
                    <a:pt x="127" y="33"/>
                  </a:lnTo>
                  <a:lnTo>
                    <a:pt x="120" y="21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8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1" name="Freeform 155"/>
            <p:cNvSpPr>
              <a:spLocks/>
            </p:cNvSpPr>
            <p:nvPr/>
          </p:nvSpPr>
          <p:spPr bwMode="auto">
            <a:xfrm>
              <a:off x="4517" y="4306"/>
              <a:ext cx="105" cy="37"/>
            </a:xfrm>
            <a:custGeom>
              <a:avLst/>
              <a:gdLst>
                <a:gd name="T0" fmla="*/ 105 w 496"/>
                <a:gd name="T1" fmla="*/ 12 h 166"/>
                <a:gd name="T2" fmla="*/ 46 w 496"/>
                <a:gd name="T3" fmla="*/ 0 h 166"/>
                <a:gd name="T4" fmla="*/ 46 w 496"/>
                <a:gd name="T5" fmla="*/ 25 h 166"/>
                <a:gd name="T6" fmla="*/ 0 w 496"/>
                <a:gd name="T7" fmla="*/ 25 h 166"/>
                <a:gd name="T8" fmla="*/ 58 w 496"/>
                <a:gd name="T9" fmla="*/ 37 h 166"/>
                <a:gd name="T10" fmla="*/ 58 w 496"/>
                <a:gd name="T11" fmla="*/ 12 h 166"/>
                <a:gd name="T12" fmla="*/ 105 w 496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166">
                  <a:moveTo>
                    <a:pt x="496" y="55"/>
                  </a:moveTo>
                  <a:lnTo>
                    <a:pt x="219" y="0"/>
                  </a:lnTo>
                  <a:lnTo>
                    <a:pt x="219" y="111"/>
                  </a:lnTo>
                  <a:lnTo>
                    <a:pt x="0" y="111"/>
                  </a:lnTo>
                  <a:lnTo>
                    <a:pt x="276" y="166"/>
                  </a:lnTo>
                  <a:lnTo>
                    <a:pt x="276" y="55"/>
                  </a:lnTo>
                  <a:lnTo>
                    <a:pt x="49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2" name="Freeform 156"/>
            <p:cNvSpPr>
              <a:spLocks/>
            </p:cNvSpPr>
            <p:nvPr/>
          </p:nvSpPr>
          <p:spPr bwMode="auto">
            <a:xfrm>
              <a:off x="4541" y="4223"/>
              <a:ext cx="67" cy="85"/>
            </a:xfrm>
            <a:custGeom>
              <a:avLst/>
              <a:gdLst>
                <a:gd name="T0" fmla="*/ 67 w 316"/>
                <a:gd name="T1" fmla="*/ 0 h 387"/>
                <a:gd name="T2" fmla="*/ 17 w 316"/>
                <a:gd name="T3" fmla="*/ 34 h 387"/>
                <a:gd name="T4" fmla="*/ 34 w 316"/>
                <a:gd name="T5" fmla="*/ 51 h 387"/>
                <a:gd name="T6" fmla="*/ 0 w 316"/>
                <a:gd name="T7" fmla="*/ 85 h 387"/>
                <a:gd name="T8" fmla="*/ 50 w 316"/>
                <a:gd name="T9" fmla="*/ 51 h 387"/>
                <a:gd name="T10" fmla="*/ 34 w 316"/>
                <a:gd name="T11" fmla="*/ 34 h 387"/>
                <a:gd name="T12" fmla="*/ 67 w 316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" h="387">
                  <a:moveTo>
                    <a:pt x="316" y="0"/>
                  </a:moveTo>
                  <a:lnTo>
                    <a:pt x="81" y="154"/>
                  </a:lnTo>
                  <a:lnTo>
                    <a:pt x="158" y="233"/>
                  </a:lnTo>
                  <a:lnTo>
                    <a:pt x="0" y="387"/>
                  </a:lnTo>
                  <a:lnTo>
                    <a:pt x="235" y="233"/>
                  </a:lnTo>
                  <a:lnTo>
                    <a:pt x="158" y="1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" name="Freeform 157"/>
            <p:cNvSpPr>
              <a:spLocks/>
            </p:cNvSpPr>
            <p:nvPr/>
          </p:nvSpPr>
          <p:spPr bwMode="auto">
            <a:xfrm>
              <a:off x="4424" y="4223"/>
              <a:ext cx="66" cy="85"/>
            </a:xfrm>
            <a:custGeom>
              <a:avLst/>
              <a:gdLst>
                <a:gd name="T0" fmla="*/ 0 w 313"/>
                <a:gd name="T1" fmla="*/ 0 h 387"/>
                <a:gd name="T2" fmla="*/ 49 w 313"/>
                <a:gd name="T3" fmla="*/ 34 h 387"/>
                <a:gd name="T4" fmla="*/ 33 w 313"/>
                <a:gd name="T5" fmla="*/ 51 h 387"/>
                <a:gd name="T6" fmla="*/ 66 w 313"/>
                <a:gd name="T7" fmla="*/ 85 h 387"/>
                <a:gd name="T8" fmla="*/ 16 w 313"/>
                <a:gd name="T9" fmla="*/ 51 h 387"/>
                <a:gd name="T10" fmla="*/ 33 w 313"/>
                <a:gd name="T11" fmla="*/ 34 h 387"/>
                <a:gd name="T12" fmla="*/ 0 w 313"/>
                <a:gd name="T13" fmla="*/ 0 h 3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3" h="387">
                  <a:moveTo>
                    <a:pt x="0" y="0"/>
                  </a:moveTo>
                  <a:lnTo>
                    <a:pt x="234" y="154"/>
                  </a:lnTo>
                  <a:lnTo>
                    <a:pt x="157" y="233"/>
                  </a:lnTo>
                  <a:lnTo>
                    <a:pt x="313" y="387"/>
                  </a:lnTo>
                  <a:lnTo>
                    <a:pt x="78" y="233"/>
                  </a:lnTo>
                  <a:lnTo>
                    <a:pt x="155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4" name="Freeform 158"/>
            <p:cNvSpPr>
              <a:spLocks/>
            </p:cNvSpPr>
            <p:nvPr/>
          </p:nvSpPr>
          <p:spPr bwMode="auto">
            <a:xfrm>
              <a:off x="4402" y="4311"/>
              <a:ext cx="104" cy="37"/>
            </a:xfrm>
            <a:custGeom>
              <a:avLst/>
              <a:gdLst>
                <a:gd name="T0" fmla="*/ 0 w 494"/>
                <a:gd name="T1" fmla="*/ 12 h 166"/>
                <a:gd name="T2" fmla="*/ 58 w 494"/>
                <a:gd name="T3" fmla="*/ 0 h 166"/>
                <a:gd name="T4" fmla="*/ 58 w 494"/>
                <a:gd name="T5" fmla="*/ 25 h 166"/>
                <a:gd name="T6" fmla="*/ 104 w 494"/>
                <a:gd name="T7" fmla="*/ 25 h 166"/>
                <a:gd name="T8" fmla="*/ 46 w 494"/>
                <a:gd name="T9" fmla="*/ 37 h 166"/>
                <a:gd name="T10" fmla="*/ 46 w 494"/>
                <a:gd name="T11" fmla="*/ 12 h 166"/>
                <a:gd name="T12" fmla="*/ 0 w 494"/>
                <a:gd name="T13" fmla="*/ 12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4" h="166">
                  <a:moveTo>
                    <a:pt x="0" y="55"/>
                  </a:moveTo>
                  <a:lnTo>
                    <a:pt x="274" y="0"/>
                  </a:lnTo>
                  <a:lnTo>
                    <a:pt x="274" y="111"/>
                  </a:lnTo>
                  <a:lnTo>
                    <a:pt x="494" y="111"/>
                  </a:lnTo>
                  <a:lnTo>
                    <a:pt x="219" y="166"/>
                  </a:lnTo>
                  <a:lnTo>
                    <a:pt x="21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cxnSp>
        <p:nvCxnSpPr>
          <p:cNvPr id="145" name="Straight Arrow Connector 15"/>
          <p:cNvCxnSpPr/>
          <p:nvPr/>
        </p:nvCxnSpPr>
        <p:spPr bwMode="auto">
          <a:xfrm>
            <a:off x="5437107" y="3748087"/>
            <a:ext cx="482600" cy="3848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Arrow Connector 83"/>
          <p:cNvCxnSpPr/>
          <p:nvPr/>
        </p:nvCxnSpPr>
        <p:spPr bwMode="auto">
          <a:xfrm flipV="1">
            <a:off x="5322628" y="5410985"/>
            <a:ext cx="482600" cy="625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Arrow Connector 84"/>
          <p:cNvCxnSpPr/>
          <p:nvPr/>
        </p:nvCxnSpPr>
        <p:spPr bwMode="auto">
          <a:xfrm flipH="1" flipV="1">
            <a:off x="5324493" y="6037263"/>
            <a:ext cx="68407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Arrow Connector 85"/>
          <p:cNvCxnSpPr>
            <a:endCxn id="130" idx="3"/>
          </p:cNvCxnSpPr>
          <p:nvPr/>
        </p:nvCxnSpPr>
        <p:spPr bwMode="auto">
          <a:xfrm>
            <a:off x="6008563" y="4205287"/>
            <a:ext cx="78189" cy="5964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Arrow Connector 86"/>
          <p:cNvCxnSpPr/>
          <p:nvPr/>
        </p:nvCxnSpPr>
        <p:spPr bwMode="auto">
          <a:xfrm flipH="1">
            <a:off x="7724517" y="3781424"/>
            <a:ext cx="82563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87"/>
          <p:cNvCxnSpPr/>
          <p:nvPr/>
        </p:nvCxnSpPr>
        <p:spPr bwMode="auto">
          <a:xfrm flipV="1">
            <a:off x="6936333" y="3857624"/>
            <a:ext cx="711983" cy="423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88"/>
          <p:cNvCxnSpPr/>
          <p:nvPr/>
        </p:nvCxnSpPr>
        <p:spPr bwMode="auto">
          <a:xfrm flipV="1">
            <a:off x="6991883" y="6032499"/>
            <a:ext cx="711983" cy="423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89"/>
          <p:cNvCxnSpPr/>
          <p:nvPr/>
        </p:nvCxnSpPr>
        <p:spPr bwMode="auto">
          <a:xfrm flipV="1">
            <a:off x="7774461" y="5972175"/>
            <a:ext cx="851890" cy="49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90"/>
          <p:cNvCxnSpPr/>
          <p:nvPr/>
        </p:nvCxnSpPr>
        <p:spPr bwMode="auto">
          <a:xfrm flipH="1" flipV="1">
            <a:off x="8423512" y="5312085"/>
            <a:ext cx="202839" cy="6849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91"/>
          <p:cNvCxnSpPr/>
          <p:nvPr/>
        </p:nvCxnSpPr>
        <p:spPr bwMode="auto">
          <a:xfrm>
            <a:off x="7648316" y="3857624"/>
            <a:ext cx="445882" cy="712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向右箭號 16"/>
          <p:cNvSpPr/>
          <p:nvPr/>
        </p:nvSpPr>
        <p:spPr bwMode="auto">
          <a:xfrm>
            <a:off x="4543571" y="4559159"/>
            <a:ext cx="360190" cy="609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09000" cy="3886200"/>
          </a:xfrm>
        </p:spPr>
        <p:txBody>
          <a:bodyPr/>
          <a:lstStyle/>
          <a:p>
            <a:r>
              <a:rPr lang="en-US" altLang="zh-TW" b="1" dirty="0" smtClean="0"/>
              <a:t>Background</a:t>
            </a:r>
          </a:p>
          <a:p>
            <a:r>
              <a:rPr lang="en-US" altLang="zh-TW" dirty="0" smtClean="0"/>
              <a:t>Network Modeling</a:t>
            </a:r>
          </a:p>
          <a:p>
            <a:r>
              <a:rPr lang="en-US" altLang="zh-TW" dirty="0" smtClean="0"/>
              <a:t>Barrier Coverage Optimization Problem</a:t>
            </a:r>
          </a:p>
          <a:p>
            <a:r>
              <a:rPr lang="en-US" altLang="zh-TW" dirty="0" smtClean="0"/>
              <a:t>Optimal Barrier Coverage Algorithm</a:t>
            </a:r>
          </a:p>
          <a:p>
            <a:r>
              <a:rPr lang="en-US" altLang="zh-TW" dirty="0" smtClean="0"/>
              <a:t>Time Complexity Analysis</a:t>
            </a:r>
          </a:p>
          <a:p>
            <a:r>
              <a:rPr lang="en-US" altLang="zh-TW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07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8" y="733646"/>
            <a:ext cx="8771860" cy="1371600"/>
          </a:xfrm>
        </p:spPr>
        <p:txBody>
          <a:bodyPr/>
          <a:lstStyle/>
          <a:p>
            <a:pPr lvl="1"/>
            <a:r>
              <a:rPr lang="en-US" altLang="zh-TW" sz="3600" dirty="0" smtClean="0"/>
              <a:t>Background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TW" i="1" dirty="0" smtClean="0"/>
              <a:t>k-Barrier Coverage Problem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TW" i="1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TW" i="1" dirty="0" smtClean="0"/>
              <a:t>Sink Connected Barrier Coverage</a:t>
            </a:r>
          </a:p>
        </p:txBody>
      </p:sp>
    </p:spTree>
    <p:extLst>
      <p:ext uri="{BB962C8B-B14F-4D97-AF65-F5344CB8AC3E}">
        <p14:creationId xmlns:p14="http://schemas.microsoft.com/office/powerpoint/2010/main" val="16345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8763000" cy="1371600"/>
          </a:xfrm>
        </p:spPr>
        <p:txBody>
          <a:bodyPr/>
          <a:lstStyle/>
          <a:p>
            <a:r>
              <a:rPr lang="en-US" altLang="zh-TW" i="1" dirty="0"/>
              <a:t>k</a:t>
            </a:r>
            <a:r>
              <a:rPr lang="en-US" altLang="zh-TW" dirty="0"/>
              <a:t>-Barrier </a:t>
            </a:r>
            <a:r>
              <a:rPr lang="en-US" altLang="zh-TW" dirty="0" smtClean="0"/>
              <a:t>Coverage Problem</a:t>
            </a:r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424"/>
            <a:ext cx="9144000" cy="1358900"/>
          </a:xfrm>
        </p:spPr>
        <p:txBody>
          <a:bodyPr/>
          <a:lstStyle/>
          <a:p>
            <a:r>
              <a:rPr lang="en-US" altLang="zh-TW" dirty="0" smtClean="0"/>
              <a:t>Degree (k) is the number of virtual detection lines </a:t>
            </a:r>
          </a:p>
          <a:p>
            <a:r>
              <a:rPr lang="en-US" altLang="zh-TW" dirty="0" smtClean="0"/>
              <a:t>How to select nodes to maximize degree (</a:t>
            </a:r>
            <a:r>
              <a:rPr lang="en-US" altLang="zh-TW" i="1" dirty="0" smtClean="0"/>
              <a:t>k)</a:t>
            </a:r>
            <a:endParaRPr lang="zh-TW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39090" y="3744264"/>
            <a:ext cx="2738301" cy="2390621"/>
            <a:chOff x="217486" y="2543174"/>
            <a:chExt cx="4414701" cy="394017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17486" y="2543174"/>
              <a:ext cx="4218781" cy="3759200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76137" y="54498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31772" y="501173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80999" y="574833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023799" y="529113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395399" y="5873749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938199" y="5416549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108187" y="53736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650987" y="491648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022587" y="53736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565387" y="491648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88972" y="3052761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31772" y="2595561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392234" y="352424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935034" y="306704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306634" y="3649661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1849434" y="3192461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019422" y="314959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2562222" y="269239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3933822" y="314959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3476622" y="269239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1338125" y="461803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Oval 7"/>
            <p:cNvSpPr>
              <a:spLocks noChangeArrowheads="1"/>
            </p:cNvSpPr>
            <p:nvPr/>
          </p:nvSpPr>
          <p:spPr bwMode="auto">
            <a:xfrm>
              <a:off x="880925" y="416083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2396987" y="4695823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1861999" y="422433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3211375" y="4259261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2754175" y="375919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750903" y="3796651"/>
            <a:ext cx="2738301" cy="2390621"/>
            <a:chOff x="217486" y="2543174"/>
            <a:chExt cx="4414701" cy="3940175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217486" y="2543174"/>
              <a:ext cx="4218781" cy="3759200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676137" y="54498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Oval 7"/>
            <p:cNvSpPr>
              <a:spLocks noChangeArrowheads="1"/>
            </p:cNvSpPr>
            <p:nvPr/>
          </p:nvSpPr>
          <p:spPr bwMode="auto">
            <a:xfrm>
              <a:off x="218937" y="5060949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Rectangle 8"/>
            <p:cNvSpPr>
              <a:spLocks noChangeArrowheads="1"/>
            </p:cNvSpPr>
            <p:nvPr/>
          </p:nvSpPr>
          <p:spPr bwMode="auto">
            <a:xfrm>
              <a:off x="1480999" y="574833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Oval 9"/>
            <p:cNvSpPr>
              <a:spLocks noChangeArrowheads="1"/>
            </p:cNvSpPr>
            <p:nvPr/>
          </p:nvSpPr>
          <p:spPr bwMode="auto">
            <a:xfrm>
              <a:off x="1023799" y="529113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Rectangle 10"/>
            <p:cNvSpPr>
              <a:spLocks noChangeArrowheads="1"/>
            </p:cNvSpPr>
            <p:nvPr/>
          </p:nvSpPr>
          <p:spPr bwMode="auto">
            <a:xfrm>
              <a:off x="2395399" y="5873749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>
              <a:off x="1938199" y="5416549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Rectangle 12"/>
            <p:cNvSpPr>
              <a:spLocks noChangeArrowheads="1"/>
            </p:cNvSpPr>
            <p:nvPr/>
          </p:nvSpPr>
          <p:spPr bwMode="auto">
            <a:xfrm>
              <a:off x="3108187" y="53736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Oval 13"/>
            <p:cNvSpPr>
              <a:spLocks noChangeArrowheads="1"/>
            </p:cNvSpPr>
            <p:nvPr/>
          </p:nvSpPr>
          <p:spPr bwMode="auto">
            <a:xfrm>
              <a:off x="2650987" y="491648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Rectangle 14"/>
            <p:cNvSpPr>
              <a:spLocks noChangeArrowheads="1"/>
            </p:cNvSpPr>
            <p:nvPr/>
          </p:nvSpPr>
          <p:spPr bwMode="auto">
            <a:xfrm>
              <a:off x="4022587" y="5373686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3565387" y="4916486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688972" y="3052761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231772" y="2595561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Rectangle 8"/>
            <p:cNvSpPr>
              <a:spLocks noChangeArrowheads="1"/>
            </p:cNvSpPr>
            <p:nvPr/>
          </p:nvSpPr>
          <p:spPr bwMode="auto">
            <a:xfrm>
              <a:off x="1392234" y="352424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935034" y="306704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Rectangle 10"/>
            <p:cNvSpPr>
              <a:spLocks noChangeArrowheads="1"/>
            </p:cNvSpPr>
            <p:nvPr/>
          </p:nvSpPr>
          <p:spPr bwMode="auto">
            <a:xfrm>
              <a:off x="2306634" y="3649661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auto">
            <a:xfrm>
              <a:off x="1849434" y="3192461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3019422" y="314959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Oval 13"/>
            <p:cNvSpPr>
              <a:spLocks noChangeArrowheads="1"/>
            </p:cNvSpPr>
            <p:nvPr/>
          </p:nvSpPr>
          <p:spPr bwMode="auto">
            <a:xfrm>
              <a:off x="2562222" y="269239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3933822" y="3149598"/>
              <a:ext cx="152400" cy="152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" name="Oval 15"/>
            <p:cNvSpPr>
              <a:spLocks noChangeArrowheads="1"/>
            </p:cNvSpPr>
            <p:nvPr/>
          </p:nvSpPr>
          <p:spPr bwMode="auto">
            <a:xfrm>
              <a:off x="3476622" y="2692398"/>
              <a:ext cx="10668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1338125" y="4618036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2396987" y="4695823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Rectangle 12"/>
            <p:cNvSpPr>
              <a:spLocks noChangeArrowheads="1"/>
            </p:cNvSpPr>
            <p:nvPr/>
          </p:nvSpPr>
          <p:spPr bwMode="auto">
            <a:xfrm>
              <a:off x="3211375" y="4259261"/>
              <a:ext cx="152400" cy="152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248" y="376612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Given:</a:t>
            </a:r>
            <a:endParaRPr lang="zh-TW" altLang="en-US" sz="24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4568161" y="4709373"/>
            <a:ext cx="419100" cy="3785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59048" y="341448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Solution:</a:t>
            </a:r>
            <a:r>
              <a:rPr lang="en-US" altLang="zh-TW" sz="2000" dirty="0" smtClean="0">
                <a:solidFill>
                  <a:srgbClr val="7030A0"/>
                </a:solidFill>
              </a:rPr>
              <a:t> </a:t>
            </a:r>
            <a:r>
              <a:rPr lang="en-US" altLang="zh-TW" sz="2000" b="1" i="1" dirty="0" smtClean="0">
                <a:solidFill>
                  <a:srgbClr val="7030A0"/>
                </a:solidFill>
              </a:rPr>
              <a:t>k=2</a:t>
            </a:r>
            <a:endParaRPr lang="zh-TW" alt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141955" y="4164586"/>
            <a:ext cx="351309" cy="2587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6561427" y="4456439"/>
            <a:ext cx="497865" cy="577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110054" y="4257052"/>
            <a:ext cx="426066" cy="2345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7583385" y="4190593"/>
            <a:ext cx="519909" cy="202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6090615" y="5606473"/>
            <a:ext cx="449914" cy="1749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6612902" y="5799649"/>
            <a:ext cx="536156" cy="84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7107019" y="5565644"/>
            <a:ext cx="476366" cy="318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7589318" y="5540014"/>
            <a:ext cx="569034" cy="256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67"/>
          <p:cNvGrpSpPr>
            <a:grpSpLocks/>
          </p:cNvGrpSpPr>
          <p:nvPr/>
        </p:nvGrpSpPr>
        <p:grpSpPr bwMode="auto">
          <a:xfrm>
            <a:off x="7488856" y="6163202"/>
            <a:ext cx="603705" cy="724152"/>
            <a:chOff x="3983" y="9537"/>
            <a:chExt cx="1411" cy="1497"/>
          </a:xfrm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419" y="10934"/>
              <a:ext cx="233" cy="90"/>
            </a:xfrm>
            <a:custGeom>
              <a:avLst/>
              <a:gdLst>
                <a:gd name="T0" fmla="*/ 0 w 466"/>
                <a:gd name="T1" fmla="*/ 21 h 182"/>
                <a:gd name="T2" fmla="*/ 11 w 466"/>
                <a:gd name="T3" fmla="*/ 0 h 182"/>
                <a:gd name="T4" fmla="*/ 38 w 466"/>
                <a:gd name="T5" fmla="*/ 3 h 182"/>
                <a:gd name="T6" fmla="*/ 59 w 466"/>
                <a:gd name="T7" fmla="*/ 13 h 182"/>
                <a:gd name="T8" fmla="*/ 24 w 466"/>
                <a:gd name="T9" fmla="*/ 21 h 182"/>
                <a:gd name="T10" fmla="*/ 19 w 466"/>
                <a:gd name="T11" fmla="*/ 12 h 182"/>
                <a:gd name="T12" fmla="*/ 14 w 466"/>
                <a:gd name="T13" fmla="*/ 22 h 182"/>
                <a:gd name="T14" fmla="*/ 0 w 466"/>
                <a:gd name="T15" fmla="*/ 21 h 182"/>
                <a:gd name="T16" fmla="*/ 0 w 466"/>
                <a:gd name="T17" fmla="*/ 21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6" h="182">
                  <a:moveTo>
                    <a:pt x="0" y="176"/>
                  </a:moveTo>
                  <a:lnTo>
                    <a:pt x="86" y="0"/>
                  </a:lnTo>
                  <a:lnTo>
                    <a:pt x="303" y="24"/>
                  </a:lnTo>
                  <a:lnTo>
                    <a:pt x="466" y="110"/>
                  </a:lnTo>
                  <a:lnTo>
                    <a:pt x="189" y="170"/>
                  </a:lnTo>
                  <a:lnTo>
                    <a:pt x="148" y="100"/>
                  </a:lnTo>
                  <a:lnTo>
                    <a:pt x="106" y="18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112" y="10909"/>
              <a:ext cx="223" cy="105"/>
            </a:xfrm>
            <a:custGeom>
              <a:avLst/>
              <a:gdLst>
                <a:gd name="T0" fmla="*/ 8 w 447"/>
                <a:gd name="T1" fmla="*/ 0 h 208"/>
                <a:gd name="T2" fmla="*/ 34 w 447"/>
                <a:gd name="T3" fmla="*/ 10 h 208"/>
                <a:gd name="T4" fmla="*/ 55 w 447"/>
                <a:gd name="T5" fmla="*/ 23 h 208"/>
                <a:gd name="T6" fmla="*/ 55 w 447"/>
                <a:gd name="T7" fmla="*/ 23 h 208"/>
                <a:gd name="T8" fmla="*/ 54 w 447"/>
                <a:gd name="T9" fmla="*/ 23 h 208"/>
                <a:gd name="T10" fmla="*/ 53 w 447"/>
                <a:gd name="T11" fmla="*/ 23 h 208"/>
                <a:gd name="T12" fmla="*/ 52 w 447"/>
                <a:gd name="T13" fmla="*/ 24 h 208"/>
                <a:gd name="T14" fmla="*/ 51 w 447"/>
                <a:gd name="T15" fmla="*/ 24 h 208"/>
                <a:gd name="T16" fmla="*/ 50 w 447"/>
                <a:gd name="T17" fmla="*/ 24 h 208"/>
                <a:gd name="T18" fmla="*/ 49 w 447"/>
                <a:gd name="T19" fmla="*/ 24 h 208"/>
                <a:gd name="T20" fmla="*/ 47 w 447"/>
                <a:gd name="T21" fmla="*/ 24 h 208"/>
                <a:gd name="T22" fmla="*/ 47 w 447"/>
                <a:gd name="T23" fmla="*/ 24 h 208"/>
                <a:gd name="T24" fmla="*/ 46 w 447"/>
                <a:gd name="T25" fmla="*/ 24 h 208"/>
                <a:gd name="T26" fmla="*/ 45 w 447"/>
                <a:gd name="T27" fmla="*/ 25 h 208"/>
                <a:gd name="T28" fmla="*/ 44 w 447"/>
                <a:gd name="T29" fmla="*/ 25 h 208"/>
                <a:gd name="T30" fmla="*/ 44 w 447"/>
                <a:gd name="T31" fmla="*/ 25 h 208"/>
                <a:gd name="T32" fmla="*/ 43 w 447"/>
                <a:gd name="T33" fmla="*/ 25 h 208"/>
                <a:gd name="T34" fmla="*/ 42 w 447"/>
                <a:gd name="T35" fmla="*/ 25 h 208"/>
                <a:gd name="T36" fmla="*/ 42 w 447"/>
                <a:gd name="T37" fmla="*/ 25 h 208"/>
                <a:gd name="T38" fmla="*/ 41 w 447"/>
                <a:gd name="T39" fmla="*/ 25 h 208"/>
                <a:gd name="T40" fmla="*/ 40 w 447"/>
                <a:gd name="T41" fmla="*/ 25 h 208"/>
                <a:gd name="T42" fmla="*/ 39 w 447"/>
                <a:gd name="T43" fmla="*/ 25 h 208"/>
                <a:gd name="T44" fmla="*/ 38 w 447"/>
                <a:gd name="T45" fmla="*/ 26 h 208"/>
                <a:gd name="T46" fmla="*/ 37 w 447"/>
                <a:gd name="T47" fmla="*/ 26 h 208"/>
                <a:gd name="T48" fmla="*/ 37 w 447"/>
                <a:gd name="T49" fmla="*/ 26 h 208"/>
                <a:gd name="T50" fmla="*/ 36 w 447"/>
                <a:gd name="T51" fmla="*/ 26 h 208"/>
                <a:gd name="T52" fmla="*/ 35 w 447"/>
                <a:gd name="T53" fmla="*/ 26 h 208"/>
                <a:gd name="T54" fmla="*/ 34 w 447"/>
                <a:gd name="T55" fmla="*/ 26 h 208"/>
                <a:gd name="T56" fmla="*/ 34 w 447"/>
                <a:gd name="T57" fmla="*/ 26 h 208"/>
                <a:gd name="T58" fmla="*/ 33 w 447"/>
                <a:gd name="T59" fmla="*/ 26 h 208"/>
                <a:gd name="T60" fmla="*/ 32 w 447"/>
                <a:gd name="T61" fmla="*/ 27 h 208"/>
                <a:gd name="T62" fmla="*/ 31 w 447"/>
                <a:gd name="T63" fmla="*/ 27 h 208"/>
                <a:gd name="T64" fmla="*/ 31 w 447"/>
                <a:gd name="T65" fmla="*/ 27 h 208"/>
                <a:gd name="T66" fmla="*/ 30 w 447"/>
                <a:gd name="T67" fmla="*/ 27 h 208"/>
                <a:gd name="T68" fmla="*/ 29 w 447"/>
                <a:gd name="T69" fmla="*/ 27 h 208"/>
                <a:gd name="T70" fmla="*/ 28 w 447"/>
                <a:gd name="T71" fmla="*/ 27 h 208"/>
                <a:gd name="T72" fmla="*/ 27 w 447"/>
                <a:gd name="T73" fmla="*/ 27 h 208"/>
                <a:gd name="T74" fmla="*/ 25 w 447"/>
                <a:gd name="T75" fmla="*/ 27 h 208"/>
                <a:gd name="T76" fmla="*/ 24 w 447"/>
                <a:gd name="T77" fmla="*/ 27 h 208"/>
                <a:gd name="T78" fmla="*/ 23 w 447"/>
                <a:gd name="T79" fmla="*/ 27 h 208"/>
                <a:gd name="T80" fmla="*/ 23 w 447"/>
                <a:gd name="T81" fmla="*/ 26 h 208"/>
                <a:gd name="T82" fmla="*/ 22 w 447"/>
                <a:gd name="T83" fmla="*/ 26 h 208"/>
                <a:gd name="T84" fmla="*/ 21 w 447"/>
                <a:gd name="T85" fmla="*/ 25 h 208"/>
                <a:gd name="T86" fmla="*/ 21 w 447"/>
                <a:gd name="T87" fmla="*/ 24 h 208"/>
                <a:gd name="T88" fmla="*/ 21 w 447"/>
                <a:gd name="T89" fmla="*/ 23 h 208"/>
                <a:gd name="T90" fmla="*/ 21 w 447"/>
                <a:gd name="T91" fmla="*/ 22 h 208"/>
                <a:gd name="T92" fmla="*/ 21 w 447"/>
                <a:gd name="T93" fmla="*/ 22 h 208"/>
                <a:gd name="T94" fmla="*/ 21 w 447"/>
                <a:gd name="T95" fmla="*/ 21 h 208"/>
                <a:gd name="T96" fmla="*/ 21 w 447"/>
                <a:gd name="T97" fmla="*/ 20 h 208"/>
                <a:gd name="T98" fmla="*/ 21 w 447"/>
                <a:gd name="T99" fmla="*/ 19 h 208"/>
                <a:gd name="T100" fmla="*/ 21 w 447"/>
                <a:gd name="T101" fmla="*/ 18 h 208"/>
                <a:gd name="T102" fmla="*/ 21 w 447"/>
                <a:gd name="T103" fmla="*/ 17 h 208"/>
                <a:gd name="T104" fmla="*/ 21 w 447"/>
                <a:gd name="T105" fmla="*/ 17 h 208"/>
                <a:gd name="T106" fmla="*/ 21 w 447"/>
                <a:gd name="T107" fmla="*/ 16 h 208"/>
                <a:gd name="T108" fmla="*/ 21 w 447"/>
                <a:gd name="T109" fmla="*/ 16 h 208"/>
                <a:gd name="T110" fmla="*/ 21 w 447"/>
                <a:gd name="T111" fmla="*/ 15 h 208"/>
                <a:gd name="T112" fmla="*/ 21 w 447"/>
                <a:gd name="T113" fmla="*/ 15 h 208"/>
                <a:gd name="T114" fmla="*/ 15 w 447"/>
                <a:gd name="T115" fmla="*/ 21 h 208"/>
                <a:gd name="T116" fmla="*/ 0 w 447"/>
                <a:gd name="T117" fmla="*/ 18 h 208"/>
                <a:gd name="T118" fmla="*/ 8 w 447"/>
                <a:gd name="T119" fmla="*/ 0 h 208"/>
                <a:gd name="T120" fmla="*/ 8 w 447"/>
                <a:gd name="T121" fmla="*/ 0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47" h="208">
                  <a:moveTo>
                    <a:pt x="68" y="0"/>
                  </a:moveTo>
                  <a:lnTo>
                    <a:pt x="277" y="78"/>
                  </a:lnTo>
                  <a:lnTo>
                    <a:pt x="447" y="181"/>
                  </a:lnTo>
                  <a:lnTo>
                    <a:pt x="443" y="181"/>
                  </a:lnTo>
                  <a:lnTo>
                    <a:pt x="435" y="183"/>
                  </a:lnTo>
                  <a:lnTo>
                    <a:pt x="427" y="183"/>
                  </a:lnTo>
                  <a:lnTo>
                    <a:pt x="419" y="185"/>
                  </a:lnTo>
                  <a:lnTo>
                    <a:pt x="412" y="185"/>
                  </a:lnTo>
                  <a:lnTo>
                    <a:pt x="404" y="187"/>
                  </a:lnTo>
                  <a:lnTo>
                    <a:pt x="392" y="189"/>
                  </a:lnTo>
                  <a:lnTo>
                    <a:pt x="382" y="191"/>
                  </a:lnTo>
                  <a:lnTo>
                    <a:pt x="376" y="191"/>
                  </a:lnTo>
                  <a:lnTo>
                    <a:pt x="371" y="191"/>
                  </a:lnTo>
                  <a:lnTo>
                    <a:pt x="365" y="193"/>
                  </a:lnTo>
                  <a:lnTo>
                    <a:pt x="359" y="193"/>
                  </a:lnTo>
                  <a:lnTo>
                    <a:pt x="353" y="193"/>
                  </a:lnTo>
                  <a:lnTo>
                    <a:pt x="347" y="195"/>
                  </a:lnTo>
                  <a:lnTo>
                    <a:pt x="341" y="195"/>
                  </a:lnTo>
                  <a:lnTo>
                    <a:pt x="336" y="197"/>
                  </a:lnTo>
                  <a:lnTo>
                    <a:pt x="330" y="197"/>
                  </a:lnTo>
                  <a:lnTo>
                    <a:pt x="322" y="199"/>
                  </a:lnTo>
                  <a:lnTo>
                    <a:pt x="316" y="199"/>
                  </a:lnTo>
                  <a:lnTo>
                    <a:pt x="310" y="201"/>
                  </a:lnTo>
                  <a:lnTo>
                    <a:pt x="302" y="201"/>
                  </a:lnTo>
                  <a:lnTo>
                    <a:pt x="297" y="202"/>
                  </a:lnTo>
                  <a:lnTo>
                    <a:pt x="291" y="202"/>
                  </a:lnTo>
                  <a:lnTo>
                    <a:pt x="285" y="202"/>
                  </a:lnTo>
                  <a:lnTo>
                    <a:pt x="279" y="202"/>
                  </a:lnTo>
                  <a:lnTo>
                    <a:pt x="273" y="204"/>
                  </a:lnTo>
                  <a:lnTo>
                    <a:pt x="265" y="204"/>
                  </a:lnTo>
                  <a:lnTo>
                    <a:pt x="259" y="206"/>
                  </a:lnTo>
                  <a:lnTo>
                    <a:pt x="254" y="206"/>
                  </a:lnTo>
                  <a:lnTo>
                    <a:pt x="248" y="206"/>
                  </a:lnTo>
                  <a:lnTo>
                    <a:pt x="242" y="206"/>
                  </a:lnTo>
                  <a:lnTo>
                    <a:pt x="236" y="206"/>
                  </a:lnTo>
                  <a:lnTo>
                    <a:pt x="226" y="206"/>
                  </a:lnTo>
                  <a:lnTo>
                    <a:pt x="217" y="208"/>
                  </a:lnTo>
                  <a:lnTo>
                    <a:pt x="207" y="206"/>
                  </a:lnTo>
                  <a:lnTo>
                    <a:pt x="199" y="206"/>
                  </a:lnTo>
                  <a:lnTo>
                    <a:pt x="191" y="206"/>
                  </a:lnTo>
                  <a:lnTo>
                    <a:pt x="185" y="204"/>
                  </a:lnTo>
                  <a:lnTo>
                    <a:pt x="176" y="201"/>
                  </a:lnTo>
                  <a:lnTo>
                    <a:pt x="174" y="197"/>
                  </a:lnTo>
                  <a:lnTo>
                    <a:pt x="172" y="189"/>
                  </a:lnTo>
                  <a:lnTo>
                    <a:pt x="172" y="183"/>
                  </a:lnTo>
                  <a:lnTo>
                    <a:pt x="170" y="175"/>
                  </a:lnTo>
                  <a:lnTo>
                    <a:pt x="170" y="169"/>
                  </a:lnTo>
                  <a:lnTo>
                    <a:pt x="170" y="162"/>
                  </a:lnTo>
                  <a:lnTo>
                    <a:pt x="170" y="154"/>
                  </a:lnTo>
                  <a:lnTo>
                    <a:pt x="170" y="148"/>
                  </a:lnTo>
                  <a:lnTo>
                    <a:pt x="170" y="142"/>
                  </a:lnTo>
                  <a:lnTo>
                    <a:pt x="170" y="134"/>
                  </a:lnTo>
                  <a:lnTo>
                    <a:pt x="170" y="130"/>
                  </a:lnTo>
                  <a:lnTo>
                    <a:pt x="170" y="124"/>
                  </a:lnTo>
                  <a:lnTo>
                    <a:pt x="170" y="121"/>
                  </a:lnTo>
                  <a:lnTo>
                    <a:pt x="170" y="115"/>
                  </a:lnTo>
                  <a:lnTo>
                    <a:pt x="170" y="113"/>
                  </a:lnTo>
                  <a:lnTo>
                    <a:pt x="125" y="167"/>
                  </a:lnTo>
                  <a:lnTo>
                    <a:pt x="0" y="14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990" y="10379"/>
              <a:ext cx="111" cy="107"/>
            </a:xfrm>
            <a:custGeom>
              <a:avLst/>
              <a:gdLst>
                <a:gd name="T0" fmla="*/ 17 w 223"/>
                <a:gd name="T1" fmla="*/ 0 h 214"/>
                <a:gd name="T2" fmla="*/ 27 w 223"/>
                <a:gd name="T3" fmla="*/ 9 h 214"/>
                <a:gd name="T4" fmla="*/ 23 w 223"/>
                <a:gd name="T5" fmla="*/ 23 h 214"/>
                <a:gd name="T6" fmla="*/ 14 w 223"/>
                <a:gd name="T7" fmla="*/ 27 h 214"/>
                <a:gd name="T8" fmla="*/ 4 w 223"/>
                <a:gd name="T9" fmla="*/ 21 h 214"/>
                <a:gd name="T10" fmla="*/ 0 w 223"/>
                <a:gd name="T11" fmla="*/ 14 h 214"/>
                <a:gd name="T12" fmla="*/ 6 w 223"/>
                <a:gd name="T13" fmla="*/ 10 h 214"/>
                <a:gd name="T14" fmla="*/ 11 w 223"/>
                <a:gd name="T15" fmla="*/ 11 h 214"/>
                <a:gd name="T16" fmla="*/ 17 w 223"/>
                <a:gd name="T17" fmla="*/ 0 h 214"/>
                <a:gd name="T18" fmla="*/ 17 w 223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214">
                  <a:moveTo>
                    <a:pt x="137" y="0"/>
                  </a:moveTo>
                  <a:lnTo>
                    <a:pt x="223" y="68"/>
                  </a:lnTo>
                  <a:lnTo>
                    <a:pt x="188" y="177"/>
                  </a:lnTo>
                  <a:lnTo>
                    <a:pt x="112" y="214"/>
                  </a:lnTo>
                  <a:lnTo>
                    <a:pt x="36" y="168"/>
                  </a:lnTo>
                  <a:lnTo>
                    <a:pt x="0" y="107"/>
                  </a:lnTo>
                  <a:lnTo>
                    <a:pt x="51" y="74"/>
                  </a:lnTo>
                  <a:lnTo>
                    <a:pt x="90" y="8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781" y="10244"/>
              <a:ext cx="133" cy="141"/>
            </a:xfrm>
            <a:custGeom>
              <a:avLst/>
              <a:gdLst>
                <a:gd name="T0" fmla="*/ 0 w 265"/>
                <a:gd name="T1" fmla="*/ 12 h 281"/>
                <a:gd name="T2" fmla="*/ 15 w 265"/>
                <a:gd name="T3" fmla="*/ 5 h 281"/>
                <a:gd name="T4" fmla="*/ 33 w 265"/>
                <a:gd name="T5" fmla="*/ 0 h 281"/>
                <a:gd name="T6" fmla="*/ 34 w 265"/>
                <a:gd name="T7" fmla="*/ 6 h 281"/>
                <a:gd name="T8" fmla="*/ 27 w 265"/>
                <a:gd name="T9" fmla="*/ 9 h 281"/>
                <a:gd name="T10" fmla="*/ 32 w 265"/>
                <a:gd name="T11" fmla="*/ 20 h 281"/>
                <a:gd name="T12" fmla="*/ 27 w 265"/>
                <a:gd name="T13" fmla="*/ 26 h 281"/>
                <a:gd name="T14" fmla="*/ 24 w 265"/>
                <a:gd name="T15" fmla="*/ 34 h 281"/>
                <a:gd name="T16" fmla="*/ 18 w 265"/>
                <a:gd name="T17" fmla="*/ 34 h 281"/>
                <a:gd name="T18" fmla="*/ 15 w 265"/>
                <a:gd name="T19" fmla="*/ 36 h 281"/>
                <a:gd name="T20" fmla="*/ 11 w 265"/>
                <a:gd name="T21" fmla="*/ 28 h 281"/>
                <a:gd name="T22" fmla="*/ 1 w 265"/>
                <a:gd name="T23" fmla="*/ 32 h 281"/>
                <a:gd name="T24" fmla="*/ 0 w 265"/>
                <a:gd name="T25" fmla="*/ 12 h 281"/>
                <a:gd name="T26" fmla="*/ 0 w 265"/>
                <a:gd name="T27" fmla="*/ 12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5" h="281">
                  <a:moveTo>
                    <a:pt x="0" y="91"/>
                  </a:moveTo>
                  <a:lnTo>
                    <a:pt x="120" y="35"/>
                  </a:lnTo>
                  <a:lnTo>
                    <a:pt x="261" y="0"/>
                  </a:lnTo>
                  <a:lnTo>
                    <a:pt x="265" y="45"/>
                  </a:lnTo>
                  <a:lnTo>
                    <a:pt x="214" y="70"/>
                  </a:lnTo>
                  <a:lnTo>
                    <a:pt x="251" y="156"/>
                  </a:lnTo>
                  <a:lnTo>
                    <a:pt x="214" y="203"/>
                  </a:lnTo>
                  <a:lnTo>
                    <a:pt x="185" y="269"/>
                  </a:lnTo>
                  <a:lnTo>
                    <a:pt x="142" y="265"/>
                  </a:lnTo>
                  <a:lnTo>
                    <a:pt x="113" y="281"/>
                  </a:lnTo>
                  <a:lnTo>
                    <a:pt x="81" y="224"/>
                  </a:lnTo>
                  <a:lnTo>
                    <a:pt x="7" y="24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744" y="9760"/>
              <a:ext cx="194" cy="99"/>
            </a:xfrm>
            <a:custGeom>
              <a:avLst/>
              <a:gdLst>
                <a:gd name="T0" fmla="*/ 0 w 387"/>
                <a:gd name="T1" fmla="*/ 20 h 199"/>
                <a:gd name="T2" fmla="*/ 12 w 387"/>
                <a:gd name="T3" fmla="*/ 7 h 199"/>
                <a:gd name="T4" fmla="*/ 27 w 387"/>
                <a:gd name="T5" fmla="*/ 0 h 199"/>
                <a:gd name="T6" fmla="*/ 40 w 387"/>
                <a:gd name="T7" fmla="*/ 0 h 199"/>
                <a:gd name="T8" fmla="*/ 47 w 387"/>
                <a:gd name="T9" fmla="*/ 7 h 199"/>
                <a:gd name="T10" fmla="*/ 49 w 387"/>
                <a:gd name="T11" fmla="*/ 17 h 199"/>
                <a:gd name="T12" fmla="*/ 38 w 387"/>
                <a:gd name="T13" fmla="*/ 22 h 199"/>
                <a:gd name="T14" fmla="*/ 25 w 387"/>
                <a:gd name="T15" fmla="*/ 24 h 199"/>
                <a:gd name="T16" fmla="*/ 10 w 387"/>
                <a:gd name="T17" fmla="*/ 23 h 199"/>
                <a:gd name="T18" fmla="*/ 0 w 387"/>
                <a:gd name="T19" fmla="*/ 20 h 199"/>
                <a:gd name="T20" fmla="*/ 0 w 387"/>
                <a:gd name="T21" fmla="*/ 2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" h="199">
                  <a:moveTo>
                    <a:pt x="0" y="162"/>
                  </a:moveTo>
                  <a:lnTo>
                    <a:pt x="95" y="58"/>
                  </a:lnTo>
                  <a:lnTo>
                    <a:pt x="210" y="0"/>
                  </a:lnTo>
                  <a:lnTo>
                    <a:pt x="313" y="4"/>
                  </a:lnTo>
                  <a:lnTo>
                    <a:pt x="376" y="62"/>
                  </a:lnTo>
                  <a:lnTo>
                    <a:pt x="387" y="142"/>
                  </a:lnTo>
                  <a:lnTo>
                    <a:pt x="298" y="179"/>
                  </a:lnTo>
                  <a:lnTo>
                    <a:pt x="194" y="199"/>
                  </a:lnTo>
                  <a:lnTo>
                    <a:pt x="74" y="18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683" y="9832"/>
              <a:ext cx="255" cy="357"/>
            </a:xfrm>
            <a:custGeom>
              <a:avLst/>
              <a:gdLst>
                <a:gd name="T0" fmla="*/ 16 w 510"/>
                <a:gd name="T1" fmla="*/ 3 h 714"/>
                <a:gd name="T2" fmla="*/ 17 w 510"/>
                <a:gd name="T3" fmla="*/ 3 h 714"/>
                <a:gd name="T4" fmla="*/ 18 w 510"/>
                <a:gd name="T5" fmla="*/ 3 h 714"/>
                <a:gd name="T6" fmla="*/ 19 w 510"/>
                <a:gd name="T7" fmla="*/ 3 h 714"/>
                <a:gd name="T8" fmla="*/ 19 w 510"/>
                <a:gd name="T9" fmla="*/ 3 h 714"/>
                <a:gd name="T10" fmla="*/ 20 w 510"/>
                <a:gd name="T11" fmla="*/ 4 h 714"/>
                <a:gd name="T12" fmla="*/ 20 w 510"/>
                <a:gd name="T13" fmla="*/ 4 h 714"/>
                <a:gd name="T14" fmla="*/ 21 w 510"/>
                <a:gd name="T15" fmla="*/ 4 h 714"/>
                <a:gd name="T16" fmla="*/ 22 w 510"/>
                <a:gd name="T17" fmla="*/ 4 h 714"/>
                <a:gd name="T18" fmla="*/ 23 w 510"/>
                <a:gd name="T19" fmla="*/ 4 h 714"/>
                <a:gd name="T20" fmla="*/ 23 w 510"/>
                <a:gd name="T21" fmla="*/ 4 h 714"/>
                <a:gd name="T22" fmla="*/ 24 w 510"/>
                <a:gd name="T23" fmla="*/ 5 h 714"/>
                <a:gd name="T24" fmla="*/ 25 w 510"/>
                <a:gd name="T25" fmla="*/ 5 h 714"/>
                <a:gd name="T26" fmla="*/ 25 w 510"/>
                <a:gd name="T27" fmla="*/ 5 h 714"/>
                <a:gd name="T28" fmla="*/ 26 w 510"/>
                <a:gd name="T29" fmla="*/ 5 h 714"/>
                <a:gd name="T30" fmla="*/ 27 w 510"/>
                <a:gd name="T31" fmla="*/ 5 h 714"/>
                <a:gd name="T32" fmla="*/ 28 w 510"/>
                <a:gd name="T33" fmla="*/ 6 h 714"/>
                <a:gd name="T34" fmla="*/ 28 w 510"/>
                <a:gd name="T35" fmla="*/ 6 h 714"/>
                <a:gd name="T36" fmla="*/ 29 w 510"/>
                <a:gd name="T37" fmla="*/ 6 h 714"/>
                <a:gd name="T38" fmla="*/ 30 w 510"/>
                <a:gd name="T39" fmla="*/ 6 h 714"/>
                <a:gd name="T40" fmla="*/ 31 w 510"/>
                <a:gd name="T41" fmla="*/ 7 h 714"/>
                <a:gd name="T42" fmla="*/ 32 w 510"/>
                <a:gd name="T43" fmla="*/ 7 h 714"/>
                <a:gd name="T44" fmla="*/ 33 w 510"/>
                <a:gd name="T45" fmla="*/ 7 h 714"/>
                <a:gd name="T46" fmla="*/ 33 w 510"/>
                <a:gd name="T47" fmla="*/ 7 h 714"/>
                <a:gd name="T48" fmla="*/ 33 w 510"/>
                <a:gd name="T49" fmla="*/ 7 h 714"/>
                <a:gd name="T50" fmla="*/ 34 w 510"/>
                <a:gd name="T51" fmla="*/ 7 h 714"/>
                <a:gd name="T52" fmla="*/ 35 w 510"/>
                <a:gd name="T53" fmla="*/ 7 h 714"/>
                <a:gd name="T54" fmla="*/ 36 w 510"/>
                <a:gd name="T55" fmla="*/ 7 h 714"/>
                <a:gd name="T56" fmla="*/ 37 w 510"/>
                <a:gd name="T57" fmla="*/ 7 h 714"/>
                <a:gd name="T58" fmla="*/ 38 w 510"/>
                <a:gd name="T59" fmla="*/ 7 h 714"/>
                <a:gd name="T60" fmla="*/ 39 w 510"/>
                <a:gd name="T61" fmla="*/ 7 h 714"/>
                <a:gd name="T62" fmla="*/ 41 w 510"/>
                <a:gd name="T63" fmla="*/ 7 h 714"/>
                <a:gd name="T64" fmla="*/ 42 w 510"/>
                <a:gd name="T65" fmla="*/ 6 h 714"/>
                <a:gd name="T66" fmla="*/ 43 w 510"/>
                <a:gd name="T67" fmla="*/ 6 h 714"/>
                <a:gd name="T68" fmla="*/ 44 w 510"/>
                <a:gd name="T69" fmla="*/ 6 h 714"/>
                <a:gd name="T70" fmla="*/ 45 w 510"/>
                <a:gd name="T71" fmla="*/ 6 h 714"/>
                <a:gd name="T72" fmla="*/ 46 w 510"/>
                <a:gd name="T73" fmla="*/ 6 h 714"/>
                <a:gd name="T74" fmla="*/ 47 w 510"/>
                <a:gd name="T75" fmla="*/ 6 h 714"/>
                <a:gd name="T76" fmla="*/ 47 w 510"/>
                <a:gd name="T77" fmla="*/ 6 h 714"/>
                <a:gd name="T78" fmla="*/ 47 w 510"/>
                <a:gd name="T79" fmla="*/ 6 h 714"/>
                <a:gd name="T80" fmla="*/ 64 w 510"/>
                <a:gd name="T81" fmla="*/ 0 h 714"/>
                <a:gd name="T82" fmla="*/ 61 w 510"/>
                <a:gd name="T83" fmla="*/ 31 h 714"/>
                <a:gd name="T84" fmla="*/ 55 w 510"/>
                <a:gd name="T85" fmla="*/ 55 h 714"/>
                <a:gd name="T86" fmla="*/ 44 w 510"/>
                <a:gd name="T87" fmla="*/ 47 h 714"/>
                <a:gd name="T88" fmla="*/ 46 w 510"/>
                <a:gd name="T89" fmla="*/ 62 h 714"/>
                <a:gd name="T90" fmla="*/ 45 w 510"/>
                <a:gd name="T91" fmla="*/ 80 h 714"/>
                <a:gd name="T92" fmla="*/ 35 w 510"/>
                <a:gd name="T93" fmla="*/ 88 h 714"/>
                <a:gd name="T94" fmla="*/ 21 w 510"/>
                <a:gd name="T95" fmla="*/ 90 h 714"/>
                <a:gd name="T96" fmla="*/ 11 w 510"/>
                <a:gd name="T97" fmla="*/ 85 h 714"/>
                <a:gd name="T98" fmla="*/ 2 w 510"/>
                <a:gd name="T99" fmla="*/ 68 h 714"/>
                <a:gd name="T100" fmla="*/ 0 w 510"/>
                <a:gd name="T101" fmla="*/ 48 h 714"/>
                <a:gd name="T102" fmla="*/ 4 w 510"/>
                <a:gd name="T103" fmla="*/ 25 h 714"/>
                <a:gd name="T104" fmla="*/ 16 w 510"/>
                <a:gd name="T105" fmla="*/ 3 h 714"/>
                <a:gd name="T106" fmla="*/ 16 w 510"/>
                <a:gd name="T107" fmla="*/ 3 h 7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10" h="714">
                  <a:moveTo>
                    <a:pt x="126" y="18"/>
                  </a:moveTo>
                  <a:lnTo>
                    <a:pt x="130" y="18"/>
                  </a:lnTo>
                  <a:lnTo>
                    <a:pt x="138" y="20"/>
                  </a:lnTo>
                  <a:lnTo>
                    <a:pt x="146" y="22"/>
                  </a:lnTo>
                  <a:lnTo>
                    <a:pt x="150" y="22"/>
                  </a:lnTo>
                  <a:lnTo>
                    <a:pt x="156" y="25"/>
                  </a:lnTo>
                  <a:lnTo>
                    <a:pt x="160" y="25"/>
                  </a:lnTo>
                  <a:lnTo>
                    <a:pt x="165" y="27"/>
                  </a:lnTo>
                  <a:lnTo>
                    <a:pt x="171" y="29"/>
                  </a:lnTo>
                  <a:lnTo>
                    <a:pt x="177" y="31"/>
                  </a:lnTo>
                  <a:lnTo>
                    <a:pt x="183" y="31"/>
                  </a:lnTo>
                  <a:lnTo>
                    <a:pt x="191" y="35"/>
                  </a:lnTo>
                  <a:lnTo>
                    <a:pt x="195" y="35"/>
                  </a:lnTo>
                  <a:lnTo>
                    <a:pt x="200" y="37"/>
                  </a:lnTo>
                  <a:lnTo>
                    <a:pt x="206" y="37"/>
                  </a:lnTo>
                  <a:lnTo>
                    <a:pt x="214" y="39"/>
                  </a:lnTo>
                  <a:lnTo>
                    <a:pt x="218" y="41"/>
                  </a:lnTo>
                  <a:lnTo>
                    <a:pt x="224" y="43"/>
                  </a:lnTo>
                  <a:lnTo>
                    <a:pt x="230" y="45"/>
                  </a:lnTo>
                  <a:lnTo>
                    <a:pt x="236" y="47"/>
                  </a:lnTo>
                  <a:lnTo>
                    <a:pt x="243" y="49"/>
                  </a:lnTo>
                  <a:lnTo>
                    <a:pt x="253" y="51"/>
                  </a:lnTo>
                  <a:lnTo>
                    <a:pt x="257" y="51"/>
                  </a:lnTo>
                  <a:lnTo>
                    <a:pt x="261" y="53"/>
                  </a:lnTo>
                  <a:lnTo>
                    <a:pt x="263" y="51"/>
                  </a:lnTo>
                  <a:lnTo>
                    <a:pt x="269" y="51"/>
                  </a:lnTo>
                  <a:lnTo>
                    <a:pt x="275" y="51"/>
                  </a:lnTo>
                  <a:lnTo>
                    <a:pt x="282" y="51"/>
                  </a:lnTo>
                  <a:lnTo>
                    <a:pt x="290" y="49"/>
                  </a:lnTo>
                  <a:lnTo>
                    <a:pt x="300" y="49"/>
                  </a:lnTo>
                  <a:lnTo>
                    <a:pt x="310" y="49"/>
                  </a:lnTo>
                  <a:lnTo>
                    <a:pt x="321" y="49"/>
                  </a:lnTo>
                  <a:lnTo>
                    <a:pt x="331" y="47"/>
                  </a:lnTo>
                  <a:lnTo>
                    <a:pt x="341" y="47"/>
                  </a:lnTo>
                  <a:lnTo>
                    <a:pt x="349" y="45"/>
                  </a:lnTo>
                  <a:lnTo>
                    <a:pt x="356" y="45"/>
                  </a:lnTo>
                  <a:lnTo>
                    <a:pt x="362" y="45"/>
                  </a:lnTo>
                  <a:lnTo>
                    <a:pt x="370" y="45"/>
                  </a:lnTo>
                  <a:lnTo>
                    <a:pt x="372" y="45"/>
                  </a:lnTo>
                  <a:lnTo>
                    <a:pt x="374" y="45"/>
                  </a:lnTo>
                  <a:lnTo>
                    <a:pt x="510" y="0"/>
                  </a:lnTo>
                  <a:lnTo>
                    <a:pt x="481" y="242"/>
                  </a:lnTo>
                  <a:lnTo>
                    <a:pt x="438" y="433"/>
                  </a:lnTo>
                  <a:lnTo>
                    <a:pt x="345" y="374"/>
                  </a:lnTo>
                  <a:lnTo>
                    <a:pt x="368" y="495"/>
                  </a:lnTo>
                  <a:lnTo>
                    <a:pt x="355" y="640"/>
                  </a:lnTo>
                  <a:lnTo>
                    <a:pt x="278" y="704"/>
                  </a:lnTo>
                  <a:lnTo>
                    <a:pt x="165" y="714"/>
                  </a:lnTo>
                  <a:lnTo>
                    <a:pt x="82" y="679"/>
                  </a:lnTo>
                  <a:lnTo>
                    <a:pt x="15" y="544"/>
                  </a:lnTo>
                  <a:lnTo>
                    <a:pt x="0" y="382"/>
                  </a:lnTo>
                  <a:lnTo>
                    <a:pt x="31" y="195"/>
                  </a:lnTo>
                  <a:lnTo>
                    <a:pt x="126" y="1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737" y="10290"/>
              <a:ext cx="47" cy="102"/>
            </a:xfrm>
            <a:custGeom>
              <a:avLst/>
              <a:gdLst>
                <a:gd name="T0" fmla="*/ 1 w 93"/>
                <a:gd name="T1" fmla="*/ 5 h 203"/>
                <a:gd name="T2" fmla="*/ 12 w 93"/>
                <a:gd name="T3" fmla="*/ 0 h 203"/>
                <a:gd name="T4" fmla="*/ 12 w 93"/>
                <a:gd name="T5" fmla="*/ 22 h 203"/>
                <a:gd name="T6" fmla="*/ 0 w 93"/>
                <a:gd name="T7" fmla="*/ 26 h 203"/>
                <a:gd name="T8" fmla="*/ 1 w 93"/>
                <a:gd name="T9" fmla="*/ 5 h 203"/>
                <a:gd name="T10" fmla="*/ 1 w 93"/>
                <a:gd name="T11" fmla="*/ 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203">
                  <a:moveTo>
                    <a:pt x="2" y="34"/>
                  </a:moveTo>
                  <a:lnTo>
                    <a:pt x="90" y="0"/>
                  </a:lnTo>
                  <a:lnTo>
                    <a:pt x="93" y="172"/>
                  </a:lnTo>
                  <a:lnTo>
                    <a:pt x="0" y="203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750" y="9876"/>
              <a:ext cx="179" cy="100"/>
            </a:xfrm>
            <a:custGeom>
              <a:avLst/>
              <a:gdLst>
                <a:gd name="T0" fmla="*/ 0 w 359"/>
                <a:gd name="T1" fmla="*/ 0 h 201"/>
                <a:gd name="T2" fmla="*/ 18 w 359"/>
                <a:gd name="T3" fmla="*/ 1 h 201"/>
                <a:gd name="T4" fmla="*/ 31 w 359"/>
                <a:gd name="T5" fmla="*/ 5 h 201"/>
                <a:gd name="T6" fmla="*/ 44 w 359"/>
                <a:gd name="T7" fmla="*/ 13 h 201"/>
                <a:gd name="T8" fmla="*/ 42 w 359"/>
                <a:gd name="T9" fmla="*/ 20 h 201"/>
                <a:gd name="T10" fmla="*/ 32 w 359"/>
                <a:gd name="T11" fmla="*/ 25 h 201"/>
                <a:gd name="T12" fmla="*/ 27 w 359"/>
                <a:gd name="T13" fmla="*/ 21 h 201"/>
                <a:gd name="T14" fmla="*/ 25 w 359"/>
                <a:gd name="T15" fmla="*/ 13 h 201"/>
                <a:gd name="T16" fmla="*/ 14 w 359"/>
                <a:gd name="T17" fmla="*/ 19 h 201"/>
                <a:gd name="T18" fmla="*/ 6 w 359"/>
                <a:gd name="T19" fmla="*/ 19 h 201"/>
                <a:gd name="T20" fmla="*/ 1 w 359"/>
                <a:gd name="T21" fmla="*/ 11 h 201"/>
                <a:gd name="T22" fmla="*/ 0 w 359"/>
                <a:gd name="T23" fmla="*/ 0 h 201"/>
                <a:gd name="T24" fmla="*/ 0 w 359"/>
                <a:gd name="T25" fmla="*/ 0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9" h="201">
                  <a:moveTo>
                    <a:pt x="0" y="0"/>
                  </a:moveTo>
                  <a:lnTo>
                    <a:pt x="150" y="10"/>
                  </a:lnTo>
                  <a:lnTo>
                    <a:pt x="248" y="41"/>
                  </a:lnTo>
                  <a:lnTo>
                    <a:pt x="359" y="105"/>
                  </a:lnTo>
                  <a:lnTo>
                    <a:pt x="337" y="164"/>
                  </a:lnTo>
                  <a:lnTo>
                    <a:pt x="263" y="201"/>
                  </a:lnTo>
                  <a:lnTo>
                    <a:pt x="219" y="175"/>
                  </a:lnTo>
                  <a:lnTo>
                    <a:pt x="203" y="107"/>
                  </a:lnTo>
                  <a:lnTo>
                    <a:pt x="117" y="156"/>
                  </a:lnTo>
                  <a:lnTo>
                    <a:pt x="51" y="154"/>
                  </a:lnTo>
                  <a:lnTo>
                    <a:pt x="1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830" y="10329"/>
              <a:ext cx="45" cy="57"/>
            </a:xfrm>
            <a:custGeom>
              <a:avLst/>
              <a:gdLst>
                <a:gd name="T0" fmla="*/ 4 w 90"/>
                <a:gd name="T1" fmla="*/ 6 h 114"/>
                <a:gd name="T2" fmla="*/ 4 w 90"/>
                <a:gd name="T3" fmla="*/ 7 h 114"/>
                <a:gd name="T4" fmla="*/ 4 w 90"/>
                <a:gd name="T5" fmla="*/ 7 h 114"/>
                <a:gd name="T6" fmla="*/ 4 w 90"/>
                <a:gd name="T7" fmla="*/ 8 h 114"/>
                <a:gd name="T8" fmla="*/ 4 w 90"/>
                <a:gd name="T9" fmla="*/ 9 h 114"/>
                <a:gd name="T10" fmla="*/ 4 w 90"/>
                <a:gd name="T11" fmla="*/ 10 h 114"/>
                <a:gd name="T12" fmla="*/ 5 w 90"/>
                <a:gd name="T13" fmla="*/ 10 h 114"/>
                <a:gd name="T14" fmla="*/ 5 w 90"/>
                <a:gd name="T15" fmla="*/ 11 h 114"/>
                <a:gd name="T16" fmla="*/ 6 w 90"/>
                <a:gd name="T17" fmla="*/ 11 h 114"/>
                <a:gd name="T18" fmla="*/ 6 w 90"/>
                <a:gd name="T19" fmla="*/ 11 h 114"/>
                <a:gd name="T20" fmla="*/ 6 w 90"/>
                <a:gd name="T21" fmla="*/ 10 h 114"/>
                <a:gd name="T22" fmla="*/ 7 w 90"/>
                <a:gd name="T23" fmla="*/ 10 h 114"/>
                <a:gd name="T24" fmla="*/ 7 w 90"/>
                <a:gd name="T25" fmla="*/ 9 h 114"/>
                <a:gd name="T26" fmla="*/ 8 w 90"/>
                <a:gd name="T27" fmla="*/ 8 h 114"/>
                <a:gd name="T28" fmla="*/ 8 w 90"/>
                <a:gd name="T29" fmla="*/ 8 h 114"/>
                <a:gd name="T30" fmla="*/ 8 w 90"/>
                <a:gd name="T31" fmla="*/ 6 h 114"/>
                <a:gd name="T32" fmla="*/ 8 w 90"/>
                <a:gd name="T33" fmla="*/ 6 h 114"/>
                <a:gd name="T34" fmla="*/ 8 w 90"/>
                <a:gd name="T35" fmla="*/ 5 h 114"/>
                <a:gd name="T36" fmla="*/ 8 w 90"/>
                <a:gd name="T37" fmla="*/ 4 h 114"/>
                <a:gd name="T38" fmla="*/ 8 w 90"/>
                <a:gd name="T39" fmla="*/ 4 h 114"/>
                <a:gd name="T40" fmla="*/ 8 w 90"/>
                <a:gd name="T41" fmla="*/ 3 h 114"/>
                <a:gd name="T42" fmla="*/ 9 w 90"/>
                <a:gd name="T43" fmla="*/ 2 h 114"/>
                <a:gd name="T44" fmla="*/ 9 w 90"/>
                <a:gd name="T45" fmla="*/ 1 h 114"/>
                <a:gd name="T46" fmla="*/ 9 w 90"/>
                <a:gd name="T47" fmla="*/ 0 h 114"/>
                <a:gd name="T48" fmla="*/ 12 w 90"/>
                <a:gd name="T49" fmla="*/ 1 h 114"/>
                <a:gd name="T50" fmla="*/ 12 w 90"/>
                <a:gd name="T51" fmla="*/ 1 h 114"/>
                <a:gd name="T52" fmla="*/ 12 w 90"/>
                <a:gd name="T53" fmla="*/ 2 h 114"/>
                <a:gd name="T54" fmla="*/ 12 w 90"/>
                <a:gd name="T55" fmla="*/ 2 h 114"/>
                <a:gd name="T56" fmla="*/ 12 w 90"/>
                <a:gd name="T57" fmla="*/ 3 h 114"/>
                <a:gd name="T58" fmla="*/ 11 w 90"/>
                <a:gd name="T59" fmla="*/ 4 h 114"/>
                <a:gd name="T60" fmla="*/ 11 w 90"/>
                <a:gd name="T61" fmla="*/ 5 h 114"/>
                <a:gd name="T62" fmla="*/ 11 w 90"/>
                <a:gd name="T63" fmla="*/ 7 h 114"/>
                <a:gd name="T64" fmla="*/ 11 w 90"/>
                <a:gd name="T65" fmla="*/ 8 h 114"/>
                <a:gd name="T66" fmla="*/ 11 w 90"/>
                <a:gd name="T67" fmla="*/ 9 h 114"/>
                <a:gd name="T68" fmla="*/ 10 w 90"/>
                <a:gd name="T69" fmla="*/ 10 h 114"/>
                <a:gd name="T70" fmla="*/ 10 w 90"/>
                <a:gd name="T71" fmla="*/ 11 h 114"/>
                <a:gd name="T72" fmla="*/ 9 w 90"/>
                <a:gd name="T73" fmla="*/ 12 h 114"/>
                <a:gd name="T74" fmla="*/ 8 w 90"/>
                <a:gd name="T75" fmla="*/ 13 h 114"/>
                <a:gd name="T76" fmla="*/ 8 w 90"/>
                <a:gd name="T77" fmla="*/ 14 h 114"/>
                <a:gd name="T78" fmla="*/ 6 w 90"/>
                <a:gd name="T79" fmla="*/ 14 h 114"/>
                <a:gd name="T80" fmla="*/ 5 w 90"/>
                <a:gd name="T81" fmla="*/ 15 h 114"/>
                <a:gd name="T82" fmla="*/ 5 w 90"/>
                <a:gd name="T83" fmla="*/ 15 h 114"/>
                <a:gd name="T84" fmla="*/ 5 w 90"/>
                <a:gd name="T85" fmla="*/ 14 h 114"/>
                <a:gd name="T86" fmla="*/ 4 w 90"/>
                <a:gd name="T87" fmla="*/ 14 h 114"/>
                <a:gd name="T88" fmla="*/ 3 w 90"/>
                <a:gd name="T89" fmla="*/ 13 h 114"/>
                <a:gd name="T90" fmla="*/ 3 w 90"/>
                <a:gd name="T91" fmla="*/ 13 h 114"/>
                <a:gd name="T92" fmla="*/ 2 w 90"/>
                <a:gd name="T93" fmla="*/ 13 h 114"/>
                <a:gd name="T94" fmla="*/ 2 w 90"/>
                <a:gd name="T95" fmla="*/ 12 h 114"/>
                <a:gd name="T96" fmla="*/ 1 w 90"/>
                <a:gd name="T97" fmla="*/ 11 h 114"/>
                <a:gd name="T98" fmla="*/ 1 w 90"/>
                <a:gd name="T99" fmla="*/ 10 h 114"/>
                <a:gd name="T100" fmla="*/ 1 w 90"/>
                <a:gd name="T101" fmla="*/ 10 h 114"/>
                <a:gd name="T102" fmla="*/ 0 w 90"/>
                <a:gd name="T103" fmla="*/ 8 h 114"/>
                <a:gd name="T104" fmla="*/ 0 w 90"/>
                <a:gd name="T105" fmla="*/ 7 h 114"/>
                <a:gd name="T106" fmla="*/ 4 w 90"/>
                <a:gd name="T107" fmla="*/ 6 h 114"/>
                <a:gd name="T108" fmla="*/ 4 w 90"/>
                <a:gd name="T109" fmla="*/ 6 h 1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0" h="114">
                  <a:moveTo>
                    <a:pt x="25" y="45"/>
                  </a:moveTo>
                  <a:lnTo>
                    <a:pt x="25" y="49"/>
                  </a:lnTo>
                  <a:lnTo>
                    <a:pt x="25" y="55"/>
                  </a:lnTo>
                  <a:lnTo>
                    <a:pt x="27" y="61"/>
                  </a:lnTo>
                  <a:lnTo>
                    <a:pt x="29" y="67"/>
                  </a:lnTo>
                  <a:lnTo>
                    <a:pt x="31" y="73"/>
                  </a:lnTo>
                  <a:lnTo>
                    <a:pt x="35" y="78"/>
                  </a:lnTo>
                  <a:lnTo>
                    <a:pt x="39" y="82"/>
                  </a:lnTo>
                  <a:lnTo>
                    <a:pt x="41" y="84"/>
                  </a:lnTo>
                  <a:lnTo>
                    <a:pt x="45" y="84"/>
                  </a:lnTo>
                  <a:lnTo>
                    <a:pt x="47" y="80"/>
                  </a:lnTo>
                  <a:lnTo>
                    <a:pt x="51" y="75"/>
                  </a:lnTo>
                  <a:lnTo>
                    <a:pt x="53" y="69"/>
                  </a:lnTo>
                  <a:lnTo>
                    <a:pt x="57" y="63"/>
                  </a:lnTo>
                  <a:lnTo>
                    <a:pt x="57" y="57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2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90" y="6"/>
                  </a:lnTo>
                  <a:lnTo>
                    <a:pt x="90" y="10"/>
                  </a:lnTo>
                  <a:lnTo>
                    <a:pt x="90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9"/>
                  </a:lnTo>
                  <a:lnTo>
                    <a:pt x="86" y="49"/>
                  </a:lnTo>
                  <a:lnTo>
                    <a:pt x="84" y="59"/>
                  </a:lnTo>
                  <a:lnTo>
                    <a:pt x="82" y="69"/>
                  </a:lnTo>
                  <a:lnTo>
                    <a:pt x="78" y="78"/>
                  </a:lnTo>
                  <a:lnTo>
                    <a:pt x="74" y="86"/>
                  </a:lnTo>
                  <a:lnTo>
                    <a:pt x="68" y="96"/>
                  </a:lnTo>
                  <a:lnTo>
                    <a:pt x="62" y="102"/>
                  </a:lnTo>
                  <a:lnTo>
                    <a:pt x="57" y="108"/>
                  </a:lnTo>
                  <a:lnTo>
                    <a:pt x="47" y="112"/>
                  </a:lnTo>
                  <a:lnTo>
                    <a:pt x="39" y="114"/>
                  </a:lnTo>
                  <a:lnTo>
                    <a:pt x="37" y="114"/>
                  </a:lnTo>
                  <a:lnTo>
                    <a:pt x="33" y="112"/>
                  </a:lnTo>
                  <a:lnTo>
                    <a:pt x="27" y="108"/>
                  </a:lnTo>
                  <a:lnTo>
                    <a:pt x="22" y="104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6" y="80"/>
                  </a:lnTo>
                  <a:lnTo>
                    <a:pt x="2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859" y="10335"/>
              <a:ext cx="42" cy="48"/>
            </a:xfrm>
            <a:custGeom>
              <a:avLst/>
              <a:gdLst>
                <a:gd name="T0" fmla="*/ 2 w 83"/>
                <a:gd name="T1" fmla="*/ 8 h 96"/>
                <a:gd name="T2" fmla="*/ 2 w 83"/>
                <a:gd name="T3" fmla="*/ 8 h 96"/>
                <a:gd name="T4" fmla="*/ 3 w 83"/>
                <a:gd name="T5" fmla="*/ 9 h 96"/>
                <a:gd name="T6" fmla="*/ 3 w 83"/>
                <a:gd name="T7" fmla="*/ 9 h 96"/>
                <a:gd name="T8" fmla="*/ 5 w 83"/>
                <a:gd name="T9" fmla="*/ 9 h 96"/>
                <a:gd name="T10" fmla="*/ 5 w 83"/>
                <a:gd name="T11" fmla="*/ 8 h 96"/>
                <a:gd name="T12" fmla="*/ 6 w 83"/>
                <a:gd name="T13" fmla="*/ 8 h 96"/>
                <a:gd name="T14" fmla="*/ 6 w 83"/>
                <a:gd name="T15" fmla="*/ 7 h 96"/>
                <a:gd name="T16" fmla="*/ 6 w 83"/>
                <a:gd name="T17" fmla="*/ 7 h 96"/>
                <a:gd name="T18" fmla="*/ 7 w 83"/>
                <a:gd name="T19" fmla="*/ 5 h 96"/>
                <a:gd name="T20" fmla="*/ 7 w 83"/>
                <a:gd name="T21" fmla="*/ 4 h 96"/>
                <a:gd name="T22" fmla="*/ 7 w 83"/>
                <a:gd name="T23" fmla="*/ 3 h 96"/>
                <a:gd name="T24" fmla="*/ 7 w 83"/>
                <a:gd name="T25" fmla="*/ 2 h 96"/>
                <a:gd name="T26" fmla="*/ 8 w 83"/>
                <a:gd name="T27" fmla="*/ 1 h 96"/>
                <a:gd name="T28" fmla="*/ 8 w 83"/>
                <a:gd name="T29" fmla="*/ 0 h 96"/>
                <a:gd name="T30" fmla="*/ 11 w 83"/>
                <a:gd name="T31" fmla="*/ 2 h 96"/>
                <a:gd name="T32" fmla="*/ 11 w 83"/>
                <a:gd name="T33" fmla="*/ 2 h 96"/>
                <a:gd name="T34" fmla="*/ 11 w 83"/>
                <a:gd name="T35" fmla="*/ 2 h 96"/>
                <a:gd name="T36" fmla="*/ 11 w 83"/>
                <a:gd name="T37" fmla="*/ 3 h 96"/>
                <a:gd name="T38" fmla="*/ 10 w 83"/>
                <a:gd name="T39" fmla="*/ 4 h 96"/>
                <a:gd name="T40" fmla="*/ 10 w 83"/>
                <a:gd name="T41" fmla="*/ 5 h 96"/>
                <a:gd name="T42" fmla="*/ 10 w 83"/>
                <a:gd name="T43" fmla="*/ 7 h 96"/>
                <a:gd name="T44" fmla="*/ 9 w 83"/>
                <a:gd name="T45" fmla="*/ 8 h 96"/>
                <a:gd name="T46" fmla="*/ 9 w 83"/>
                <a:gd name="T47" fmla="*/ 9 h 96"/>
                <a:gd name="T48" fmla="*/ 8 w 83"/>
                <a:gd name="T49" fmla="*/ 10 h 96"/>
                <a:gd name="T50" fmla="*/ 7 w 83"/>
                <a:gd name="T51" fmla="*/ 11 h 96"/>
                <a:gd name="T52" fmla="*/ 6 w 83"/>
                <a:gd name="T53" fmla="*/ 12 h 96"/>
                <a:gd name="T54" fmla="*/ 6 w 83"/>
                <a:gd name="T55" fmla="*/ 12 h 96"/>
                <a:gd name="T56" fmla="*/ 4 w 83"/>
                <a:gd name="T57" fmla="*/ 12 h 96"/>
                <a:gd name="T58" fmla="*/ 3 w 83"/>
                <a:gd name="T59" fmla="*/ 12 h 96"/>
                <a:gd name="T60" fmla="*/ 2 w 83"/>
                <a:gd name="T61" fmla="*/ 12 h 96"/>
                <a:gd name="T62" fmla="*/ 2 w 83"/>
                <a:gd name="T63" fmla="*/ 12 h 96"/>
                <a:gd name="T64" fmla="*/ 1 w 83"/>
                <a:gd name="T65" fmla="*/ 11 h 96"/>
                <a:gd name="T66" fmla="*/ 0 w 83"/>
                <a:gd name="T67" fmla="*/ 11 h 96"/>
                <a:gd name="T68" fmla="*/ 2 w 83"/>
                <a:gd name="T69" fmla="*/ 8 h 96"/>
                <a:gd name="T70" fmla="*/ 2 w 83"/>
                <a:gd name="T71" fmla="*/ 8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96">
                  <a:moveTo>
                    <a:pt x="9" y="61"/>
                  </a:moveTo>
                  <a:lnTo>
                    <a:pt x="11" y="63"/>
                  </a:lnTo>
                  <a:lnTo>
                    <a:pt x="17" y="65"/>
                  </a:lnTo>
                  <a:lnTo>
                    <a:pt x="23" y="66"/>
                  </a:lnTo>
                  <a:lnTo>
                    <a:pt x="33" y="65"/>
                  </a:lnTo>
                  <a:lnTo>
                    <a:pt x="37" y="63"/>
                  </a:lnTo>
                  <a:lnTo>
                    <a:pt x="41" y="61"/>
                  </a:lnTo>
                  <a:lnTo>
                    <a:pt x="44" y="55"/>
                  </a:lnTo>
                  <a:lnTo>
                    <a:pt x="48" y="49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83" y="12"/>
                  </a:lnTo>
                  <a:lnTo>
                    <a:pt x="83" y="16"/>
                  </a:lnTo>
                  <a:lnTo>
                    <a:pt x="81" y="22"/>
                  </a:lnTo>
                  <a:lnTo>
                    <a:pt x="79" y="29"/>
                  </a:lnTo>
                  <a:lnTo>
                    <a:pt x="78" y="39"/>
                  </a:lnTo>
                  <a:lnTo>
                    <a:pt x="74" y="49"/>
                  </a:lnTo>
                  <a:lnTo>
                    <a:pt x="70" y="57"/>
                  </a:lnTo>
                  <a:lnTo>
                    <a:pt x="66" y="68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46" y="90"/>
                  </a:lnTo>
                  <a:lnTo>
                    <a:pt x="41" y="94"/>
                  </a:lnTo>
                  <a:lnTo>
                    <a:pt x="31" y="96"/>
                  </a:lnTo>
                  <a:lnTo>
                    <a:pt x="21" y="94"/>
                  </a:lnTo>
                  <a:lnTo>
                    <a:pt x="15" y="92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058" y="9964"/>
              <a:ext cx="688" cy="984"/>
            </a:xfrm>
            <a:custGeom>
              <a:avLst/>
              <a:gdLst>
                <a:gd name="T0" fmla="*/ 51 w 1376"/>
                <a:gd name="T1" fmla="*/ 246 h 1970"/>
                <a:gd name="T2" fmla="*/ 98 w 1376"/>
                <a:gd name="T3" fmla="*/ 210 h 1970"/>
                <a:gd name="T4" fmla="*/ 93 w 1376"/>
                <a:gd name="T5" fmla="*/ 154 h 1970"/>
                <a:gd name="T6" fmla="*/ 110 w 1376"/>
                <a:gd name="T7" fmla="*/ 224 h 1970"/>
                <a:gd name="T8" fmla="*/ 127 w 1376"/>
                <a:gd name="T9" fmla="*/ 245 h 1970"/>
                <a:gd name="T10" fmla="*/ 171 w 1376"/>
                <a:gd name="T11" fmla="*/ 186 h 1970"/>
                <a:gd name="T12" fmla="*/ 161 w 1376"/>
                <a:gd name="T13" fmla="*/ 139 h 1970"/>
                <a:gd name="T14" fmla="*/ 128 w 1376"/>
                <a:gd name="T15" fmla="*/ 114 h 1970"/>
                <a:gd name="T16" fmla="*/ 150 w 1376"/>
                <a:gd name="T17" fmla="*/ 109 h 1970"/>
                <a:gd name="T18" fmla="*/ 171 w 1376"/>
                <a:gd name="T19" fmla="*/ 85 h 1970"/>
                <a:gd name="T20" fmla="*/ 145 w 1376"/>
                <a:gd name="T21" fmla="*/ 81 h 1970"/>
                <a:gd name="T22" fmla="*/ 149 w 1376"/>
                <a:gd name="T23" fmla="*/ 50 h 1970"/>
                <a:gd name="T24" fmla="*/ 163 w 1376"/>
                <a:gd name="T25" fmla="*/ 48 h 1970"/>
                <a:gd name="T26" fmla="*/ 158 w 1376"/>
                <a:gd name="T27" fmla="*/ 1 h 1970"/>
                <a:gd name="T28" fmla="*/ 144 w 1376"/>
                <a:gd name="T29" fmla="*/ 10 h 1970"/>
                <a:gd name="T30" fmla="*/ 117 w 1376"/>
                <a:gd name="T31" fmla="*/ 9 h 1970"/>
                <a:gd name="T32" fmla="*/ 116 w 1376"/>
                <a:gd name="T33" fmla="*/ 9 h 1970"/>
                <a:gd name="T34" fmla="*/ 114 w 1376"/>
                <a:gd name="T35" fmla="*/ 10 h 1970"/>
                <a:gd name="T36" fmla="*/ 112 w 1376"/>
                <a:gd name="T37" fmla="*/ 10 h 1970"/>
                <a:gd name="T38" fmla="*/ 111 w 1376"/>
                <a:gd name="T39" fmla="*/ 10 h 1970"/>
                <a:gd name="T40" fmla="*/ 109 w 1376"/>
                <a:gd name="T41" fmla="*/ 11 h 1970"/>
                <a:gd name="T42" fmla="*/ 107 w 1376"/>
                <a:gd name="T43" fmla="*/ 12 h 1970"/>
                <a:gd name="T44" fmla="*/ 104 w 1376"/>
                <a:gd name="T45" fmla="*/ 12 h 1970"/>
                <a:gd name="T46" fmla="*/ 103 w 1376"/>
                <a:gd name="T47" fmla="*/ 13 h 1970"/>
                <a:gd name="T48" fmla="*/ 101 w 1376"/>
                <a:gd name="T49" fmla="*/ 13 h 1970"/>
                <a:gd name="T50" fmla="*/ 99 w 1376"/>
                <a:gd name="T51" fmla="*/ 14 h 1970"/>
                <a:gd name="T52" fmla="*/ 97 w 1376"/>
                <a:gd name="T53" fmla="*/ 15 h 1970"/>
                <a:gd name="T54" fmla="*/ 96 w 1376"/>
                <a:gd name="T55" fmla="*/ 15 h 1970"/>
                <a:gd name="T56" fmla="*/ 94 w 1376"/>
                <a:gd name="T57" fmla="*/ 16 h 1970"/>
                <a:gd name="T58" fmla="*/ 93 w 1376"/>
                <a:gd name="T59" fmla="*/ 17 h 1970"/>
                <a:gd name="T60" fmla="*/ 90 w 1376"/>
                <a:gd name="T61" fmla="*/ 20 h 1970"/>
                <a:gd name="T62" fmla="*/ 89 w 1376"/>
                <a:gd name="T63" fmla="*/ 21 h 1970"/>
                <a:gd name="T64" fmla="*/ 87 w 1376"/>
                <a:gd name="T65" fmla="*/ 22 h 1970"/>
                <a:gd name="T66" fmla="*/ 85 w 1376"/>
                <a:gd name="T67" fmla="*/ 23 h 1970"/>
                <a:gd name="T68" fmla="*/ 84 w 1376"/>
                <a:gd name="T69" fmla="*/ 24 h 1970"/>
                <a:gd name="T70" fmla="*/ 82 w 1376"/>
                <a:gd name="T71" fmla="*/ 26 h 1970"/>
                <a:gd name="T72" fmla="*/ 81 w 1376"/>
                <a:gd name="T73" fmla="*/ 27 h 1970"/>
                <a:gd name="T74" fmla="*/ 79 w 1376"/>
                <a:gd name="T75" fmla="*/ 28 h 1970"/>
                <a:gd name="T76" fmla="*/ 78 w 1376"/>
                <a:gd name="T77" fmla="*/ 29 h 1970"/>
                <a:gd name="T78" fmla="*/ 76 w 1376"/>
                <a:gd name="T79" fmla="*/ 30 h 1970"/>
                <a:gd name="T80" fmla="*/ 75 w 1376"/>
                <a:gd name="T81" fmla="*/ 31 h 1970"/>
                <a:gd name="T82" fmla="*/ 37 w 1376"/>
                <a:gd name="T83" fmla="*/ 63 h 1970"/>
                <a:gd name="T84" fmla="*/ 0 w 1376"/>
                <a:gd name="T85" fmla="*/ 104 h 1970"/>
                <a:gd name="T86" fmla="*/ 41 w 1376"/>
                <a:gd name="T87" fmla="*/ 86 h 1970"/>
                <a:gd name="T88" fmla="*/ 40 w 1376"/>
                <a:gd name="T89" fmla="*/ 140 h 1970"/>
                <a:gd name="T90" fmla="*/ 42 w 1376"/>
                <a:gd name="T91" fmla="*/ 214 h 1970"/>
                <a:gd name="T92" fmla="*/ 23 w 1376"/>
                <a:gd name="T93" fmla="*/ 237 h 19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76" h="1970">
                  <a:moveTo>
                    <a:pt x="181" y="1901"/>
                  </a:moveTo>
                  <a:lnTo>
                    <a:pt x="402" y="1970"/>
                  </a:lnTo>
                  <a:lnTo>
                    <a:pt x="639" y="1833"/>
                  </a:lnTo>
                  <a:lnTo>
                    <a:pt x="780" y="1683"/>
                  </a:lnTo>
                  <a:lnTo>
                    <a:pt x="803" y="1478"/>
                  </a:lnTo>
                  <a:lnTo>
                    <a:pt x="737" y="1240"/>
                  </a:lnTo>
                  <a:lnTo>
                    <a:pt x="1039" y="1428"/>
                  </a:lnTo>
                  <a:lnTo>
                    <a:pt x="873" y="1798"/>
                  </a:lnTo>
                  <a:lnTo>
                    <a:pt x="807" y="1937"/>
                  </a:lnTo>
                  <a:lnTo>
                    <a:pt x="1016" y="1966"/>
                  </a:lnTo>
                  <a:lnTo>
                    <a:pt x="1240" y="1734"/>
                  </a:lnTo>
                  <a:lnTo>
                    <a:pt x="1361" y="1496"/>
                  </a:lnTo>
                  <a:lnTo>
                    <a:pt x="1376" y="1293"/>
                  </a:lnTo>
                  <a:lnTo>
                    <a:pt x="1283" y="1118"/>
                  </a:lnTo>
                  <a:lnTo>
                    <a:pt x="1105" y="965"/>
                  </a:lnTo>
                  <a:lnTo>
                    <a:pt x="1020" y="919"/>
                  </a:lnTo>
                  <a:lnTo>
                    <a:pt x="1051" y="864"/>
                  </a:lnTo>
                  <a:lnTo>
                    <a:pt x="1195" y="878"/>
                  </a:lnTo>
                  <a:lnTo>
                    <a:pt x="1359" y="852"/>
                  </a:lnTo>
                  <a:lnTo>
                    <a:pt x="1361" y="683"/>
                  </a:lnTo>
                  <a:lnTo>
                    <a:pt x="1209" y="728"/>
                  </a:lnTo>
                  <a:lnTo>
                    <a:pt x="1156" y="653"/>
                  </a:lnTo>
                  <a:lnTo>
                    <a:pt x="1156" y="480"/>
                  </a:lnTo>
                  <a:lnTo>
                    <a:pt x="1189" y="406"/>
                  </a:lnTo>
                  <a:lnTo>
                    <a:pt x="1269" y="416"/>
                  </a:lnTo>
                  <a:lnTo>
                    <a:pt x="1304" y="388"/>
                  </a:lnTo>
                  <a:lnTo>
                    <a:pt x="1248" y="236"/>
                  </a:lnTo>
                  <a:lnTo>
                    <a:pt x="1257" y="14"/>
                  </a:lnTo>
                  <a:lnTo>
                    <a:pt x="1205" y="0"/>
                  </a:lnTo>
                  <a:lnTo>
                    <a:pt x="1150" y="82"/>
                  </a:lnTo>
                  <a:lnTo>
                    <a:pt x="1051" y="82"/>
                  </a:lnTo>
                  <a:lnTo>
                    <a:pt x="936" y="74"/>
                  </a:lnTo>
                  <a:lnTo>
                    <a:pt x="934" y="74"/>
                  </a:lnTo>
                  <a:lnTo>
                    <a:pt x="928" y="74"/>
                  </a:lnTo>
                  <a:lnTo>
                    <a:pt x="920" y="76"/>
                  </a:lnTo>
                  <a:lnTo>
                    <a:pt x="910" y="80"/>
                  </a:lnTo>
                  <a:lnTo>
                    <a:pt x="903" y="80"/>
                  </a:lnTo>
                  <a:lnTo>
                    <a:pt x="895" y="82"/>
                  </a:lnTo>
                  <a:lnTo>
                    <a:pt x="887" y="84"/>
                  </a:lnTo>
                  <a:lnTo>
                    <a:pt x="881" y="86"/>
                  </a:lnTo>
                  <a:lnTo>
                    <a:pt x="873" y="88"/>
                  </a:lnTo>
                  <a:lnTo>
                    <a:pt x="866" y="92"/>
                  </a:lnTo>
                  <a:lnTo>
                    <a:pt x="858" y="94"/>
                  </a:lnTo>
                  <a:lnTo>
                    <a:pt x="850" y="98"/>
                  </a:lnTo>
                  <a:lnTo>
                    <a:pt x="840" y="100"/>
                  </a:lnTo>
                  <a:lnTo>
                    <a:pt x="832" y="102"/>
                  </a:lnTo>
                  <a:lnTo>
                    <a:pt x="825" y="104"/>
                  </a:lnTo>
                  <a:lnTo>
                    <a:pt x="817" y="106"/>
                  </a:lnTo>
                  <a:lnTo>
                    <a:pt x="807" y="108"/>
                  </a:lnTo>
                  <a:lnTo>
                    <a:pt x="801" y="111"/>
                  </a:lnTo>
                  <a:lnTo>
                    <a:pt x="793" y="113"/>
                  </a:lnTo>
                  <a:lnTo>
                    <a:pt x="786" y="117"/>
                  </a:lnTo>
                  <a:lnTo>
                    <a:pt x="780" y="119"/>
                  </a:lnTo>
                  <a:lnTo>
                    <a:pt x="774" y="121"/>
                  </a:lnTo>
                  <a:lnTo>
                    <a:pt x="766" y="123"/>
                  </a:lnTo>
                  <a:lnTo>
                    <a:pt x="762" y="125"/>
                  </a:lnTo>
                  <a:lnTo>
                    <a:pt x="754" y="129"/>
                  </a:lnTo>
                  <a:lnTo>
                    <a:pt x="751" y="135"/>
                  </a:lnTo>
                  <a:lnTo>
                    <a:pt x="745" y="137"/>
                  </a:lnTo>
                  <a:lnTo>
                    <a:pt x="739" y="143"/>
                  </a:lnTo>
                  <a:lnTo>
                    <a:pt x="729" y="150"/>
                  </a:lnTo>
                  <a:lnTo>
                    <a:pt x="719" y="160"/>
                  </a:lnTo>
                  <a:lnTo>
                    <a:pt x="714" y="162"/>
                  </a:lnTo>
                  <a:lnTo>
                    <a:pt x="706" y="168"/>
                  </a:lnTo>
                  <a:lnTo>
                    <a:pt x="700" y="172"/>
                  </a:lnTo>
                  <a:lnTo>
                    <a:pt x="694" y="178"/>
                  </a:lnTo>
                  <a:lnTo>
                    <a:pt x="686" y="182"/>
                  </a:lnTo>
                  <a:lnTo>
                    <a:pt x="680" y="187"/>
                  </a:lnTo>
                  <a:lnTo>
                    <a:pt x="675" y="193"/>
                  </a:lnTo>
                  <a:lnTo>
                    <a:pt x="669" y="199"/>
                  </a:lnTo>
                  <a:lnTo>
                    <a:pt x="661" y="203"/>
                  </a:lnTo>
                  <a:lnTo>
                    <a:pt x="653" y="209"/>
                  </a:lnTo>
                  <a:lnTo>
                    <a:pt x="647" y="213"/>
                  </a:lnTo>
                  <a:lnTo>
                    <a:pt x="641" y="219"/>
                  </a:lnTo>
                  <a:lnTo>
                    <a:pt x="636" y="223"/>
                  </a:lnTo>
                  <a:lnTo>
                    <a:pt x="630" y="226"/>
                  </a:lnTo>
                  <a:lnTo>
                    <a:pt x="624" y="230"/>
                  </a:lnTo>
                  <a:lnTo>
                    <a:pt x="620" y="234"/>
                  </a:lnTo>
                  <a:lnTo>
                    <a:pt x="610" y="240"/>
                  </a:lnTo>
                  <a:lnTo>
                    <a:pt x="604" y="246"/>
                  </a:lnTo>
                  <a:lnTo>
                    <a:pt x="600" y="250"/>
                  </a:lnTo>
                  <a:lnTo>
                    <a:pt x="600" y="252"/>
                  </a:lnTo>
                  <a:lnTo>
                    <a:pt x="468" y="423"/>
                  </a:lnTo>
                  <a:lnTo>
                    <a:pt x="294" y="511"/>
                  </a:lnTo>
                  <a:lnTo>
                    <a:pt x="127" y="659"/>
                  </a:lnTo>
                  <a:lnTo>
                    <a:pt x="0" y="833"/>
                  </a:lnTo>
                  <a:lnTo>
                    <a:pt x="82" y="889"/>
                  </a:lnTo>
                  <a:lnTo>
                    <a:pt x="327" y="692"/>
                  </a:lnTo>
                  <a:lnTo>
                    <a:pt x="283" y="952"/>
                  </a:lnTo>
                  <a:lnTo>
                    <a:pt x="318" y="1121"/>
                  </a:lnTo>
                  <a:lnTo>
                    <a:pt x="507" y="1539"/>
                  </a:lnTo>
                  <a:lnTo>
                    <a:pt x="329" y="1716"/>
                  </a:lnTo>
                  <a:lnTo>
                    <a:pt x="181" y="1901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193" y="10412"/>
              <a:ext cx="387" cy="102"/>
            </a:xfrm>
            <a:custGeom>
              <a:avLst/>
              <a:gdLst>
                <a:gd name="T0" fmla="*/ 0 w 774"/>
                <a:gd name="T1" fmla="*/ 13 h 205"/>
                <a:gd name="T2" fmla="*/ 22 w 774"/>
                <a:gd name="T3" fmla="*/ 9 h 205"/>
                <a:gd name="T4" fmla="*/ 50 w 774"/>
                <a:gd name="T5" fmla="*/ 4 h 205"/>
                <a:gd name="T6" fmla="*/ 94 w 774"/>
                <a:gd name="T7" fmla="*/ 0 h 205"/>
                <a:gd name="T8" fmla="*/ 97 w 774"/>
                <a:gd name="T9" fmla="*/ 6 h 205"/>
                <a:gd name="T10" fmla="*/ 65 w 774"/>
                <a:gd name="T11" fmla="*/ 12 h 205"/>
                <a:gd name="T12" fmla="*/ 36 w 774"/>
                <a:gd name="T13" fmla="*/ 18 h 205"/>
                <a:gd name="T14" fmla="*/ 6 w 774"/>
                <a:gd name="T15" fmla="*/ 25 h 205"/>
                <a:gd name="T16" fmla="*/ 0 w 774"/>
                <a:gd name="T17" fmla="*/ 13 h 205"/>
                <a:gd name="T18" fmla="*/ 0 w 774"/>
                <a:gd name="T19" fmla="*/ 13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4" h="205">
                  <a:moveTo>
                    <a:pt x="0" y="109"/>
                  </a:moveTo>
                  <a:lnTo>
                    <a:pt x="170" y="74"/>
                  </a:lnTo>
                  <a:lnTo>
                    <a:pt x="394" y="33"/>
                  </a:lnTo>
                  <a:lnTo>
                    <a:pt x="751" y="0"/>
                  </a:lnTo>
                  <a:lnTo>
                    <a:pt x="774" y="51"/>
                  </a:lnTo>
                  <a:lnTo>
                    <a:pt x="513" y="102"/>
                  </a:lnTo>
                  <a:lnTo>
                    <a:pt x="283" y="146"/>
                  </a:lnTo>
                  <a:lnTo>
                    <a:pt x="41" y="20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873" y="9925"/>
              <a:ext cx="28" cy="29"/>
            </a:xfrm>
            <a:custGeom>
              <a:avLst/>
              <a:gdLst>
                <a:gd name="T0" fmla="*/ 3 w 56"/>
                <a:gd name="T1" fmla="*/ 7 h 59"/>
                <a:gd name="T2" fmla="*/ 0 w 56"/>
                <a:gd name="T3" fmla="*/ 3 h 59"/>
                <a:gd name="T4" fmla="*/ 3 w 56"/>
                <a:gd name="T5" fmla="*/ 0 h 59"/>
                <a:gd name="T6" fmla="*/ 7 w 56"/>
                <a:gd name="T7" fmla="*/ 4 h 59"/>
                <a:gd name="T8" fmla="*/ 6 w 56"/>
                <a:gd name="T9" fmla="*/ 7 h 59"/>
                <a:gd name="T10" fmla="*/ 3 w 56"/>
                <a:gd name="T11" fmla="*/ 7 h 59"/>
                <a:gd name="T12" fmla="*/ 3 w 56"/>
                <a:gd name="T13" fmla="*/ 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9">
                  <a:moveTo>
                    <a:pt x="19" y="59"/>
                  </a:moveTo>
                  <a:lnTo>
                    <a:pt x="0" y="24"/>
                  </a:lnTo>
                  <a:lnTo>
                    <a:pt x="23" y="0"/>
                  </a:lnTo>
                  <a:lnTo>
                    <a:pt x="56" y="33"/>
                  </a:lnTo>
                  <a:lnTo>
                    <a:pt x="43" y="59"/>
                  </a:lnTo>
                  <a:lnTo>
                    <a:pt x="19" y="59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785" y="9903"/>
              <a:ext cx="28" cy="28"/>
            </a:xfrm>
            <a:custGeom>
              <a:avLst/>
              <a:gdLst>
                <a:gd name="T0" fmla="*/ 2 w 57"/>
                <a:gd name="T1" fmla="*/ 7 h 57"/>
                <a:gd name="T2" fmla="*/ 0 w 57"/>
                <a:gd name="T3" fmla="*/ 2 h 57"/>
                <a:gd name="T4" fmla="*/ 3 w 57"/>
                <a:gd name="T5" fmla="*/ 0 h 57"/>
                <a:gd name="T6" fmla="*/ 7 w 57"/>
                <a:gd name="T7" fmla="*/ 3 h 57"/>
                <a:gd name="T8" fmla="*/ 6 w 57"/>
                <a:gd name="T9" fmla="*/ 4 h 57"/>
                <a:gd name="T10" fmla="*/ 6 w 57"/>
                <a:gd name="T11" fmla="*/ 5 h 57"/>
                <a:gd name="T12" fmla="*/ 5 w 57"/>
                <a:gd name="T13" fmla="*/ 5 h 57"/>
                <a:gd name="T14" fmla="*/ 5 w 57"/>
                <a:gd name="T15" fmla="*/ 6 h 57"/>
                <a:gd name="T16" fmla="*/ 4 w 57"/>
                <a:gd name="T17" fmla="*/ 6 h 57"/>
                <a:gd name="T18" fmla="*/ 3 w 57"/>
                <a:gd name="T19" fmla="*/ 6 h 57"/>
                <a:gd name="T20" fmla="*/ 2 w 57"/>
                <a:gd name="T21" fmla="*/ 6 h 57"/>
                <a:gd name="T22" fmla="*/ 2 w 57"/>
                <a:gd name="T23" fmla="*/ 7 h 57"/>
                <a:gd name="T24" fmla="*/ 2 w 57"/>
                <a:gd name="T25" fmla="*/ 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" h="57">
                  <a:moveTo>
                    <a:pt x="18" y="57"/>
                  </a:moveTo>
                  <a:lnTo>
                    <a:pt x="0" y="22"/>
                  </a:lnTo>
                  <a:lnTo>
                    <a:pt x="30" y="0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5" y="53"/>
                  </a:lnTo>
                  <a:lnTo>
                    <a:pt x="37" y="55"/>
                  </a:lnTo>
                  <a:lnTo>
                    <a:pt x="30" y="55"/>
                  </a:lnTo>
                  <a:lnTo>
                    <a:pt x="20" y="55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248" y="10563"/>
              <a:ext cx="361" cy="471"/>
            </a:xfrm>
            <a:custGeom>
              <a:avLst/>
              <a:gdLst>
                <a:gd name="T0" fmla="*/ 9 w 721"/>
                <a:gd name="T1" fmla="*/ 99 h 942"/>
                <a:gd name="T2" fmla="*/ 14 w 721"/>
                <a:gd name="T3" fmla="*/ 96 h 942"/>
                <a:gd name="T4" fmla="*/ 18 w 721"/>
                <a:gd name="T5" fmla="*/ 94 h 942"/>
                <a:gd name="T6" fmla="*/ 24 w 721"/>
                <a:gd name="T7" fmla="*/ 91 h 942"/>
                <a:gd name="T8" fmla="*/ 29 w 721"/>
                <a:gd name="T9" fmla="*/ 87 h 942"/>
                <a:gd name="T10" fmla="*/ 35 w 721"/>
                <a:gd name="T11" fmla="*/ 83 h 942"/>
                <a:gd name="T12" fmla="*/ 41 w 721"/>
                <a:gd name="T13" fmla="*/ 79 h 942"/>
                <a:gd name="T14" fmla="*/ 46 w 721"/>
                <a:gd name="T15" fmla="*/ 74 h 942"/>
                <a:gd name="T16" fmla="*/ 51 w 721"/>
                <a:gd name="T17" fmla="*/ 68 h 942"/>
                <a:gd name="T18" fmla="*/ 55 w 721"/>
                <a:gd name="T19" fmla="*/ 63 h 942"/>
                <a:gd name="T20" fmla="*/ 57 w 721"/>
                <a:gd name="T21" fmla="*/ 57 h 942"/>
                <a:gd name="T22" fmla="*/ 59 w 721"/>
                <a:gd name="T23" fmla="*/ 50 h 942"/>
                <a:gd name="T24" fmla="*/ 60 w 721"/>
                <a:gd name="T25" fmla="*/ 44 h 942"/>
                <a:gd name="T26" fmla="*/ 60 w 721"/>
                <a:gd name="T27" fmla="*/ 38 h 942"/>
                <a:gd name="T28" fmla="*/ 59 w 721"/>
                <a:gd name="T29" fmla="*/ 33 h 942"/>
                <a:gd name="T30" fmla="*/ 58 w 721"/>
                <a:gd name="T31" fmla="*/ 28 h 942"/>
                <a:gd name="T32" fmla="*/ 57 w 721"/>
                <a:gd name="T33" fmla="*/ 24 h 942"/>
                <a:gd name="T34" fmla="*/ 57 w 721"/>
                <a:gd name="T35" fmla="*/ 20 h 942"/>
                <a:gd name="T36" fmla="*/ 54 w 721"/>
                <a:gd name="T37" fmla="*/ 15 h 942"/>
                <a:gd name="T38" fmla="*/ 52 w 721"/>
                <a:gd name="T39" fmla="*/ 10 h 942"/>
                <a:gd name="T40" fmla="*/ 84 w 721"/>
                <a:gd name="T41" fmla="*/ 31 h 942"/>
                <a:gd name="T42" fmla="*/ 82 w 721"/>
                <a:gd name="T43" fmla="*/ 34 h 942"/>
                <a:gd name="T44" fmla="*/ 80 w 721"/>
                <a:gd name="T45" fmla="*/ 38 h 942"/>
                <a:gd name="T46" fmla="*/ 77 w 721"/>
                <a:gd name="T47" fmla="*/ 45 h 942"/>
                <a:gd name="T48" fmla="*/ 73 w 721"/>
                <a:gd name="T49" fmla="*/ 52 h 942"/>
                <a:gd name="T50" fmla="*/ 69 w 721"/>
                <a:gd name="T51" fmla="*/ 61 h 942"/>
                <a:gd name="T52" fmla="*/ 65 w 721"/>
                <a:gd name="T53" fmla="*/ 70 h 942"/>
                <a:gd name="T54" fmla="*/ 60 w 721"/>
                <a:gd name="T55" fmla="*/ 80 h 942"/>
                <a:gd name="T56" fmla="*/ 56 w 721"/>
                <a:gd name="T57" fmla="*/ 89 h 942"/>
                <a:gd name="T58" fmla="*/ 52 w 721"/>
                <a:gd name="T59" fmla="*/ 98 h 942"/>
                <a:gd name="T60" fmla="*/ 48 w 721"/>
                <a:gd name="T61" fmla="*/ 106 h 942"/>
                <a:gd name="T62" fmla="*/ 45 w 721"/>
                <a:gd name="T63" fmla="*/ 112 h 942"/>
                <a:gd name="T64" fmla="*/ 43 w 721"/>
                <a:gd name="T65" fmla="*/ 117 h 942"/>
                <a:gd name="T66" fmla="*/ 43 w 721"/>
                <a:gd name="T67" fmla="*/ 5 h 942"/>
                <a:gd name="T68" fmla="*/ 44 w 721"/>
                <a:gd name="T69" fmla="*/ 7 h 942"/>
                <a:gd name="T70" fmla="*/ 47 w 721"/>
                <a:gd name="T71" fmla="*/ 13 h 942"/>
                <a:gd name="T72" fmla="*/ 49 w 721"/>
                <a:gd name="T73" fmla="*/ 16 h 942"/>
                <a:gd name="T74" fmla="*/ 51 w 721"/>
                <a:gd name="T75" fmla="*/ 20 h 942"/>
                <a:gd name="T76" fmla="*/ 52 w 721"/>
                <a:gd name="T77" fmla="*/ 24 h 942"/>
                <a:gd name="T78" fmla="*/ 53 w 721"/>
                <a:gd name="T79" fmla="*/ 29 h 942"/>
                <a:gd name="T80" fmla="*/ 54 w 721"/>
                <a:gd name="T81" fmla="*/ 34 h 942"/>
                <a:gd name="T82" fmla="*/ 55 w 721"/>
                <a:gd name="T83" fmla="*/ 39 h 942"/>
                <a:gd name="T84" fmla="*/ 55 w 721"/>
                <a:gd name="T85" fmla="*/ 45 h 942"/>
                <a:gd name="T86" fmla="*/ 54 w 721"/>
                <a:gd name="T87" fmla="*/ 51 h 942"/>
                <a:gd name="T88" fmla="*/ 52 w 721"/>
                <a:gd name="T89" fmla="*/ 57 h 942"/>
                <a:gd name="T90" fmla="*/ 49 w 721"/>
                <a:gd name="T91" fmla="*/ 62 h 942"/>
                <a:gd name="T92" fmla="*/ 45 w 721"/>
                <a:gd name="T93" fmla="*/ 67 h 942"/>
                <a:gd name="T94" fmla="*/ 40 w 721"/>
                <a:gd name="T95" fmla="*/ 72 h 942"/>
                <a:gd name="T96" fmla="*/ 35 w 721"/>
                <a:gd name="T97" fmla="*/ 77 h 942"/>
                <a:gd name="T98" fmla="*/ 30 w 721"/>
                <a:gd name="T99" fmla="*/ 81 h 942"/>
                <a:gd name="T100" fmla="*/ 24 w 721"/>
                <a:gd name="T101" fmla="*/ 85 h 942"/>
                <a:gd name="T102" fmla="*/ 19 w 721"/>
                <a:gd name="T103" fmla="*/ 88 h 942"/>
                <a:gd name="T104" fmla="*/ 14 w 721"/>
                <a:gd name="T105" fmla="*/ 91 h 942"/>
                <a:gd name="T106" fmla="*/ 9 w 721"/>
                <a:gd name="T107" fmla="*/ 93 h 942"/>
                <a:gd name="T108" fmla="*/ 5 w 721"/>
                <a:gd name="T109" fmla="*/ 95 h 942"/>
                <a:gd name="T110" fmla="*/ 0 w 721"/>
                <a:gd name="T111" fmla="*/ 97 h 9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1" h="942">
                  <a:moveTo>
                    <a:pt x="57" y="794"/>
                  </a:moveTo>
                  <a:lnTo>
                    <a:pt x="57" y="792"/>
                  </a:lnTo>
                  <a:lnTo>
                    <a:pt x="59" y="790"/>
                  </a:lnTo>
                  <a:lnTo>
                    <a:pt x="64" y="788"/>
                  </a:lnTo>
                  <a:lnTo>
                    <a:pt x="70" y="786"/>
                  </a:lnTo>
                  <a:lnTo>
                    <a:pt x="80" y="780"/>
                  </a:lnTo>
                  <a:lnTo>
                    <a:pt x="90" y="777"/>
                  </a:lnTo>
                  <a:lnTo>
                    <a:pt x="96" y="773"/>
                  </a:lnTo>
                  <a:lnTo>
                    <a:pt x="102" y="771"/>
                  </a:lnTo>
                  <a:lnTo>
                    <a:pt x="107" y="767"/>
                  </a:lnTo>
                  <a:lnTo>
                    <a:pt x="115" y="765"/>
                  </a:lnTo>
                  <a:lnTo>
                    <a:pt x="121" y="761"/>
                  </a:lnTo>
                  <a:lnTo>
                    <a:pt x="129" y="755"/>
                  </a:lnTo>
                  <a:lnTo>
                    <a:pt x="137" y="751"/>
                  </a:lnTo>
                  <a:lnTo>
                    <a:pt x="144" y="747"/>
                  </a:lnTo>
                  <a:lnTo>
                    <a:pt x="150" y="743"/>
                  </a:lnTo>
                  <a:lnTo>
                    <a:pt x="160" y="739"/>
                  </a:lnTo>
                  <a:lnTo>
                    <a:pt x="168" y="734"/>
                  </a:lnTo>
                  <a:lnTo>
                    <a:pt x="178" y="730"/>
                  </a:lnTo>
                  <a:lnTo>
                    <a:pt x="185" y="724"/>
                  </a:lnTo>
                  <a:lnTo>
                    <a:pt x="193" y="718"/>
                  </a:lnTo>
                  <a:lnTo>
                    <a:pt x="203" y="712"/>
                  </a:lnTo>
                  <a:lnTo>
                    <a:pt x="211" y="708"/>
                  </a:lnTo>
                  <a:lnTo>
                    <a:pt x="220" y="702"/>
                  </a:lnTo>
                  <a:lnTo>
                    <a:pt x="230" y="695"/>
                  </a:lnTo>
                  <a:lnTo>
                    <a:pt x="240" y="689"/>
                  </a:lnTo>
                  <a:lnTo>
                    <a:pt x="250" y="685"/>
                  </a:lnTo>
                  <a:lnTo>
                    <a:pt x="257" y="677"/>
                  </a:lnTo>
                  <a:lnTo>
                    <a:pt x="267" y="669"/>
                  </a:lnTo>
                  <a:lnTo>
                    <a:pt x="277" y="663"/>
                  </a:lnTo>
                  <a:lnTo>
                    <a:pt x="285" y="656"/>
                  </a:lnTo>
                  <a:lnTo>
                    <a:pt x="295" y="650"/>
                  </a:lnTo>
                  <a:lnTo>
                    <a:pt x="304" y="642"/>
                  </a:lnTo>
                  <a:lnTo>
                    <a:pt x="314" y="634"/>
                  </a:lnTo>
                  <a:lnTo>
                    <a:pt x="322" y="628"/>
                  </a:lnTo>
                  <a:lnTo>
                    <a:pt x="330" y="619"/>
                  </a:lnTo>
                  <a:lnTo>
                    <a:pt x="339" y="611"/>
                  </a:lnTo>
                  <a:lnTo>
                    <a:pt x="347" y="603"/>
                  </a:lnTo>
                  <a:lnTo>
                    <a:pt x="357" y="595"/>
                  </a:lnTo>
                  <a:lnTo>
                    <a:pt x="365" y="587"/>
                  </a:lnTo>
                  <a:lnTo>
                    <a:pt x="373" y="578"/>
                  </a:lnTo>
                  <a:lnTo>
                    <a:pt x="380" y="570"/>
                  </a:lnTo>
                  <a:lnTo>
                    <a:pt x="390" y="562"/>
                  </a:lnTo>
                  <a:lnTo>
                    <a:pt x="396" y="552"/>
                  </a:lnTo>
                  <a:lnTo>
                    <a:pt x="404" y="544"/>
                  </a:lnTo>
                  <a:lnTo>
                    <a:pt x="410" y="535"/>
                  </a:lnTo>
                  <a:lnTo>
                    <a:pt x="417" y="525"/>
                  </a:lnTo>
                  <a:lnTo>
                    <a:pt x="423" y="515"/>
                  </a:lnTo>
                  <a:lnTo>
                    <a:pt x="429" y="507"/>
                  </a:lnTo>
                  <a:lnTo>
                    <a:pt x="435" y="498"/>
                  </a:lnTo>
                  <a:lnTo>
                    <a:pt x="441" y="488"/>
                  </a:lnTo>
                  <a:lnTo>
                    <a:pt x="445" y="478"/>
                  </a:lnTo>
                  <a:lnTo>
                    <a:pt x="449" y="468"/>
                  </a:lnTo>
                  <a:lnTo>
                    <a:pt x="452" y="459"/>
                  </a:lnTo>
                  <a:lnTo>
                    <a:pt x="456" y="449"/>
                  </a:lnTo>
                  <a:lnTo>
                    <a:pt x="460" y="439"/>
                  </a:lnTo>
                  <a:lnTo>
                    <a:pt x="462" y="429"/>
                  </a:lnTo>
                  <a:lnTo>
                    <a:pt x="464" y="418"/>
                  </a:lnTo>
                  <a:lnTo>
                    <a:pt x="468" y="410"/>
                  </a:lnTo>
                  <a:lnTo>
                    <a:pt x="470" y="398"/>
                  </a:lnTo>
                  <a:lnTo>
                    <a:pt x="470" y="387"/>
                  </a:lnTo>
                  <a:lnTo>
                    <a:pt x="472" y="377"/>
                  </a:lnTo>
                  <a:lnTo>
                    <a:pt x="472" y="367"/>
                  </a:lnTo>
                  <a:lnTo>
                    <a:pt x="472" y="357"/>
                  </a:lnTo>
                  <a:lnTo>
                    <a:pt x="474" y="348"/>
                  </a:lnTo>
                  <a:lnTo>
                    <a:pt x="474" y="340"/>
                  </a:lnTo>
                  <a:lnTo>
                    <a:pt x="474" y="330"/>
                  </a:lnTo>
                  <a:lnTo>
                    <a:pt x="474" y="320"/>
                  </a:lnTo>
                  <a:lnTo>
                    <a:pt x="474" y="310"/>
                  </a:lnTo>
                  <a:lnTo>
                    <a:pt x="474" y="303"/>
                  </a:lnTo>
                  <a:lnTo>
                    <a:pt x="474" y="295"/>
                  </a:lnTo>
                  <a:lnTo>
                    <a:pt x="472" y="285"/>
                  </a:lnTo>
                  <a:lnTo>
                    <a:pt x="472" y="277"/>
                  </a:lnTo>
                  <a:lnTo>
                    <a:pt x="472" y="270"/>
                  </a:lnTo>
                  <a:lnTo>
                    <a:pt x="472" y="262"/>
                  </a:lnTo>
                  <a:lnTo>
                    <a:pt x="470" y="252"/>
                  </a:lnTo>
                  <a:lnTo>
                    <a:pt x="468" y="246"/>
                  </a:lnTo>
                  <a:lnTo>
                    <a:pt x="466" y="238"/>
                  </a:lnTo>
                  <a:lnTo>
                    <a:pt x="466" y="231"/>
                  </a:lnTo>
                  <a:lnTo>
                    <a:pt x="464" y="223"/>
                  </a:lnTo>
                  <a:lnTo>
                    <a:pt x="462" y="215"/>
                  </a:lnTo>
                  <a:lnTo>
                    <a:pt x="462" y="209"/>
                  </a:lnTo>
                  <a:lnTo>
                    <a:pt x="460" y="203"/>
                  </a:lnTo>
                  <a:lnTo>
                    <a:pt x="458" y="195"/>
                  </a:lnTo>
                  <a:lnTo>
                    <a:pt x="456" y="190"/>
                  </a:lnTo>
                  <a:lnTo>
                    <a:pt x="454" y="184"/>
                  </a:lnTo>
                  <a:lnTo>
                    <a:pt x="454" y="178"/>
                  </a:lnTo>
                  <a:lnTo>
                    <a:pt x="452" y="172"/>
                  </a:lnTo>
                  <a:lnTo>
                    <a:pt x="450" y="166"/>
                  </a:lnTo>
                  <a:lnTo>
                    <a:pt x="449" y="160"/>
                  </a:lnTo>
                  <a:lnTo>
                    <a:pt x="447" y="156"/>
                  </a:lnTo>
                  <a:lnTo>
                    <a:pt x="443" y="145"/>
                  </a:lnTo>
                  <a:lnTo>
                    <a:pt x="439" y="135"/>
                  </a:lnTo>
                  <a:lnTo>
                    <a:pt x="435" y="125"/>
                  </a:lnTo>
                  <a:lnTo>
                    <a:pt x="431" y="117"/>
                  </a:lnTo>
                  <a:lnTo>
                    <a:pt x="427" y="110"/>
                  </a:lnTo>
                  <a:lnTo>
                    <a:pt x="423" y="104"/>
                  </a:lnTo>
                  <a:lnTo>
                    <a:pt x="421" y="96"/>
                  </a:lnTo>
                  <a:lnTo>
                    <a:pt x="417" y="92"/>
                  </a:lnTo>
                  <a:lnTo>
                    <a:pt x="412" y="80"/>
                  </a:lnTo>
                  <a:lnTo>
                    <a:pt x="406" y="75"/>
                  </a:lnTo>
                  <a:lnTo>
                    <a:pt x="404" y="71"/>
                  </a:lnTo>
                  <a:lnTo>
                    <a:pt x="669" y="242"/>
                  </a:lnTo>
                  <a:lnTo>
                    <a:pt x="665" y="242"/>
                  </a:lnTo>
                  <a:lnTo>
                    <a:pt x="663" y="248"/>
                  </a:lnTo>
                  <a:lnTo>
                    <a:pt x="661" y="250"/>
                  </a:lnTo>
                  <a:lnTo>
                    <a:pt x="659" y="256"/>
                  </a:lnTo>
                  <a:lnTo>
                    <a:pt x="657" y="260"/>
                  </a:lnTo>
                  <a:lnTo>
                    <a:pt x="655" y="266"/>
                  </a:lnTo>
                  <a:lnTo>
                    <a:pt x="651" y="271"/>
                  </a:lnTo>
                  <a:lnTo>
                    <a:pt x="649" y="279"/>
                  </a:lnTo>
                  <a:lnTo>
                    <a:pt x="644" y="285"/>
                  </a:lnTo>
                  <a:lnTo>
                    <a:pt x="642" y="295"/>
                  </a:lnTo>
                  <a:lnTo>
                    <a:pt x="636" y="303"/>
                  </a:lnTo>
                  <a:lnTo>
                    <a:pt x="632" y="312"/>
                  </a:lnTo>
                  <a:lnTo>
                    <a:pt x="628" y="322"/>
                  </a:lnTo>
                  <a:lnTo>
                    <a:pt x="624" y="334"/>
                  </a:lnTo>
                  <a:lnTo>
                    <a:pt x="618" y="344"/>
                  </a:lnTo>
                  <a:lnTo>
                    <a:pt x="612" y="355"/>
                  </a:lnTo>
                  <a:lnTo>
                    <a:pt x="606" y="367"/>
                  </a:lnTo>
                  <a:lnTo>
                    <a:pt x="601" y="379"/>
                  </a:lnTo>
                  <a:lnTo>
                    <a:pt x="595" y="390"/>
                  </a:lnTo>
                  <a:lnTo>
                    <a:pt x="589" y="402"/>
                  </a:lnTo>
                  <a:lnTo>
                    <a:pt x="583" y="416"/>
                  </a:lnTo>
                  <a:lnTo>
                    <a:pt x="577" y="431"/>
                  </a:lnTo>
                  <a:lnTo>
                    <a:pt x="571" y="443"/>
                  </a:lnTo>
                  <a:lnTo>
                    <a:pt x="564" y="457"/>
                  </a:lnTo>
                  <a:lnTo>
                    <a:pt x="556" y="472"/>
                  </a:lnTo>
                  <a:lnTo>
                    <a:pt x="550" y="486"/>
                  </a:lnTo>
                  <a:lnTo>
                    <a:pt x="542" y="502"/>
                  </a:lnTo>
                  <a:lnTo>
                    <a:pt x="536" y="515"/>
                  </a:lnTo>
                  <a:lnTo>
                    <a:pt x="530" y="531"/>
                  </a:lnTo>
                  <a:lnTo>
                    <a:pt x="523" y="546"/>
                  </a:lnTo>
                  <a:lnTo>
                    <a:pt x="515" y="560"/>
                  </a:lnTo>
                  <a:lnTo>
                    <a:pt x="507" y="576"/>
                  </a:lnTo>
                  <a:lnTo>
                    <a:pt x="501" y="591"/>
                  </a:lnTo>
                  <a:lnTo>
                    <a:pt x="493" y="607"/>
                  </a:lnTo>
                  <a:lnTo>
                    <a:pt x="486" y="621"/>
                  </a:lnTo>
                  <a:lnTo>
                    <a:pt x="480" y="636"/>
                  </a:lnTo>
                  <a:lnTo>
                    <a:pt x="472" y="652"/>
                  </a:lnTo>
                  <a:lnTo>
                    <a:pt x="466" y="667"/>
                  </a:lnTo>
                  <a:lnTo>
                    <a:pt x="458" y="681"/>
                  </a:lnTo>
                  <a:lnTo>
                    <a:pt x="452" y="695"/>
                  </a:lnTo>
                  <a:lnTo>
                    <a:pt x="445" y="710"/>
                  </a:lnTo>
                  <a:lnTo>
                    <a:pt x="439" y="726"/>
                  </a:lnTo>
                  <a:lnTo>
                    <a:pt x="431" y="739"/>
                  </a:lnTo>
                  <a:lnTo>
                    <a:pt x="425" y="753"/>
                  </a:lnTo>
                  <a:lnTo>
                    <a:pt x="419" y="767"/>
                  </a:lnTo>
                  <a:lnTo>
                    <a:pt x="413" y="780"/>
                  </a:lnTo>
                  <a:lnTo>
                    <a:pt x="406" y="792"/>
                  </a:lnTo>
                  <a:lnTo>
                    <a:pt x="400" y="806"/>
                  </a:lnTo>
                  <a:lnTo>
                    <a:pt x="394" y="819"/>
                  </a:lnTo>
                  <a:lnTo>
                    <a:pt x="388" y="831"/>
                  </a:lnTo>
                  <a:lnTo>
                    <a:pt x="382" y="843"/>
                  </a:lnTo>
                  <a:lnTo>
                    <a:pt x="376" y="855"/>
                  </a:lnTo>
                  <a:lnTo>
                    <a:pt x="373" y="864"/>
                  </a:lnTo>
                  <a:lnTo>
                    <a:pt x="367" y="876"/>
                  </a:lnTo>
                  <a:lnTo>
                    <a:pt x="361" y="886"/>
                  </a:lnTo>
                  <a:lnTo>
                    <a:pt x="357" y="895"/>
                  </a:lnTo>
                  <a:lnTo>
                    <a:pt x="353" y="903"/>
                  </a:lnTo>
                  <a:lnTo>
                    <a:pt x="349" y="913"/>
                  </a:lnTo>
                  <a:lnTo>
                    <a:pt x="345" y="921"/>
                  </a:lnTo>
                  <a:lnTo>
                    <a:pt x="343" y="929"/>
                  </a:lnTo>
                  <a:lnTo>
                    <a:pt x="339" y="934"/>
                  </a:lnTo>
                  <a:lnTo>
                    <a:pt x="337" y="942"/>
                  </a:lnTo>
                  <a:lnTo>
                    <a:pt x="390" y="934"/>
                  </a:lnTo>
                  <a:lnTo>
                    <a:pt x="721" y="229"/>
                  </a:lnTo>
                  <a:lnTo>
                    <a:pt x="371" y="0"/>
                  </a:lnTo>
                  <a:lnTo>
                    <a:pt x="337" y="34"/>
                  </a:lnTo>
                  <a:lnTo>
                    <a:pt x="341" y="39"/>
                  </a:lnTo>
                  <a:lnTo>
                    <a:pt x="345" y="43"/>
                  </a:lnTo>
                  <a:lnTo>
                    <a:pt x="347" y="49"/>
                  </a:lnTo>
                  <a:lnTo>
                    <a:pt x="351" y="55"/>
                  </a:lnTo>
                  <a:lnTo>
                    <a:pt x="357" y="63"/>
                  </a:lnTo>
                  <a:lnTo>
                    <a:pt x="361" y="71"/>
                  </a:lnTo>
                  <a:lnTo>
                    <a:pt x="365" y="78"/>
                  </a:lnTo>
                  <a:lnTo>
                    <a:pt x="369" y="88"/>
                  </a:lnTo>
                  <a:lnTo>
                    <a:pt x="376" y="98"/>
                  </a:lnTo>
                  <a:lnTo>
                    <a:pt x="378" y="104"/>
                  </a:lnTo>
                  <a:lnTo>
                    <a:pt x="380" y="108"/>
                  </a:lnTo>
                  <a:lnTo>
                    <a:pt x="382" y="114"/>
                  </a:lnTo>
                  <a:lnTo>
                    <a:pt x="386" y="121"/>
                  </a:lnTo>
                  <a:lnTo>
                    <a:pt x="388" y="127"/>
                  </a:lnTo>
                  <a:lnTo>
                    <a:pt x="392" y="133"/>
                  </a:lnTo>
                  <a:lnTo>
                    <a:pt x="394" y="139"/>
                  </a:lnTo>
                  <a:lnTo>
                    <a:pt x="398" y="147"/>
                  </a:lnTo>
                  <a:lnTo>
                    <a:pt x="400" y="153"/>
                  </a:lnTo>
                  <a:lnTo>
                    <a:pt x="402" y="158"/>
                  </a:lnTo>
                  <a:lnTo>
                    <a:pt x="404" y="164"/>
                  </a:lnTo>
                  <a:lnTo>
                    <a:pt x="406" y="172"/>
                  </a:lnTo>
                  <a:lnTo>
                    <a:pt x="408" y="178"/>
                  </a:lnTo>
                  <a:lnTo>
                    <a:pt x="412" y="186"/>
                  </a:lnTo>
                  <a:lnTo>
                    <a:pt x="413" y="192"/>
                  </a:lnTo>
                  <a:lnTo>
                    <a:pt x="415" y="201"/>
                  </a:lnTo>
                  <a:lnTo>
                    <a:pt x="417" y="207"/>
                  </a:lnTo>
                  <a:lnTo>
                    <a:pt x="419" y="215"/>
                  </a:lnTo>
                  <a:lnTo>
                    <a:pt x="421" y="223"/>
                  </a:lnTo>
                  <a:lnTo>
                    <a:pt x="423" y="231"/>
                  </a:lnTo>
                  <a:lnTo>
                    <a:pt x="423" y="238"/>
                  </a:lnTo>
                  <a:lnTo>
                    <a:pt x="425" y="246"/>
                  </a:lnTo>
                  <a:lnTo>
                    <a:pt x="427" y="256"/>
                  </a:lnTo>
                  <a:lnTo>
                    <a:pt x="431" y="264"/>
                  </a:lnTo>
                  <a:lnTo>
                    <a:pt x="431" y="271"/>
                  </a:lnTo>
                  <a:lnTo>
                    <a:pt x="431" y="279"/>
                  </a:lnTo>
                  <a:lnTo>
                    <a:pt x="433" y="287"/>
                  </a:lnTo>
                  <a:lnTo>
                    <a:pt x="433" y="297"/>
                  </a:lnTo>
                  <a:lnTo>
                    <a:pt x="433" y="305"/>
                  </a:lnTo>
                  <a:lnTo>
                    <a:pt x="433" y="312"/>
                  </a:lnTo>
                  <a:lnTo>
                    <a:pt x="433" y="322"/>
                  </a:lnTo>
                  <a:lnTo>
                    <a:pt x="435" y="332"/>
                  </a:lnTo>
                  <a:lnTo>
                    <a:pt x="433" y="340"/>
                  </a:lnTo>
                  <a:lnTo>
                    <a:pt x="433" y="349"/>
                  </a:lnTo>
                  <a:lnTo>
                    <a:pt x="433" y="359"/>
                  </a:lnTo>
                  <a:lnTo>
                    <a:pt x="433" y="367"/>
                  </a:lnTo>
                  <a:lnTo>
                    <a:pt x="431" y="377"/>
                  </a:lnTo>
                  <a:lnTo>
                    <a:pt x="429" y="387"/>
                  </a:lnTo>
                  <a:lnTo>
                    <a:pt x="427" y="396"/>
                  </a:lnTo>
                  <a:lnTo>
                    <a:pt x="427" y="404"/>
                  </a:lnTo>
                  <a:lnTo>
                    <a:pt x="423" y="414"/>
                  </a:lnTo>
                  <a:lnTo>
                    <a:pt x="421" y="422"/>
                  </a:lnTo>
                  <a:lnTo>
                    <a:pt x="417" y="431"/>
                  </a:lnTo>
                  <a:lnTo>
                    <a:pt x="415" y="439"/>
                  </a:lnTo>
                  <a:lnTo>
                    <a:pt x="410" y="449"/>
                  </a:lnTo>
                  <a:lnTo>
                    <a:pt x="406" y="457"/>
                  </a:lnTo>
                  <a:lnTo>
                    <a:pt x="402" y="465"/>
                  </a:lnTo>
                  <a:lnTo>
                    <a:pt x="398" y="474"/>
                  </a:lnTo>
                  <a:lnTo>
                    <a:pt x="392" y="482"/>
                  </a:lnTo>
                  <a:lnTo>
                    <a:pt x="386" y="492"/>
                  </a:lnTo>
                  <a:lnTo>
                    <a:pt x="380" y="500"/>
                  </a:lnTo>
                  <a:lnTo>
                    <a:pt x="374" y="509"/>
                  </a:lnTo>
                  <a:lnTo>
                    <a:pt x="367" y="517"/>
                  </a:lnTo>
                  <a:lnTo>
                    <a:pt x="361" y="525"/>
                  </a:lnTo>
                  <a:lnTo>
                    <a:pt x="355" y="533"/>
                  </a:lnTo>
                  <a:lnTo>
                    <a:pt x="349" y="543"/>
                  </a:lnTo>
                  <a:lnTo>
                    <a:pt x="341" y="550"/>
                  </a:lnTo>
                  <a:lnTo>
                    <a:pt x="334" y="556"/>
                  </a:lnTo>
                  <a:lnTo>
                    <a:pt x="326" y="564"/>
                  </a:lnTo>
                  <a:lnTo>
                    <a:pt x="318" y="572"/>
                  </a:lnTo>
                  <a:lnTo>
                    <a:pt x="310" y="580"/>
                  </a:lnTo>
                  <a:lnTo>
                    <a:pt x="302" y="587"/>
                  </a:lnTo>
                  <a:lnTo>
                    <a:pt x="295" y="595"/>
                  </a:lnTo>
                  <a:lnTo>
                    <a:pt x="287" y="603"/>
                  </a:lnTo>
                  <a:lnTo>
                    <a:pt x="277" y="609"/>
                  </a:lnTo>
                  <a:lnTo>
                    <a:pt x="269" y="617"/>
                  </a:lnTo>
                  <a:lnTo>
                    <a:pt x="259" y="622"/>
                  </a:lnTo>
                  <a:lnTo>
                    <a:pt x="252" y="630"/>
                  </a:lnTo>
                  <a:lnTo>
                    <a:pt x="242" y="636"/>
                  </a:lnTo>
                  <a:lnTo>
                    <a:pt x="234" y="644"/>
                  </a:lnTo>
                  <a:lnTo>
                    <a:pt x="226" y="650"/>
                  </a:lnTo>
                  <a:lnTo>
                    <a:pt x="218" y="658"/>
                  </a:lnTo>
                  <a:lnTo>
                    <a:pt x="209" y="663"/>
                  </a:lnTo>
                  <a:lnTo>
                    <a:pt x="199" y="669"/>
                  </a:lnTo>
                  <a:lnTo>
                    <a:pt x="189" y="673"/>
                  </a:lnTo>
                  <a:lnTo>
                    <a:pt x="181" y="681"/>
                  </a:lnTo>
                  <a:lnTo>
                    <a:pt x="172" y="685"/>
                  </a:lnTo>
                  <a:lnTo>
                    <a:pt x="164" y="691"/>
                  </a:lnTo>
                  <a:lnTo>
                    <a:pt x="156" y="695"/>
                  </a:lnTo>
                  <a:lnTo>
                    <a:pt x="146" y="702"/>
                  </a:lnTo>
                  <a:lnTo>
                    <a:pt x="139" y="706"/>
                  </a:lnTo>
                  <a:lnTo>
                    <a:pt x="129" y="710"/>
                  </a:lnTo>
                  <a:lnTo>
                    <a:pt x="121" y="714"/>
                  </a:lnTo>
                  <a:lnTo>
                    <a:pt x="113" y="720"/>
                  </a:lnTo>
                  <a:lnTo>
                    <a:pt x="105" y="724"/>
                  </a:lnTo>
                  <a:lnTo>
                    <a:pt x="98" y="728"/>
                  </a:lnTo>
                  <a:lnTo>
                    <a:pt x="90" y="732"/>
                  </a:lnTo>
                  <a:lnTo>
                    <a:pt x="84" y="738"/>
                  </a:lnTo>
                  <a:lnTo>
                    <a:pt x="76" y="739"/>
                  </a:lnTo>
                  <a:lnTo>
                    <a:pt x="68" y="743"/>
                  </a:lnTo>
                  <a:lnTo>
                    <a:pt x="61" y="745"/>
                  </a:lnTo>
                  <a:lnTo>
                    <a:pt x="55" y="749"/>
                  </a:lnTo>
                  <a:lnTo>
                    <a:pt x="47" y="751"/>
                  </a:lnTo>
                  <a:lnTo>
                    <a:pt x="41" y="753"/>
                  </a:lnTo>
                  <a:lnTo>
                    <a:pt x="37" y="757"/>
                  </a:lnTo>
                  <a:lnTo>
                    <a:pt x="31" y="761"/>
                  </a:lnTo>
                  <a:lnTo>
                    <a:pt x="20" y="763"/>
                  </a:lnTo>
                  <a:lnTo>
                    <a:pt x="12" y="767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57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560" y="10378"/>
              <a:ext cx="211" cy="565"/>
            </a:xfrm>
            <a:custGeom>
              <a:avLst/>
              <a:gdLst>
                <a:gd name="T0" fmla="*/ 10 w 421"/>
                <a:gd name="T1" fmla="*/ 9 h 1131"/>
                <a:gd name="T2" fmla="*/ 14 w 421"/>
                <a:gd name="T3" fmla="*/ 11 h 1131"/>
                <a:gd name="T4" fmla="*/ 17 w 421"/>
                <a:gd name="T5" fmla="*/ 13 h 1131"/>
                <a:gd name="T6" fmla="*/ 21 w 421"/>
                <a:gd name="T7" fmla="*/ 15 h 1131"/>
                <a:gd name="T8" fmla="*/ 25 w 421"/>
                <a:gd name="T9" fmla="*/ 19 h 1131"/>
                <a:gd name="T10" fmla="*/ 30 w 421"/>
                <a:gd name="T11" fmla="*/ 22 h 1131"/>
                <a:gd name="T12" fmla="*/ 34 w 421"/>
                <a:gd name="T13" fmla="*/ 26 h 1131"/>
                <a:gd name="T14" fmla="*/ 38 w 421"/>
                <a:gd name="T15" fmla="*/ 31 h 1131"/>
                <a:gd name="T16" fmla="*/ 42 w 421"/>
                <a:gd name="T17" fmla="*/ 36 h 1131"/>
                <a:gd name="T18" fmla="*/ 46 w 421"/>
                <a:gd name="T19" fmla="*/ 41 h 1131"/>
                <a:gd name="T20" fmla="*/ 49 w 421"/>
                <a:gd name="T21" fmla="*/ 47 h 1131"/>
                <a:gd name="T22" fmla="*/ 51 w 421"/>
                <a:gd name="T23" fmla="*/ 53 h 1131"/>
                <a:gd name="T24" fmla="*/ 53 w 421"/>
                <a:gd name="T25" fmla="*/ 60 h 1131"/>
                <a:gd name="T26" fmla="*/ 53 w 421"/>
                <a:gd name="T27" fmla="*/ 67 h 1131"/>
                <a:gd name="T28" fmla="*/ 52 w 421"/>
                <a:gd name="T29" fmla="*/ 74 h 1131"/>
                <a:gd name="T30" fmla="*/ 50 w 421"/>
                <a:gd name="T31" fmla="*/ 81 h 1131"/>
                <a:gd name="T32" fmla="*/ 48 w 421"/>
                <a:gd name="T33" fmla="*/ 89 h 1131"/>
                <a:gd name="T34" fmla="*/ 45 w 421"/>
                <a:gd name="T35" fmla="*/ 95 h 1131"/>
                <a:gd name="T36" fmla="*/ 41 w 421"/>
                <a:gd name="T37" fmla="*/ 101 h 1131"/>
                <a:gd name="T38" fmla="*/ 38 w 421"/>
                <a:gd name="T39" fmla="*/ 108 h 1131"/>
                <a:gd name="T40" fmla="*/ 34 w 421"/>
                <a:gd name="T41" fmla="*/ 113 h 1131"/>
                <a:gd name="T42" fmla="*/ 30 w 421"/>
                <a:gd name="T43" fmla="*/ 118 h 1131"/>
                <a:gd name="T44" fmla="*/ 26 w 421"/>
                <a:gd name="T45" fmla="*/ 123 h 1131"/>
                <a:gd name="T46" fmla="*/ 22 w 421"/>
                <a:gd name="T47" fmla="*/ 127 h 1131"/>
                <a:gd name="T48" fmla="*/ 18 w 421"/>
                <a:gd name="T49" fmla="*/ 130 h 1131"/>
                <a:gd name="T50" fmla="*/ 15 w 421"/>
                <a:gd name="T51" fmla="*/ 134 h 1131"/>
                <a:gd name="T52" fmla="*/ 12 w 421"/>
                <a:gd name="T53" fmla="*/ 136 h 1131"/>
                <a:gd name="T54" fmla="*/ 9 w 421"/>
                <a:gd name="T55" fmla="*/ 139 h 1131"/>
                <a:gd name="T56" fmla="*/ 7 w 421"/>
                <a:gd name="T57" fmla="*/ 141 h 1131"/>
                <a:gd name="T58" fmla="*/ 1 w 421"/>
                <a:gd name="T59" fmla="*/ 141 h 1131"/>
                <a:gd name="T60" fmla="*/ 4 w 421"/>
                <a:gd name="T61" fmla="*/ 138 h 1131"/>
                <a:gd name="T62" fmla="*/ 7 w 421"/>
                <a:gd name="T63" fmla="*/ 135 h 1131"/>
                <a:gd name="T64" fmla="*/ 10 w 421"/>
                <a:gd name="T65" fmla="*/ 132 h 1131"/>
                <a:gd name="T66" fmla="*/ 14 w 421"/>
                <a:gd name="T67" fmla="*/ 129 h 1131"/>
                <a:gd name="T68" fmla="*/ 17 w 421"/>
                <a:gd name="T69" fmla="*/ 125 h 1131"/>
                <a:gd name="T70" fmla="*/ 22 w 421"/>
                <a:gd name="T71" fmla="*/ 120 h 1131"/>
                <a:gd name="T72" fmla="*/ 26 w 421"/>
                <a:gd name="T73" fmla="*/ 115 h 1131"/>
                <a:gd name="T74" fmla="*/ 30 w 421"/>
                <a:gd name="T75" fmla="*/ 110 h 1131"/>
                <a:gd name="T76" fmla="*/ 34 w 421"/>
                <a:gd name="T77" fmla="*/ 104 h 1131"/>
                <a:gd name="T78" fmla="*/ 37 w 421"/>
                <a:gd name="T79" fmla="*/ 98 h 1131"/>
                <a:gd name="T80" fmla="*/ 41 w 421"/>
                <a:gd name="T81" fmla="*/ 91 h 1131"/>
                <a:gd name="T82" fmla="*/ 44 w 421"/>
                <a:gd name="T83" fmla="*/ 85 h 1131"/>
                <a:gd name="T84" fmla="*/ 46 w 421"/>
                <a:gd name="T85" fmla="*/ 78 h 1131"/>
                <a:gd name="T86" fmla="*/ 47 w 421"/>
                <a:gd name="T87" fmla="*/ 71 h 1131"/>
                <a:gd name="T88" fmla="*/ 48 w 421"/>
                <a:gd name="T89" fmla="*/ 64 h 1131"/>
                <a:gd name="T90" fmla="*/ 47 w 421"/>
                <a:gd name="T91" fmla="*/ 57 h 1131"/>
                <a:gd name="T92" fmla="*/ 45 w 421"/>
                <a:gd name="T93" fmla="*/ 51 h 1131"/>
                <a:gd name="T94" fmla="*/ 43 w 421"/>
                <a:gd name="T95" fmla="*/ 45 h 1131"/>
                <a:gd name="T96" fmla="*/ 39 w 421"/>
                <a:gd name="T97" fmla="*/ 40 h 1131"/>
                <a:gd name="T98" fmla="*/ 36 w 421"/>
                <a:gd name="T99" fmla="*/ 35 h 1131"/>
                <a:gd name="T100" fmla="*/ 32 w 421"/>
                <a:gd name="T101" fmla="*/ 31 h 1131"/>
                <a:gd name="T102" fmla="*/ 27 w 421"/>
                <a:gd name="T103" fmla="*/ 27 h 1131"/>
                <a:gd name="T104" fmla="*/ 23 w 421"/>
                <a:gd name="T105" fmla="*/ 23 h 1131"/>
                <a:gd name="T106" fmla="*/ 19 w 421"/>
                <a:gd name="T107" fmla="*/ 20 h 1131"/>
                <a:gd name="T108" fmla="*/ 15 w 421"/>
                <a:gd name="T109" fmla="*/ 17 h 1131"/>
                <a:gd name="T110" fmla="*/ 11 w 421"/>
                <a:gd name="T111" fmla="*/ 15 h 1131"/>
                <a:gd name="T112" fmla="*/ 8 w 421"/>
                <a:gd name="T113" fmla="*/ 13 h 1131"/>
                <a:gd name="T114" fmla="*/ 4 w 421"/>
                <a:gd name="T115" fmla="*/ 11 h 1131"/>
                <a:gd name="T116" fmla="*/ 12 w 421"/>
                <a:gd name="T117" fmla="*/ 2 h 11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1" h="1131">
                  <a:moveTo>
                    <a:pt x="94" y="18"/>
                  </a:moveTo>
                  <a:lnTo>
                    <a:pt x="66" y="68"/>
                  </a:lnTo>
                  <a:lnTo>
                    <a:pt x="70" y="70"/>
                  </a:lnTo>
                  <a:lnTo>
                    <a:pt x="74" y="72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101" y="88"/>
                  </a:lnTo>
                  <a:lnTo>
                    <a:pt x="107" y="90"/>
                  </a:lnTo>
                  <a:lnTo>
                    <a:pt x="113" y="94"/>
                  </a:lnTo>
                  <a:lnTo>
                    <a:pt x="121" y="97"/>
                  </a:lnTo>
                  <a:lnTo>
                    <a:pt x="129" y="103"/>
                  </a:lnTo>
                  <a:lnTo>
                    <a:pt x="135" y="107"/>
                  </a:lnTo>
                  <a:lnTo>
                    <a:pt x="142" y="111"/>
                  </a:lnTo>
                  <a:lnTo>
                    <a:pt x="148" y="115"/>
                  </a:lnTo>
                  <a:lnTo>
                    <a:pt x="158" y="121"/>
                  </a:lnTo>
                  <a:lnTo>
                    <a:pt x="166" y="127"/>
                  </a:lnTo>
                  <a:lnTo>
                    <a:pt x="174" y="133"/>
                  </a:lnTo>
                  <a:lnTo>
                    <a:pt x="181" y="138"/>
                  </a:lnTo>
                  <a:lnTo>
                    <a:pt x="191" y="146"/>
                  </a:lnTo>
                  <a:lnTo>
                    <a:pt x="199" y="152"/>
                  </a:lnTo>
                  <a:lnTo>
                    <a:pt x="207" y="158"/>
                  </a:lnTo>
                  <a:lnTo>
                    <a:pt x="216" y="166"/>
                  </a:lnTo>
                  <a:lnTo>
                    <a:pt x="226" y="174"/>
                  </a:lnTo>
                  <a:lnTo>
                    <a:pt x="234" y="179"/>
                  </a:lnTo>
                  <a:lnTo>
                    <a:pt x="244" y="189"/>
                  </a:lnTo>
                  <a:lnTo>
                    <a:pt x="252" y="197"/>
                  </a:lnTo>
                  <a:lnTo>
                    <a:pt x="261" y="207"/>
                  </a:lnTo>
                  <a:lnTo>
                    <a:pt x="269" y="213"/>
                  </a:lnTo>
                  <a:lnTo>
                    <a:pt x="277" y="222"/>
                  </a:lnTo>
                  <a:lnTo>
                    <a:pt x="287" y="230"/>
                  </a:lnTo>
                  <a:lnTo>
                    <a:pt x="294" y="240"/>
                  </a:lnTo>
                  <a:lnTo>
                    <a:pt x="304" y="250"/>
                  </a:lnTo>
                  <a:lnTo>
                    <a:pt x="312" y="257"/>
                  </a:lnTo>
                  <a:lnTo>
                    <a:pt x="320" y="269"/>
                  </a:lnTo>
                  <a:lnTo>
                    <a:pt x="330" y="279"/>
                  </a:lnTo>
                  <a:lnTo>
                    <a:pt x="335" y="289"/>
                  </a:lnTo>
                  <a:lnTo>
                    <a:pt x="343" y="298"/>
                  </a:lnTo>
                  <a:lnTo>
                    <a:pt x="351" y="310"/>
                  </a:lnTo>
                  <a:lnTo>
                    <a:pt x="359" y="322"/>
                  </a:lnTo>
                  <a:lnTo>
                    <a:pt x="365" y="331"/>
                  </a:lnTo>
                  <a:lnTo>
                    <a:pt x="372" y="343"/>
                  </a:lnTo>
                  <a:lnTo>
                    <a:pt x="378" y="357"/>
                  </a:lnTo>
                  <a:lnTo>
                    <a:pt x="386" y="369"/>
                  </a:lnTo>
                  <a:lnTo>
                    <a:pt x="390" y="380"/>
                  </a:lnTo>
                  <a:lnTo>
                    <a:pt x="394" y="390"/>
                  </a:lnTo>
                  <a:lnTo>
                    <a:pt x="400" y="404"/>
                  </a:lnTo>
                  <a:lnTo>
                    <a:pt x="404" y="417"/>
                  </a:lnTo>
                  <a:lnTo>
                    <a:pt x="407" y="429"/>
                  </a:lnTo>
                  <a:lnTo>
                    <a:pt x="411" y="441"/>
                  </a:lnTo>
                  <a:lnTo>
                    <a:pt x="413" y="454"/>
                  </a:lnTo>
                  <a:lnTo>
                    <a:pt x="417" y="468"/>
                  </a:lnTo>
                  <a:lnTo>
                    <a:pt x="419" y="482"/>
                  </a:lnTo>
                  <a:lnTo>
                    <a:pt x="421" y="495"/>
                  </a:lnTo>
                  <a:lnTo>
                    <a:pt x="421" y="509"/>
                  </a:lnTo>
                  <a:lnTo>
                    <a:pt x="421" y="525"/>
                  </a:lnTo>
                  <a:lnTo>
                    <a:pt x="421" y="538"/>
                  </a:lnTo>
                  <a:lnTo>
                    <a:pt x="421" y="554"/>
                  </a:lnTo>
                  <a:lnTo>
                    <a:pt x="419" y="567"/>
                  </a:lnTo>
                  <a:lnTo>
                    <a:pt x="417" y="583"/>
                  </a:lnTo>
                  <a:lnTo>
                    <a:pt x="413" y="599"/>
                  </a:lnTo>
                  <a:lnTo>
                    <a:pt x="409" y="612"/>
                  </a:lnTo>
                  <a:lnTo>
                    <a:pt x="406" y="628"/>
                  </a:lnTo>
                  <a:lnTo>
                    <a:pt x="404" y="641"/>
                  </a:lnTo>
                  <a:lnTo>
                    <a:pt x="398" y="655"/>
                  </a:lnTo>
                  <a:lnTo>
                    <a:pt x="394" y="671"/>
                  </a:lnTo>
                  <a:lnTo>
                    <a:pt x="388" y="684"/>
                  </a:lnTo>
                  <a:lnTo>
                    <a:pt x="384" y="698"/>
                  </a:lnTo>
                  <a:lnTo>
                    <a:pt x="378" y="712"/>
                  </a:lnTo>
                  <a:lnTo>
                    <a:pt x="372" y="725"/>
                  </a:lnTo>
                  <a:lnTo>
                    <a:pt x="367" y="739"/>
                  </a:lnTo>
                  <a:lnTo>
                    <a:pt x="363" y="753"/>
                  </a:lnTo>
                  <a:lnTo>
                    <a:pt x="355" y="764"/>
                  </a:lnTo>
                  <a:lnTo>
                    <a:pt x="349" y="778"/>
                  </a:lnTo>
                  <a:lnTo>
                    <a:pt x="343" y="790"/>
                  </a:lnTo>
                  <a:lnTo>
                    <a:pt x="335" y="803"/>
                  </a:lnTo>
                  <a:lnTo>
                    <a:pt x="328" y="815"/>
                  </a:lnTo>
                  <a:lnTo>
                    <a:pt x="322" y="827"/>
                  </a:lnTo>
                  <a:lnTo>
                    <a:pt x="314" y="840"/>
                  </a:lnTo>
                  <a:lnTo>
                    <a:pt x="306" y="852"/>
                  </a:lnTo>
                  <a:lnTo>
                    <a:pt x="298" y="864"/>
                  </a:lnTo>
                  <a:lnTo>
                    <a:pt x="291" y="874"/>
                  </a:lnTo>
                  <a:lnTo>
                    <a:pt x="285" y="885"/>
                  </a:lnTo>
                  <a:lnTo>
                    <a:pt x="277" y="897"/>
                  </a:lnTo>
                  <a:lnTo>
                    <a:pt x="269" y="907"/>
                  </a:lnTo>
                  <a:lnTo>
                    <a:pt x="261" y="918"/>
                  </a:lnTo>
                  <a:lnTo>
                    <a:pt x="252" y="928"/>
                  </a:lnTo>
                  <a:lnTo>
                    <a:pt x="246" y="938"/>
                  </a:lnTo>
                  <a:lnTo>
                    <a:pt x="236" y="948"/>
                  </a:lnTo>
                  <a:lnTo>
                    <a:pt x="230" y="957"/>
                  </a:lnTo>
                  <a:lnTo>
                    <a:pt x="222" y="967"/>
                  </a:lnTo>
                  <a:lnTo>
                    <a:pt x="214" y="977"/>
                  </a:lnTo>
                  <a:lnTo>
                    <a:pt x="205" y="985"/>
                  </a:lnTo>
                  <a:lnTo>
                    <a:pt x="197" y="994"/>
                  </a:lnTo>
                  <a:lnTo>
                    <a:pt x="189" y="1002"/>
                  </a:lnTo>
                  <a:lnTo>
                    <a:pt x="181" y="1010"/>
                  </a:lnTo>
                  <a:lnTo>
                    <a:pt x="174" y="1018"/>
                  </a:lnTo>
                  <a:lnTo>
                    <a:pt x="166" y="1026"/>
                  </a:lnTo>
                  <a:lnTo>
                    <a:pt x="160" y="1033"/>
                  </a:lnTo>
                  <a:lnTo>
                    <a:pt x="152" y="1041"/>
                  </a:lnTo>
                  <a:lnTo>
                    <a:pt x="144" y="1047"/>
                  </a:lnTo>
                  <a:lnTo>
                    <a:pt x="136" y="1055"/>
                  </a:lnTo>
                  <a:lnTo>
                    <a:pt x="131" y="1061"/>
                  </a:lnTo>
                  <a:lnTo>
                    <a:pt x="125" y="1069"/>
                  </a:lnTo>
                  <a:lnTo>
                    <a:pt x="117" y="1072"/>
                  </a:lnTo>
                  <a:lnTo>
                    <a:pt x="111" y="1078"/>
                  </a:lnTo>
                  <a:lnTo>
                    <a:pt x="105" y="1084"/>
                  </a:lnTo>
                  <a:lnTo>
                    <a:pt x="101" y="1090"/>
                  </a:lnTo>
                  <a:lnTo>
                    <a:pt x="94" y="1094"/>
                  </a:lnTo>
                  <a:lnTo>
                    <a:pt x="88" y="1098"/>
                  </a:lnTo>
                  <a:lnTo>
                    <a:pt x="84" y="1102"/>
                  </a:lnTo>
                  <a:lnTo>
                    <a:pt x="78" y="1108"/>
                  </a:lnTo>
                  <a:lnTo>
                    <a:pt x="70" y="1113"/>
                  </a:lnTo>
                  <a:lnTo>
                    <a:pt x="64" y="1119"/>
                  </a:lnTo>
                  <a:lnTo>
                    <a:pt x="59" y="1123"/>
                  </a:lnTo>
                  <a:lnTo>
                    <a:pt x="55" y="1129"/>
                  </a:lnTo>
                  <a:lnTo>
                    <a:pt x="53" y="1131"/>
                  </a:lnTo>
                  <a:lnTo>
                    <a:pt x="0" y="1131"/>
                  </a:lnTo>
                  <a:lnTo>
                    <a:pt x="2" y="1129"/>
                  </a:lnTo>
                  <a:lnTo>
                    <a:pt x="8" y="1123"/>
                  </a:lnTo>
                  <a:lnTo>
                    <a:pt x="14" y="1119"/>
                  </a:lnTo>
                  <a:lnTo>
                    <a:pt x="20" y="1111"/>
                  </a:lnTo>
                  <a:lnTo>
                    <a:pt x="29" y="1104"/>
                  </a:lnTo>
                  <a:lnTo>
                    <a:pt x="33" y="1100"/>
                  </a:lnTo>
                  <a:lnTo>
                    <a:pt x="39" y="1096"/>
                  </a:lnTo>
                  <a:lnTo>
                    <a:pt x="45" y="1090"/>
                  </a:lnTo>
                  <a:lnTo>
                    <a:pt x="51" y="1086"/>
                  </a:lnTo>
                  <a:lnTo>
                    <a:pt x="57" y="1080"/>
                  </a:lnTo>
                  <a:lnTo>
                    <a:pt x="62" y="1074"/>
                  </a:lnTo>
                  <a:lnTo>
                    <a:pt x="68" y="1069"/>
                  </a:lnTo>
                  <a:lnTo>
                    <a:pt x="76" y="1061"/>
                  </a:lnTo>
                  <a:lnTo>
                    <a:pt x="82" y="1055"/>
                  </a:lnTo>
                  <a:lnTo>
                    <a:pt x="90" y="1049"/>
                  </a:lnTo>
                  <a:lnTo>
                    <a:pt x="97" y="1041"/>
                  </a:lnTo>
                  <a:lnTo>
                    <a:pt x="105" y="1033"/>
                  </a:lnTo>
                  <a:lnTo>
                    <a:pt x="113" y="1026"/>
                  </a:lnTo>
                  <a:lnTo>
                    <a:pt x="121" y="1018"/>
                  </a:lnTo>
                  <a:lnTo>
                    <a:pt x="129" y="1008"/>
                  </a:lnTo>
                  <a:lnTo>
                    <a:pt x="136" y="1000"/>
                  </a:lnTo>
                  <a:lnTo>
                    <a:pt x="144" y="991"/>
                  </a:lnTo>
                  <a:lnTo>
                    <a:pt x="152" y="983"/>
                  </a:lnTo>
                  <a:lnTo>
                    <a:pt x="162" y="973"/>
                  </a:lnTo>
                  <a:lnTo>
                    <a:pt x="170" y="965"/>
                  </a:lnTo>
                  <a:lnTo>
                    <a:pt x="177" y="955"/>
                  </a:lnTo>
                  <a:lnTo>
                    <a:pt x="185" y="944"/>
                  </a:lnTo>
                  <a:lnTo>
                    <a:pt x="193" y="934"/>
                  </a:lnTo>
                  <a:lnTo>
                    <a:pt x="203" y="924"/>
                  </a:lnTo>
                  <a:lnTo>
                    <a:pt x="211" y="913"/>
                  </a:lnTo>
                  <a:lnTo>
                    <a:pt x="218" y="903"/>
                  </a:lnTo>
                  <a:lnTo>
                    <a:pt x="226" y="891"/>
                  </a:lnTo>
                  <a:lnTo>
                    <a:pt x="236" y="881"/>
                  </a:lnTo>
                  <a:lnTo>
                    <a:pt x="244" y="868"/>
                  </a:lnTo>
                  <a:lnTo>
                    <a:pt x="252" y="856"/>
                  </a:lnTo>
                  <a:lnTo>
                    <a:pt x="259" y="846"/>
                  </a:lnTo>
                  <a:lnTo>
                    <a:pt x="267" y="835"/>
                  </a:lnTo>
                  <a:lnTo>
                    <a:pt x="273" y="823"/>
                  </a:lnTo>
                  <a:lnTo>
                    <a:pt x="283" y="809"/>
                  </a:lnTo>
                  <a:lnTo>
                    <a:pt x="289" y="797"/>
                  </a:lnTo>
                  <a:lnTo>
                    <a:pt x="296" y="786"/>
                  </a:lnTo>
                  <a:lnTo>
                    <a:pt x="304" y="772"/>
                  </a:lnTo>
                  <a:lnTo>
                    <a:pt x="310" y="760"/>
                  </a:lnTo>
                  <a:lnTo>
                    <a:pt x="316" y="747"/>
                  </a:lnTo>
                  <a:lnTo>
                    <a:pt x="324" y="733"/>
                  </a:lnTo>
                  <a:lnTo>
                    <a:pt x="328" y="719"/>
                  </a:lnTo>
                  <a:lnTo>
                    <a:pt x="333" y="708"/>
                  </a:lnTo>
                  <a:lnTo>
                    <a:pt x="339" y="694"/>
                  </a:lnTo>
                  <a:lnTo>
                    <a:pt x="345" y="680"/>
                  </a:lnTo>
                  <a:lnTo>
                    <a:pt x="349" y="667"/>
                  </a:lnTo>
                  <a:lnTo>
                    <a:pt x="353" y="653"/>
                  </a:lnTo>
                  <a:lnTo>
                    <a:pt x="357" y="640"/>
                  </a:lnTo>
                  <a:lnTo>
                    <a:pt x="363" y="626"/>
                  </a:lnTo>
                  <a:lnTo>
                    <a:pt x="367" y="612"/>
                  </a:lnTo>
                  <a:lnTo>
                    <a:pt x="370" y="599"/>
                  </a:lnTo>
                  <a:lnTo>
                    <a:pt x="372" y="583"/>
                  </a:lnTo>
                  <a:lnTo>
                    <a:pt x="376" y="571"/>
                  </a:lnTo>
                  <a:lnTo>
                    <a:pt x="376" y="556"/>
                  </a:lnTo>
                  <a:lnTo>
                    <a:pt x="378" y="540"/>
                  </a:lnTo>
                  <a:lnTo>
                    <a:pt x="378" y="526"/>
                  </a:lnTo>
                  <a:lnTo>
                    <a:pt x="380" y="515"/>
                  </a:lnTo>
                  <a:lnTo>
                    <a:pt x="376" y="499"/>
                  </a:lnTo>
                  <a:lnTo>
                    <a:pt x="376" y="486"/>
                  </a:lnTo>
                  <a:lnTo>
                    <a:pt x="374" y="474"/>
                  </a:lnTo>
                  <a:lnTo>
                    <a:pt x="372" y="462"/>
                  </a:lnTo>
                  <a:lnTo>
                    <a:pt x="370" y="448"/>
                  </a:lnTo>
                  <a:lnTo>
                    <a:pt x="367" y="437"/>
                  </a:lnTo>
                  <a:lnTo>
                    <a:pt x="363" y="423"/>
                  </a:lnTo>
                  <a:lnTo>
                    <a:pt x="359" y="411"/>
                  </a:lnTo>
                  <a:lnTo>
                    <a:pt x="353" y="400"/>
                  </a:lnTo>
                  <a:lnTo>
                    <a:pt x="349" y="388"/>
                  </a:lnTo>
                  <a:lnTo>
                    <a:pt x="345" y="376"/>
                  </a:lnTo>
                  <a:lnTo>
                    <a:pt x="339" y="367"/>
                  </a:lnTo>
                  <a:lnTo>
                    <a:pt x="331" y="353"/>
                  </a:lnTo>
                  <a:lnTo>
                    <a:pt x="326" y="343"/>
                  </a:lnTo>
                  <a:lnTo>
                    <a:pt x="320" y="331"/>
                  </a:lnTo>
                  <a:lnTo>
                    <a:pt x="312" y="324"/>
                  </a:lnTo>
                  <a:lnTo>
                    <a:pt x="306" y="312"/>
                  </a:lnTo>
                  <a:lnTo>
                    <a:pt x="298" y="302"/>
                  </a:lnTo>
                  <a:lnTo>
                    <a:pt x="291" y="292"/>
                  </a:lnTo>
                  <a:lnTo>
                    <a:pt x="285" y="283"/>
                  </a:lnTo>
                  <a:lnTo>
                    <a:pt x="275" y="273"/>
                  </a:lnTo>
                  <a:lnTo>
                    <a:pt x="267" y="265"/>
                  </a:lnTo>
                  <a:lnTo>
                    <a:pt x="259" y="255"/>
                  </a:lnTo>
                  <a:lnTo>
                    <a:pt x="250" y="248"/>
                  </a:lnTo>
                  <a:lnTo>
                    <a:pt x="242" y="238"/>
                  </a:lnTo>
                  <a:lnTo>
                    <a:pt x="234" y="230"/>
                  </a:lnTo>
                  <a:lnTo>
                    <a:pt x="226" y="222"/>
                  </a:lnTo>
                  <a:lnTo>
                    <a:pt x="216" y="216"/>
                  </a:lnTo>
                  <a:lnTo>
                    <a:pt x="209" y="209"/>
                  </a:lnTo>
                  <a:lnTo>
                    <a:pt x="199" y="201"/>
                  </a:lnTo>
                  <a:lnTo>
                    <a:pt x="189" y="193"/>
                  </a:lnTo>
                  <a:lnTo>
                    <a:pt x="181" y="187"/>
                  </a:lnTo>
                  <a:lnTo>
                    <a:pt x="172" y="179"/>
                  </a:lnTo>
                  <a:lnTo>
                    <a:pt x="164" y="174"/>
                  </a:lnTo>
                  <a:lnTo>
                    <a:pt x="154" y="168"/>
                  </a:lnTo>
                  <a:lnTo>
                    <a:pt x="146" y="162"/>
                  </a:lnTo>
                  <a:lnTo>
                    <a:pt x="136" y="156"/>
                  </a:lnTo>
                  <a:lnTo>
                    <a:pt x="129" y="150"/>
                  </a:lnTo>
                  <a:lnTo>
                    <a:pt x="121" y="144"/>
                  </a:lnTo>
                  <a:lnTo>
                    <a:pt x="113" y="140"/>
                  </a:lnTo>
                  <a:lnTo>
                    <a:pt x="105" y="135"/>
                  </a:lnTo>
                  <a:lnTo>
                    <a:pt x="97" y="131"/>
                  </a:lnTo>
                  <a:lnTo>
                    <a:pt x="92" y="125"/>
                  </a:lnTo>
                  <a:lnTo>
                    <a:pt x="86" y="123"/>
                  </a:lnTo>
                  <a:lnTo>
                    <a:pt x="78" y="119"/>
                  </a:lnTo>
                  <a:lnTo>
                    <a:pt x="70" y="115"/>
                  </a:lnTo>
                  <a:lnTo>
                    <a:pt x="64" y="111"/>
                  </a:lnTo>
                  <a:lnTo>
                    <a:pt x="59" y="109"/>
                  </a:lnTo>
                  <a:lnTo>
                    <a:pt x="49" y="101"/>
                  </a:lnTo>
                  <a:lnTo>
                    <a:pt x="41" y="99"/>
                  </a:lnTo>
                  <a:lnTo>
                    <a:pt x="33" y="96"/>
                  </a:lnTo>
                  <a:lnTo>
                    <a:pt x="29" y="94"/>
                  </a:lnTo>
                  <a:lnTo>
                    <a:pt x="25" y="92"/>
                  </a:lnTo>
                  <a:lnTo>
                    <a:pt x="53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13" y="9960"/>
              <a:ext cx="600" cy="1036"/>
            </a:xfrm>
            <a:custGeom>
              <a:avLst/>
              <a:gdLst>
                <a:gd name="T0" fmla="*/ 7 w 1201"/>
                <a:gd name="T1" fmla="*/ 255 h 2073"/>
                <a:gd name="T2" fmla="*/ 10 w 1201"/>
                <a:gd name="T3" fmla="*/ 248 h 2073"/>
                <a:gd name="T4" fmla="*/ 14 w 1201"/>
                <a:gd name="T5" fmla="*/ 242 h 2073"/>
                <a:gd name="T6" fmla="*/ 20 w 1201"/>
                <a:gd name="T7" fmla="*/ 235 h 2073"/>
                <a:gd name="T8" fmla="*/ 27 w 1201"/>
                <a:gd name="T9" fmla="*/ 225 h 2073"/>
                <a:gd name="T10" fmla="*/ 37 w 1201"/>
                <a:gd name="T11" fmla="*/ 215 h 2073"/>
                <a:gd name="T12" fmla="*/ 49 w 1201"/>
                <a:gd name="T13" fmla="*/ 203 h 2073"/>
                <a:gd name="T14" fmla="*/ 31 w 1201"/>
                <a:gd name="T15" fmla="*/ 139 h 2073"/>
                <a:gd name="T16" fmla="*/ 28 w 1201"/>
                <a:gd name="T17" fmla="*/ 132 h 2073"/>
                <a:gd name="T18" fmla="*/ 28 w 1201"/>
                <a:gd name="T19" fmla="*/ 126 h 2073"/>
                <a:gd name="T20" fmla="*/ 27 w 1201"/>
                <a:gd name="T21" fmla="*/ 119 h 2073"/>
                <a:gd name="T22" fmla="*/ 29 w 1201"/>
                <a:gd name="T23" fmla="*/ 109 h 2073"/>
                <a:gd name="T24" fmla="*/ 31 w 1201"/>
                <a:gd name="T25" fmla="*/ 98 h 2073"/>
                <a:gd name="T26" fmla="*/ 36 w 1201"/>
                <a:gd name="T27" fmla="*/ 85 h 2073"/>
                <a:gd name="T28" fmla="*/ 43 w 1201"/>
                <a:gd name="T29" fmla="*/ 70 h 2073"/>
                <a:gd name="T30" fmla="*/ 47 w 1201"/>
                <a:gd name="T31" fmla="*/ 63 h 2073"/>
                <a:gd name="T32" fmla="*/ 50 w 1201"/>
                <a:gd name="T33" fmla="*/ 57 h 2073"/>
                <a:gd name="T34" fmla="*/ 55 w 1201"/>
                <a:gd name="T35" fmla="*/ 49 h 2073"/>
                <a:gd name="T36" fmla="*/ 62 w 1201"/>
                <a:gd name="T37" fmla="*/ 41 h 2073"/>
                <a:gd name="T38" fmla="*/ 71 w 1201"/>
                <a:gd name="T39" fmla="*/ 32 h 2073"/>
                <a:gd name="T40" fmla="*/ 81 w 1201"/>
                <a:gd name="T41" fmla="*/ 24 h 2073"/>
                <a:gd name="T42" fmla="*/ 92 w 1201"/>
                <a:gd name="T43" fmla="*/ 18 h 2073"/>
                <a:gd name="T44" fmla="*/ 106 w 1201"/>
                <a:gd name="T45" fmla="*/ 15 h 2073"/>
                <a:gd name="T46" fmla="*/ 114 w 1201"/>
                <a:gd name="T47" fmla="*/ 15 h 2073"/>
                <a:gd name="T48" fmla="*/ 120 w 1201"/>
                <a:gd name="T49" fmla="*/ 16 h 2073"/>
                <a:gd name="T50" fmla="*/ 128 w 1201"/>
                <a:gd name="T51" fmla="*/ 16 h 2073"/>
                <a:gd name="T52" fmla="*/ 134 w 1201"/>
                <a:gd name="T53" fmla="*/ 15 h 2073"/>
                <a:gd name="T54" fmla="*/ 137 w 1201"/>
                <a:gd name="T55" fmla="*/ 10 h 2073"/>
                <a:gd name="T56" fmla="*/ 142 w 1201"/>
                <a:gd name="T57" fmla="*/ 5 h 2073"/>
                <a:gd name="T58" fmla="*/ 146 w 1201"/>
                <a:gd name="T59" fmla="*/ 8 h 2073"/>
                <a:gd name="T60" fmla="*/ 147 w 1201"/>
                <a:gd name="T61" fmla="*/ 1 h 2073"/>
                <a:gd name="T62" fmla="*/ 139 w 1201"/>
                <a:gd name="T63" fmla="*/ 1 h 2073"/>
                <a:gd name="T64" fmla="*/ 133 w 1201"/>
                <a:gd name="T65" fmla="*/ 7 h 2073"/>
                <a:gd name="T66" fmla="*/ 130 w 1201"/>
                <a:gd name="T67" fmla="*/ 10 h 2073"/>
                <a:gd name="T68" fmla="*/ 125 w 1201"/>
                <a:gd name="T69" fmla="*/ 11 h 2073"/>
                <a:gd name="T70" fmla="*/ 119 w 1201"/>
                <a:gd name="T71" fmla="*/ 11 h 2073"/>
                <a:gd name="T72" fmla="*/ 112 w 1201"/>
                <a:gd name="T73" fmla="*/ 10 h 2073"/>
                <a:gd name="T74" fmla="*/ 108 w 1201"/>
                <a:gd name="T75" fmla="*/ 10 h 2073"/>
                <a:gd name="T76" fmla="*/ 101 w 1201"/>
                <a:gd name="T77" fmla="*/ 11 h 2073"/>
                <a:gd name="T78" fmla="*/ 94 w 1201"/>
                <a:gd name="T79" fmla="*/ 13 h 2073"/>
                <a:gd name="T80" fmla="*/ 84 w 1201"/>
                <a:gd name="T81" fmla="*/ 17 h 2073"/>
                <a:gd name="T82" fmla="*/ 74 w 1201"/>
                <a:gd name="T83" fmla="*/ 23 h 2073"/>
                <a:gd name="T84" fmla="*/ 64 w 1201"/>
                <a:gd name="T85" fmla="*/ 32 h 2073"/>
                <a:gd name="T86" fmla="*/ 53 w 1201"/>
                <a:gd name="T87" fmla="*/ 43 h 2073"/>
                <a:gd name="T88" fmla="*/ 42 w 1201"/>
                <a:gd name="T89" fmla="*/ 59 h 2073"/>
                <a:gd name="T90" fmla="*/ 33 w 1201"/>
                <a:gd name="T91" fmla="*/ 78 h 2073"/>
                <a:gd name="T92" fmla="*/ 27 w 1201"/>
                <a:gd name="T93" fmla="*/ 94 h 2073"/>
                <a:gd name="T94" fmla="*/ 23 w 1201"/>
                <a:gd name="T95" fmla="*/ 107 h 2073"/>
                <a:gd name="T96" fmla="*/ 22 w 1201"/>
                <a:gd name="T97" fmla="*/ 118 h 2073"/>
                <a:gd name="T98" fmla="*/ 22 w 1201"/>
                <a:gd name="T99" fmla="*/ 127 h 2073"/>
                <a:gd name="T100" fmla="*/ 22 w 1201"/>
                <a:gd name="T101" fmla="*/ 133 h 2073"/>
                <a:gd name="T102" fmla="*/ 24 w 1201"/>
                <a:gd name="T103" fmla="*/ 140 h 2073"/>
                <a:gd name="T104" fmla="*/ 50 w 1201"/>
                <a:gd name="T105" fmla="*/ 193 h 2073"/>
                <a:gd name="T106" fmla="*/ 44 w 1201"/>
                <a:gd name="T107" fmla="*/ 199 h 2073"/>
                <a:gd name="T108" fmla="*/ 38 w 1201"/>
                <a:gd name="T109" fmla="*/ 206 h 2073"/>
                <a:gd name="T110" fmla="*/ 30 w 1201"/>
                <a:gd name="T111" fmla="*/ 214 h 2073"/>
                <a:gd name="T112" fmla="*/ 22 w 1201"/>
                <a:gd name="T113" fmla="*/ 223 h 2073"/>
                <a:gd name="T114" fmla="*/ 15 w 1201"/>
                <a:gd name="T115" fmla="*/ 232 h 2073"/>
                <a:gd name="T116" fmla="*/ 8 w 1201"/>
                <a:gd name="T117" fmla="*/ 242 h 2073"/>
                <a:gd name="T118" fmla="*/ 3 w 1201"/>
                <a:gd name="T119" fmla="*/ 250 h 2073"/>
                <a:gd name="T120" fmla="*/ 0 w 1201"/>
                <a:gd name="T121" fmla="*/ 257 h 20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01" h="2073">
                  <a:moveTo>
                    <a:pt x="43" y="2073"/>
                  </a:moveTo>
                  <a:lnTo>
                    <a:pt x="43" y="2071"/>
                  </a:lnTo>
                  <a:lnTo>
                    <a:pt x="45" y="2065"/>
                  </a:lnTo>
                  <a:lnTo>
                    <a:pt x="45" y="2060"/>
                  </a:lnTo>
                  <a:lnTo>
                    <a:pt x="49" y="2054"/>
                  </a:lnTo>
                  <a:lnTo>
                    <a:pt x="53" y="2046"/>
                  </a:lnTo>
                  <a:lnTo>
                    <a:pt x="57" y="2040"/>
                  </a:lnTo>
                  <a:lnTo>
                    <a:pt x="59" y="2030"/>
                  </a:lnTo>
                  <a:lnTo>
                    <a:pt x="64" y="2021"/>
                  </a:lnTo>
                  <a:lnTo>
                    <a:pt x="66" y="2015"/>
                  </a:lnTo>
                  <a:lnTo>
                    <a:pt x="70" y="2009"/>
                  </a:lnTo>
                  <a:lnTo>
                    <a:pt x="74" y="2003"/>
                  </a:lnTo>
                  <a:lnTo>
                    <a:pt x="78" y="1997"/>
                  </a:lnTo>
                  <a:lnTo>
                    <a:pt x="82" y="1991"/>
                  </a:lnTo>
                  <a:lnTo>
                    <a:pt x="84" y="1985"/>
                  </a:lnTo>
                  <a:lnTo>
                    <a:pt x="88" y="1978"/>
                  </a:lnTo>
                  <a:lnTo>
                    <a:pt x="94" y="1972"/>
                  </a:lnTo>
                  <a:lnTo>
                    <a:pt x="98" y="1964"/>
                  </a:lnTo>
                  <a:lnTo>
                    <a:pt x="103" y="1956"/>
                  </a:lnTo>
                  <a:lnTo>
                    <a:pt x="109" y="1950"/>
                  </a:lnTo>
                  <a:lnTo>
                    <a:pt x="115" y="1943"/>
                  </a:lnTo>
                  <a:lnTo>
                    <a:pt x="121" y="1933"/>
                  </a:lnTo>
                  <a:lnTo>
                    <a:pt x="125" y="1925"/>
                  </a:lnTo>
                  <a:lnTo>
                    <a:pt x="133" y="1915"/>
                  </a:lnTo>
                  <a:lnTo>
                    <a:pt x="139" y="1907"/>
                  </a:lnTo>
                  <a:lnTo>
                    <a:pt x="144" y="1898"/>
                  </a:lnTo>
                  <a:lnTo>
                    <a:pt x="152" y="1890"/>
                  </a:lnTo>
                  <a:lnTo>
                    <a:pt x="160" y="1880"/>
                  </a:lnTo>
                  <a:lnTo>
                    <a:pt x="168" y="1870"/>
                  </a:lnTo>
                  <a:lnTo>
                    <a:pt x="176" y="1859"/>
                  </a:lnTo>
                  <a:lnTo>
                    <a:pt x="183" y="1849"/>
                  </a:lnTo>
                  <a:lnTo>
                    <a:pt x="193" y="1839"/>
                  </a:lnTo>
                  <a:lnTo>
                    <a:pt x="203" y="1828"/>
                  </a:lnTo>
                  <a:lnTo>
                    <a:pt x="213" y="1818"/>
                  </a:lnTo>
                  <a:lnTo>
                    <a:pt x="220" y="1806"/>
                  </a:lnTo>
                  <a:lnTo>
                    <a:pt x="232" y="1794"/>
                  </a:lnTo>
                  <a:lnTo>
                    <a:pt x="242" y="1785"/>
                  </a:lnTo>
                  <a:lnTo>
                    <a:pt x="252" y="1773"/>
                  </a:lnTo>
                  <a:lnTo>
                    <a:pt x="263" y="1759"/>
                  </a:lnTo>
                  <a:lnTo>
                    <a:pt x="275" y="1748"/>
                  </a:lnTo>
                  <a:lnTo>
                    <a:pt x="287" y="1736"/>
                  </a:lnTo>
                  <a:lnTo>
                    <a:pt x="298" y="1722"/>
                  </a:lnTo>
                  <a:lnTo>
                    <a:pt x="312" y="1711"/>
                  </a:lnTo>
                  <a:lnTo>
                    <a:pt x="324" y="1697"/>
                  </a:lnTo>
                  <a:lnTo>
                    <a:pt x="339" y="1685"/>
                  </a:lnTo>
                  <a:lnTo>
                    <a:pt x="353" y="1670"/>
                  </a:lnTo>
                  <a:lnTo>
                    <a:pt x="367" y="1658"/>
                  </a:lnTo>
                  <a:lnTo>
                    <a:pt x="382" y="1642"/>
                  </a:lnTo>
                  <a:lnTo>
                    <a:pt x="398" y="1629"/>
                  </a:lnTo>
                  <a:lnTo>
                    <a:pt x="413" y="1615"/>
                  </a:lnTo>
                  <a:lnTo>
                    <a:pt x="429" y="1601"/>
                  </a:lnTo>
                  <a:lnTo>
                    <a:pt x="445" y="1586"/>
                  </a:lnTo>
                  <a:lnTo>
                    <a:pt x="462" y="1572"/>
                  </a:lnTo>
                  <a:lnTo>
                    <a:pt x="254" y="1126"/>
                  </a:lnTo>
                  <a:lnTo>
                    <a:pt x="252" y="1124"/>
                  </a:lnTo>
                  <a:lnTo>
                    <a:pt x="250" y="1116"/>
                  </a:lnTo>
                  <a:lnTo>
                    <a:pt x="246" y="1110"/>
                  </a:lnTo>
                  <a:lnTo>
                    <a:pt x="244" y="1104"/>
                  </a:lnTo>
                  <a:lnTo>
                    <a:pt x="240" y="1096"/>
                  </a:lnTo>
                  <a:lnTo>
                    <a:pt x="238" y="1090"/>
                  </a:lnTo>
                  <a:lnTo>
                    <a:pt x="236" y="1081"/>
                  </a:lnTo>
                  <a:lnTo>
                    <a:pt x="232" y="1069"/>
                  </a:lnTo>
                  <a:lnTo>
                    <a:pt x="230" y="1063"/>
                  </a:lnTo>
                  <a:lnTo>
                    <a:pt x="230" y="1057"/>
                  </a:lnTo>
                  <a:lnTo>
                    <a:pt x="228" y="1051"/>
                  </a:lnTo>
                  <a:lnTo>
                    <a:pt x="228" y="1046"/>
                  </a:lnTo>
                  <a:lnTo>
                    <a:pt x="226" y="1038"/>
                  </a:lnTo>
                  <a:lnTo>
                    <a:pt x="224" y="1030"/>
                  </a:lnTo>
                  <a:lnTo>
                    <a:pt x="224" y="1022"/>
                  </a:lnTo>
                  <a:lnTo>
                    <a:pt x="224" y="1014"/>
                  </a:lnTo>
                  <a:lnTo>
                    <a:pt x="224" y="1007"/>
                  </a:lnTo>
                  <a:lnTo>
                    <a:pt x="224" y="999"/>
                  </a:lnTo>
                  <a:lnTo>
                    <a:pt x="224" y="991"/>
                  </a:lnTo>
                  <a:lnTo>
                    <a:pt x="224" y="981"/>
                  </a:lnTo>
                  <a:lnTo>
                    <a:pt x="222" y="972"/>
                  </a:lnTo>
                  <a:lnTo>
                    <a:pt x="222" y="962"/>
                  </a:lnTo>
                  <a:lnTo>
                    <a:pt x="222" y="952"/>
                  </a:lnTo>
                  <a:lnTo>
                    <a:pt x="224" y="944"/>
                  </a:lnTo>
                  <a:lnTo>
                    <a:pt x="224" y="933"/>
                  </a:lnTo>
                  <a:lnTo>
                    <a:pt x="224" y="921"/>
                  </a:lnTo>
                  <a:lnTo>
                    <a:pt x="226" y="911"/>
                  </a:lnTo>
                  <a:lnTo>
                    <a:pt x="228" y="901"/>
                  </a:lnTo>
                  <a:lnTo>
                    <a:pt x="230" y="890"/>
                  </a:lnTo>
                  <a:lnTo>
                    <a:pt x="232" y="876"/>
                  </a:lnTo>
                  <a:lnTo>
                    <a:pt x="234" y="864"/>
                  </a:lnTo>
                  <a:lnTo>
                    <a:pt x="236" y="853"/>
                  </a:lnTo>
                  <a:lnTo>
                    <a:pt x="238" y="839"/>
                  </a:lnTo>
                  <a:lnTo>
                    <a:pt x="242" y="827"/>
                  </a:lnTo>
                  <a:lnTo>
                    <a:pt x="246" y="814"/>
                  </a:lnTo>
                  <a:lnTo>
                    <a:pt x="250" y="802"/>
                  </a:lnTo>
                  <a:lnTo>
                    <a:pt x="254" y="786"/>
                  </a:lnTo>
                  <a:lnTo>
                    <a:pt x="257" y="773"/>
                  </a:lnTo>
                  <a:lnTo>
                    <a:pt x="261" y="759"/>
                  </a:lnTo>
                  <a:lnTo>
                    <a:pt x="267" y="743"/>
                  </a:lnTo>
                  <a:lnTo>
                    <a:pt x="273" y="728"/>
                  </a:lnTo>
                  <a:lnTo>
                    <a:pt x="279" y="712"/>
                  </a:lnTo>
                  <a:lnTo>
                    <a:pt x="285" y="699"/>
                  </a:lnTo>
                  <a:lnTo>
                    <a:pt x="293" y="683"/>
                  </a:lnTo>
                  <a:lnTo>
                    <a:pt x="298" y="665"/>
                  </a:lnTo>
                  <a:lnTo>
                    <a:pt x="306" y="650"/>
                  </a:lnTo>
                  <a:lnTo>
                    <a:pt x="314" y="632"/>
                  </a:lnTo>
                  <a:lnTo>
                    <a:pt x="322" y="617"/>
                  </a:lnTo>
                  <a:lnTo>
                    <a:pt x="332" y="599"/>
                  </a:lnTo>
                  <a:lnTo>
                    <a:pt x="339" y="582"/>
                  </a:lnTo>
                  <a:lnTo>
                    <a:pt x="351" y="564"/>
                  </a:lnTo>
                  <a:lnTo>
                    <a:pt x="361" y="546"/>
                  </a:lnTo>
                  <a:lnTo>
                    <a:pt x="361" y="545"/>
                  </a:lnTo>
                  <a:lnTo>
                    <a:pt x="363" y="543"/>
                  </a:lnTo>
                  <a:lnTo>
                    <a:pt x="365" y="535"/>
                  </a:lnTo>
                  <a:lnTo>
                    <a:pt x="369" y="529"/>
                  </a:lnTo>
                  <a:lnTo>
                    <a:pt x="373" y="517"/>
                  </a:lnTo>
                  <a:lnTo>
                    <a:pt x="378" y="507"/>
                  </a:lnTo>
                  <a:lnTo>
                    <a:pt x="380" y="502"/>
                  </a:lnTo>
                  <a:lnTo>
                    <a:pt x="384" y="494"/>
                  </a:lnTo>
                  <a:lnTo>
                    <a:pt x="388" y="488"/>
                  </a:lnTo>
                  <a:lnTo>
                    <a:pt x="394" y="482"/>
                  </a:lnTo>
                  <a:lnTo>
                    <a:pt x="396" y="472"/>
                  </a:lnTo>
                  <a:lnTo>
                    <a:pt x="402" y="465"/>
                  </a:lnTo>
                  <a:lnTo>
                    <a:pt x="406" y="457"/>
                  </a:lnTo>
                  <a:lnTo>
                    <a:pt x="412" y="449"/>
                  </a:lnTo>
                  <a:lnTo>
                    <a:pt x="415" y="439"/>
                  </a:lnTo>
                  <a:lnTo>
                    <a:pt x="421" y="431"/>
                  </a:lnTo>
                  <a:lnTo>
                    <a:pt x="429" y="422"/>
                  </a:lnTo>
                  <a:lnTo>
                    <a:pt x="435" y="414"/>
                  </a:lnTo>
                  <a:lnTo>
                    <a:pt x="441" y="402"/>
                  </a:lnTo>
                  <a:lnTo>
                    <a:pt x="447" y="394"/>
                  </a:lnTo>
                  <a:lnTo>
                    <a:pt x="454" y="385"/>
                  </a:lnTo>
                  <a:lnTo>
                    <a:pt x="462" y="375"/>
                  </a:lnTo>
                  <a:lnTo>
                    <a:pt x="468" y="365"/>
                  </a:lnTo>
                  <a:lnTo>
                    <a:pt x="476" y="355"/>
                  </a:lnTo>
                  <a:lnTo>
                    <a:pt x="484" y="348"/>
                  </a:lnTo>
                  <a:lnTo>
                    <a:pt x="493" y="338"/>
                  </a:lnTo>
                  <a:lnTo>
                    <a:pt x="501" y="328"/>
                  </a:lnTo>
                  <a:lnTo>
                    <a:pt x="511" y="316"/>
                  </a:lnTo>
                  <a:lnTo>
                    <a:pt x="519" y="307"/>
                  </a:lnTo>
                  <a:lnTo>
                    <a:pt x="528" y="297"/>
                  </a:lnTo>
                  <a:lnTo>
                    <a:pt x="538" y="287"/>
                  </a:lnTo>
                  <a:lnTo>
                    <a:pt x="548" y="277"/>
                  </a:lnTo>
                  <a:lnTo>
                    <a:pt x="558" y="268"/>
                  </a:lnTo>
                  <a:lnTo>
                    <a:pt x="569" y="260"/>
                  </a:lnTo>
                  <a:lnTo>
                    <a:pt x="577" y="250"/>
                  </a:lnTo>
                  <a:lnTo>
                    <a:pt x="589" y="240"/>
                  </a:lnTo>
                  <a:lnTo>
                    <a:pt x="601" y="231"/>
                  </a:lnTo>
                  <a:lnTo>
                    <a:pt x="612" y="223"/>
                  </a:lnTo>
                  <a:lnTo>
                    <a:pt x="624" y="215"/>
                  </a:lnTo>
                  <a:lnTo>
                    <a:pt x="636" y="205"/>
                  </a:lnTo>
                  <a:lnTo>
                    <a:pt x="649" y="197"/>
                  </a:lnTo>
                  <a:lnTo>
                    <a:pt x="663" y="192"/>
                  </a:lnTo>
                  <a:lnTo>
                    <a:pt x="675" y="184"/>
                  </a:lnTo>
                  <a:lnTo>
                    <a:pt x="686" y="176"/>
                  </a:lnTo>
                  <a:lnTo>
                    <a:pt x="700" y="168"/>
                  </a:lnTo>
                  <a:lnTo>
                    <a:pt x="714" y="162"/>
                  </a:lnTo>
                  <a:lnTo>
                    <a:pt x="727" y="156"/>
                  </a:lnTo>
                  <a:lnTo>
                    <a:pt x="743" y="151"/>
                  </a:lnTo>
                  <a:lnTo>
                    <a:pt x="757" y="145"/>
                  </a:lnTo>
                  <a:lnTo>
                    <a:pt x="772" y="141"/>
                  </a:lnTo>
                  <a:lnTo>
                    <a:pt x="788" y="135"/>
                  </a:lnTo>
                  <a:lnTo>
                    <a:pt x="803" y="131"/>
                  </a:lnTo>
                  <a:lnTo>
                    <a:pt x="819" y="129"/>
                  </a:lnTo>
                  <a:lnTo>
                    <a:pt x="835" y="125"/>
                  </a:lnTo>
                  <a:lnTo>
                    <a:pt x="850" y="123"/>
                  </a:lnTo>
                  <a:lnTo>
                    <a:pt x="868" y="121"/>
                  </a:lnTo>
                  <a:lnTo>
                    <a:pt x="885" y="119"/>
                  </a:lnTo>
                  <a:lnTo>
                    <a:pt x="903" y="119"/>
                  </a:lnTo>
                  <a:lnTo>
                    <a:pt x="905" y="119"/>
                  </a:lnTo>
                  <a:lnTo>
                    <a:pt x="911" y="121"/>
                  </a:lnTo>
                  <a:lnTo>
                    <a:pt x="913" y="121"/>
                  </a:lnTo>
                  <a:lnTo>
                    <a:pt x="918" y="123"/>
                  </a:lnTo>
                  <a:lnTo>
                    <a:pt x="924" y="123"/>
                  </a:lnTo>
                  <a:lnTo>
                    <a:pt x="930" y="125"/>
                  </a:lnTo>
                  <a:lnTo>
                    <a:pt x="936" y="125"/>
                  </a:lnTo>
                  <a:lnTo>
                    <a:pt x="942" y="127"/>
                  </a:lnTo>
                  <a:lnTo>
                    <a:pt x="950" y="127"/>
                  </a:lnTo>
                  <a:lnTo>
                    <a:pt x="957" y="129"/>
                  </a:lnTo>
                  <a:lnTo>
                    <a:pt x="965" y="131"/>
                  </a:lnTo>
                  <a:lnTo>
                    <a:pt x="973" y="131"/>
                  </a:lnTo>
                  <a:lnTo>
                    <a:pt x="983" y="133"/>
                  </a:lnTo>
                  <a:lnTo>
                    <a:pt x="992" y="135"/>
                  </a:lnTo>
                  <a:lnTo>
                    <a:pt x="1000" y="135"/>
                  </a:lnTo>
                  <a:lnTo>
                    <a:pt x="1008" y="135"/>
                  </a:lnTo>
                  <a:lnTo>
                    <a:pt x="1018" y="135"/>
                  </a:lnTo>
                  <a:lnTo>
                    <a:pt x="1026" y="135"/>
                  </a:lnTo>
                  <a:lnTo>
                    <a:pt x="1033" y="133"/>
                  </a:lnTo>
                  <a:lnTo>
                    <a:pt x="1041" y="133"/>
                  </a:lnTo>
                  <a:lnTo>
                    <a:pt x="1049" y="131"/>
                  </a:lnTo>
                  <a:lnTo>
                    <a:pt x="1059" y="129"/>
                  </a:lnTo>
                  <a:lnTo>
                    <a:pt x="1065" y="127"/>
                  </a:lnTo>
                  <a:lnTo>
                    <a:pt x="1070" y="123"/>
                  </a:lnTo>
                  <a:lnTo>
                    <a:pt x="1076" y="121"/>
                  </a:lnTo>
                  <a:lnTo>
                    <a:pt x="1082" y="117"/>
                  </a:lnTo>
                  <a:lnTo>
                    <a:pt x="1086" y="112"/>
                  </a:lnTo>
                  <a:lnTo>
                    <a:pt x="1092" y="108"/>
                  </a:lnTo>
                  <a:lnTo>
                    <a:pt x="1096" y="102"/>
                  </a:lnTo>
                  <a:lnTo>
                    <a:pt x="1100" y="96"/>
                  </a:lnTo>
                  <a:lnTo>
                    <a:pt x="1100" y="90"/>
                  </a:lnTo>
                  <a:lnTo>
                    <a:pt x="1102" y="84"/>
                  </a:lnTo>
                  <a:lnTo>
                    <a:pt x="1104" y="78"/>
                  </a:lnTo>
                  <a:lnTo>
                    <a:pt x="1108" y="73"/>
                  </a:lnTo>
                  <a:lnTo>
                    <a:pt x="1111" y="63"/>
                  </a:lnTo>
                  <a:lnTo>
                    <a:pt x="1119" y="57"/>
                  </a:lnTo>
                  <a:lnTo>
                    <a:pt x="1125" y="51"/>
                  </a:lnTo>
                  <a:lnTo>
                    <a:pt x="1131" y="47"/>
                  </a:lnTo>
                  <a:lnTo>
                    <a:pt x="1137" y="45"/>
                  </a:lnTo>
                  <a:lnTo>
                    <a:pt x="1143" y="45"/>
                  </a:lnTo>
                  <a:lnTo>
                    <a:pt x="1148" y="45"/>
                  </a:lnTo>
                  <a:lnTo>
                    <a:pt x="1154" y="47"/>
                  </a:lnTo>
                  <a:lnTo>
                    <a:pt x="1158" y="51"/>
                  </a:lnTo>
                  <a:lnTo>
                    <a:pt x="1164" y="55"/>
                  </a:lnTo>
                  <a:lnTo>
                    <a:pt x="1166" y="61"/>
                  </a:lnTo>
                  <a:lnTo>
                    <a:pt x="1170" y="67"/>
                  </a:lnTo>
                  <a:lnTo>
                    <a:pt x="1172" y="73"/>
                  </a:lnTo>
                  <a:lnTo>
                    <a:pt x="1172" y="82"/>
                  </a:lnTo>
                  <a:lnTo>
                    <a:pt x="1201" y="30"/>
                  </a:lnTo>
                  <a:lnTo>
                    <a:pt x="1197" y="26"/>
                  </a:lnTo>
                  <a:lnTo>
                    <a:pt x="1191" y="18"/>
                  </a:lnTo>
                  <a:lnTo>
                    <a:pt x="1186" y="14"/>
                  </a:lnTo>
                  <a:lnTo>
                    <a:pt x="1180" y="10"/>
                  </a:lnTo>
                  <a:lnTo>
                    <a:pt x="1172" y="6"/>
                  </a:lnTo>
                  <a:lnTo>
                    <a:pt x="1166" y="4"/>
                  </a:lnTo>
                  <a:lnTo>
                    <a:pt x="1156" y="0"/>
                  </a:lnTo>
                  <a:lnTo>
                    <a:pt x="1147" y="0"/>
                  </a:lnTo>
                  <a:lnTo>
                    <a:pt x="1137" y="4"/>
                  </a:lnTo>
                  <a:lnTo>
                    <a:pt x="1125" y="8"/>
                  </a:lnTo>
                  <a:lnTo>
                    <a:pt x="1119" y="12"/>
                  </a:lnTo>
                  <a:lnTo>
                    <a:pt x="1111" y="16"/>
                  </a:lnTo>
                  <a:lnTo>
                    <a:pt x="1106" y="20"/>
                  </a:lnTo>
                  <a:lnTo>
                    <a:pt x="1100" y="28"/>
                  </a:lnTo>
                  <a:lnTo>
                    <a:pt x="1092" y="34"/>
                  </a:lnTo>
                  <a:lnTo>
                    <a:pt x="1084" y="43"/>
                  </a:lnTo>
                  <a:lnTo>
                    <a:pt x="1078" y="51"/>
                  </a:lnTo>
                  <a:lnTo>
                    <a:pt x="1070" y="63"/>
                  </a:lnTo>
                  <a:lnTo>
                    <a:pt x="1069" y="65"/>
                  </a:lnTo>
                  <a:lnTo>
                    <a:pt x="1069" y="71"/>
                  </a:lnTo>
                  <a:lnTo>
                    <a:pt x="1065" y="73"/>
                  </a:lnTo>
                  <a:lnTo>
                    <a:pt x="1063" y="78"/>
                  </a:lnTo>
                  <a:lnTo>
                    <a:pt x="1057" y="82"/>
                  </a:lnTo>
                  <a:lnTo>
                    <a:pt x="1051" y="86"/>
                  </a:lnTo>
                  <a:lnTo>
                    <a:pt x="1045" y="86"/>
                  </a:lnTo>
                  <a:lnTo>
                    <a:pt x="1041" y="88"/>
                  </a:lnTo>
                  <a:lnTo>
                    <a:pt x="1035" y="88"/>
                  </a:lnTo>
                  <a:lnTo>
                    <a:pt x="1030" y="90"/>
                  </a:lnTo>
                  <a:lnTo>
                    <a:pt x="1024" y="92"/>
                  </a:lnTo>
                  <a:lnTo>
                    <a:pt x="1018" y="92"/>
                  </a:lnTo>
                  <a:lnTo>
                    <a:pt x="1008" y="92"/>
                  </a:lnTo>
                  <a:lnTo>
                    <a:pt x="1002" y="94"/>
                  </a:lnTo>
                  <a:lnTo>
                    <a:pt x="991" y="92"/>
                  </a:lnTo>
                  <a:lnTo>
                    <a:pt x="983" y="92"/>
                  </a:lnTo>
                  <a:lnTo>
                    <a:pt x="975" y="92"/>
                  </a:lnTo>
                  <a:lnTo>
                    <a:pt x="971" y="92"/>
                  </a:lnTo>
                  <a:lnTo>
                    <a:pt x="965" y="90"/>
                  </a:lnTo>
                  <a:lnTo>
                    <a:pt x="959" y="90"/>
                  </a:lnTo>
                  <a:lnTo>
                    <a:pt x="952" y="88"/>
                  </a:lnTo>
                  <a:lnTo>
                    <a:pt x="946" y="88"/>
                  </a:lnTo>
                  <a:lnTo>
                    <a:pt x="940" y="86"/>
                  </a:lnTo>
                  <a:lnTo>
                    <a:pt x="932" y="86"/>
                  </a:lnTo>
                  <a:lnTo>
                    <a:pt x="924" y="84"/>
                  </a:lnTo>
                  <a:lnTo>
                    <a:pt x="916" y="84"/>
                  </a:lnTo>
                  <a:lnTo>
                    <a:pt x="911" y="82"/>
                  </a:lnTo>
                  <a:lnTo>
                    <a:pt x="903" y="82"/>
                  </a:lnTo>
                  <a:lnTo>
                    <a:pt x="901" y="80"/>
                  </a:lnTo>
                  <a:lnTo>
                    <a:pt x="897" y="80"/>
                  </a:lnTo>
                  <a:lnTo>
                    <a:pt x="893" y="80"/>
                  </a:lnTo>
                  <a:lnTo>
                    <a:pt x="887" y="80"/>
                  </a:lnTo>
                  <a:lnTo>
                    <a:pt x="877" y="80"/>
                  </a:lnTo>
                  <a:lnTo>
                    <a:pt x="870" y="80"/>
                  </a:lnTo>
                  <a:lnTo>
                    <a:pt x="864" y="80"/>
                  </a:lnTo>
                  <a:lnTo>
                    <a:pt x="856" y="82"/>
                  </a:lnTo>
                  <a:lnTo>
                    <a:pt x="850" y="82"/>
                  </a:lnTo>
                  <a:lnTo>
                    <a:pt x="846" y="84"/>
                  </a:lnTo>
                  <a:lnTo>
                    <a:pt x="837" y="84"/>
                  </a:lnTo>
                  <a:lnTo>
                    <a:pt x="831" y="86"/>
                  </a:lnTo>
                  <a:lnTo>
                    <a:pt x="823" y="86"/>
                  </a:lnTo>
                  <a:lnTo>
                    <a:pt x="815" y="88"/>
                  </a:lnTo>
                  <a:lnTo>
                    <a:pt x="807" y="90"/>
                  </a:lnTo>
                  <a:lnTo>
                    <a:pt x="798" y="92"/>
                  </a:lnTo>
                  <a:lnTo>
                    <a:pt x="790" y="94"/>
                  </a:lnTo>
                  <a:lnTo>
                    <a:pt x="782" y="98"/>
                  </a:lnTo>
                  <a:lnTo>
                    <a:pt x="770" y="100"/>
                  </a:lnTo>
                  <a:lnTo>
                    <a:pt x="762" y="104"/>
                  </a:lnTo>
                  <a:lnTo>
                    <a:pt x="753" y="106"/>
                  </a:lnTo>
                  <a:lnTo>
                    <a:pt x="743" y="110"/>
                  </a:lnTo>
                  <a:lnTo>
                    <a:pt x="733" y="112"/>
                  </a:lnTo>
                  <a:lnTo>
                    <a:pt x="723" y="117"/>
                  </a:lnTo>
                  <a:lnTo>
                    <a:pt x="712" y="121"/>
                  </a:lnTo>
                  <a:lnTo>
                    <a:pt x="702" y="127"/>
                  </a:lnTo>
                  <a:lnTo>
                    <a:pt x="690" y="131"/>
                  </a:lnTo>
                  <a:lnTo>
                    <a:pt x="679" y="137"/>
                  </a:lnTo>
                  <a:lnTo>
                    <a:pt x="667" y="143"/>
                  </a:lnTo>
                  <a:lnTo>
                    <a:pt x="655" y="149"/>
                  </a:lnTo>
                  <a:lnTo>
                    <a:pt x="644" y="155"/>
                  </a:lnTo>
                  <a:lnTo>
                    <a:pt x="632" y="162"/>
                  </a:lnTo>
                  <a:lnTo>
                    <a:pt x="620" y="168"/>
                  </a:lnTo>
                  <a:lnTo>
                    <a:pt x="610" y="178"/>
                  </a:lnTo>
                  <a:lnTo>
                    <a:pt x="597" y="186"/>
                  </a:lnTo>
                  <a:lnTo>
                    <a:pt x="585" y="195"/>
                  </a:lnTo>
                  <a:lnTo>
                    <a:pt x="573" y="203"/>
                  </a:lnTo>
                  <a:lnTo>
                    <a:pt x="560" y="213"/>
                  </a:lnTo>
                  <a:lnTo>
                    <a:pt x="548" y="223"/>
                  </a:lnTo>
                  <a:lnTo>
                    <a:pt x="536" y="234"/>
                  </a:lnTo>
                  <a:lnTo>
                    <a:pt x="523" y="244"/>
                  </a:lnTo>
                  <a:lnTo>
                    <a:pt x="513" y="258"/>
                  </a:lnTo>
                  <a:lnTo>
                    <a:pt x="499" y="268"/>
                  </a:lnTo>
                  <a:lnTo>
                    <a:pt x="488" y="281"/>
                  </a:lnTo>
                  <a:lnTo>
                    <a:pt x="474" y="293"/>
                  </a:lnTo>
                  <a:lnTo>
                    <a:pt x="462" y="307"/>
                  </a:lnTo>
                  <a:lnTo>
                    <a:pt x="450" y="320"/>
                  </a:lnTo>
                  <a:lnTo>
                    <a:pt x="437" y="336"/>
                  </a:lnTo>
                  <a:lnTo>
                    <a:pt x="425" y="351"/>
                  </a:lnTo>
                  <a:lnTo>
                    <a:pt x="413" y="369"/>
                  </a:lnTo>
                  <a:lnTo>
                    <a:pt x="402" y="385"/>
                  </a:lnTo>
                  <a:lnTo>
                    <a:pt x="390" y="402"/>
                  </a:lnTo>
                  <a:lnTo>
                    <a:pt x="376" y="420"/>
                  </a:lnTo>
                  <a:lnTo>
                    <a:pt x="365" y="439"/>
                  </a:lnTo>
                  <a:lnTo>
                    <a:pt x="353" y="459"/>
                  </a:lnTo>
                  <a:lnTo>
                    <a:pt x="341" y="478"/>
                  </a:lnTo>
                  <a:lnTo>
                    <a:pt x="330" y="500"/>
                  </a:lnTo>
                  <a:lnTo>
                    <a:pt x="320" y="523"/>
                  </a:lnTo>
                  <a:lnTo>
                    <a:pt x="308" y="543"/>
                  </a:lnTo>
                  <a:lnTo>
                    <a:pt x="296" y="564"/>
                  </a:lnTo>
                  <a:lnTo>
                    <a:pt x="287" y="585"/>
                  </a:lnTo>
                  <a:lnTo>
                    <a:pt x="277" y="605"/>
                  </a:lnTo>
                  <a:lnTo>
                    <a:pt x="269" y="624"/>
                  </a:lnTo>
                  <a:lnTo>
                    <a:pt x="259" y="644"/>
                  </a:lnTo>
                  <a:lnTo>
                    <a:pt x="252" y="663"/>
                  </a:lnTo>
                  <a:lnTo>
                    <a:pt x="244" y="683"/>
                  </a:lnTo>
                  <a:lnTo>
                    <a:pt x="236" y="700"/>
                  </a:lnTo>
                  <a:lnTo>
                    <a:pt x="230" y="718"/>
                  </a:lnTo>
                  <a:lnTo>
                    <a:pt x="224" y="736"/>
                  </a:lnTo>
                  <a:lnTo>
                    <a:pt x="218" y="753"/>
                  </a:lnTo>
                  <a:lnTo>
                    <a:pt x="213" y="767"/>
                  </a:lnTo>
                  <a:lnTo>
                    <a:pt x="209" y="784"/>
                  </a:lnTo>
                  <a:lnTo>
                    <a:pt x="203" y="800"/>
                  </a:lnTo>
                  <a:lnTo>
                    <a:pt x="201" y="816"/>
                  </a:lnTo>
                  <a:lnTo>
                    <a:pt x="195" y="829"/>
                  </a:lnTo>
                  <a:lnTo>
                    <a:pt x="193" y="843"/>
                  </a:lnTo>
                  <a:lnTo>
                    <a:pt x="189" y="858"/>
                  </a:lnTo>
                  <a:lnTo>
                    <a:pt x="185" y="872"/>
                  </a:lnTo>
                  <a:lnTo>
                    <a:pt x="183" y="886"/>
                  </a:lnTo>
                  <a:lnTo>
                    <a:pt x="181" y="897"/>
                  </a:lnTo>
                  <a:lnTo>
                    <a:pt x="179" y="909"/>
                  </a:lnTo>
                  <a:lnTo>
                    <a:pt x="178" y="923"/>
                  </a:lnTo>
                  <a:lnTo>
                    <a:pt x="176" y="934"/>
                  </a:lnTo>
                  <a:lnTo>
                    <a:pt x="176" y="946"/>
                  </a:lnTo>
                  <a:lnTo>
                    <a:pt x="176" y="956"/>
                  </a:lnTo>
                  <a:lnTo>
                    <a:pt x="176" y="968"/>
                  </a:lnTo>
                  <a:lnTo>
                    <a:pt x="174" y="977"/>
                  </a:lnTo>
                  <a:lnTo>
                    <a:pt x="174" y="989"/>
                  </a:lnTo>
                  <a:lnTo>
                    <a:pt x="174" y="997"/>
                  </a:lnTo>
                  <a:lnTo>
                    <a:pt x="176" y="1009"/>
                  </a:lnTo>
                  <a:lnTo>
                    <a:pt x="176" y="1016"/>
                  </a:lnTo>
                  <a:lnTo>
                    <a:pt x="176" y="1024"/>
                  </a:lnTo>
                  <a:lnTo>
                    <a:pt x="176" y="1032"/>
                  </a:lnTo>
                  <a:lnTo>
                    <a:pt x="178" y="1042"/>
                  </a:lnTo>
                  <a:lnTo>
                    <a:pt x="178" y="1048"/>
                  </a:lnTo>
                  <a:lnTo>
                    <a:pt x="179" y="1055"/>
                  </a:lnTo>
                  <a:lnTo>
                    <a:pt x="179" y="1063"/>
                  </a:lnTo>
                  <a:lnTo>
                    <a:pt x="181" y="1069"/>
                  </a:lnTo>
                  <a:lnTo>
                    <a:pt x="183" y="1075"/>
                  </a:lnTo>
                  <a:lnTo>
                    <a:pt x="185" y="1081"/>
                  </a:lnTo>
                  <a:lnTo>
                    <a:pt x="185" y="1087"/>
                  </a:lnTo>
                  <a:lnTo>
                    <a:pt x="187" y="1092"/>
                  </a:lnTo>
                  <a:lnTo>
                    <a:pt x="191" y="1102"/>
                  </a:lnTo>
                  <a:lnTo>
                    <a:pt x="195" y="1112"/>
                  </a:lnTo>
                  <a:lnTo>
                    <a:pt x="197" y="1120"/>
                  </a:lnTo>
                  <a:lnTo>
                    <a:pt x="201" y="1128"/>
                  </a:lnTo>
                  <a:lnTo>
                    <a:pt x="203" y="1131"/>
                  </a:lnTo>
                  <a:lnTo>
                    <a:pt x="207" y="1137"/>
                  </a:lnTo>
                  <a:lnTo>
                    <a:pt x="211" y="1143"/>
                  </a:lnTo>
                  <a:lnTo>
                    <a:pt x="213" y="1145"/>
                  </a:lnTo>
                  <a:lnTo>
                    <a:pt x="404" y="1549"/>
                  </a:lnTo>
                  <a:lnTo>
                    <a:pt x="402" y="1549"/>
                  </a:lnTo>
                  <a:lnTo>
                    <a:pt x="398" y="1553"/>
                  </a:lnTo>
                  <a:lnTo>
                    <a:pt x="394" y="1556"/>
                  </a:lnTo>
                  <a:lnTo>
                    <a:pt x="388" y="1566"/>
                  </a:lnTo>
                  <a:lnTo>
                    <a:pt x="378" y="1574"/>
                  </a:lnTo>
                  <a:lnTo>
                    <a:pt x="369" y="1584"/>
                  </a:lnTo>
                  <a:lnTo>
                    <a:pt x="361" y="1590"/>
                  </a:lnTo>
                  <a:lnTo>
                    <a:pt x="355" y="1597"/>
                  </a:lnTo>
                  <a:lnTo>
                    <a:pt x="349" y="1603"/>
                  </a:lnTo>
                  <a:lnTo>
                    <a:pt x="343" y="1611"/>
                  </a:lnTo>
                  <a:lnTo>
                    <a:pt x="335" y="1617"/>
                  </a:lnTo>
                  <a:lnTo>
                    <a:pt x="330" y="1625"/>
                  </a:lnTo>
                  <a:lnTo>
                    <a:pt x="322" y="1633"/>
                  </a:lnTo>
                  <a:lnTo>
                    <a:pt x="314" y="1640"/>
                  </a:lnTo>
                  <a:lnTo>
                    <a:pt x="306" y="1648"/>
                  </a:lnTo>
                  <a:lnTo>
                    <a:pt x="298" y="1658"/>
                  </a:lnTo>
                  <a:lnTo>
                    <a:pt x="291" y="1668"/>
                  </a:lnTo>
                  <a:lnTo>
                    <a:pt x="283" y="1677"/>
                  </a:lnTo>
                  <a:lnTo>
                    <a:pt x="273" y="1685"/>
                  </a:lnTo>
                  <a:lnTo>
                    <a:pt x="263" y="1695"/>
                  </a:lnTo>
                  <a:lnTo>
                    <a:pt x="256" y="1705"/>
                  </a:lnTo>
                  <a:lnTo>
                    <a:pt x="246" y="1714"/>
                  </a:lnTo>
                  <a:lnTo>
                    <a:pt x="238" y="1724"/>
                  </a:lnTo>
                  <a:lnTo>
                    <a:pt x="230" y="1736"/>
                  </a:lnTo>
                  <a:lnTo>
                    <a:pt x="220" y="1746"/>
                  </a:lnTo>
                  <a:lnTo>
                    <a:pt x="213" y="1757"/>
                  </a:lnTo>
                  <a:lnTo>
                    <a:pt x="203" y="1765"/>
                  </a:lnTo>
                  <a:lnTo>
                    <a:pt x="193" y="1777"/>
                  </a:lnTo>
                  <a:lnTo>
                    <a:pt x="183" y="1787"/>
                  </a:lnTo>
                  <a:lnTo>
                    <a:pt x="176" y="1798"/>
                  </a:lnTo>
                  <a:lnTo>
                    <a:pt x="166" y="1808"/>
                  </a:lnTo>
                  <a:lnTo>
                    <a:pt x="156" y="1820"/>
                  </a:lnTo>
                  <a:lnTo>
                    <a:pt x="146" y="1831"/>
                  </a:lnTo>
                  <a:lnTo>
                    <a:pt x="139" y="1841"/>
                  </a:lnTo>
                  <a:lnTo>
                    <a:pt x="129" y="1853"/>
                  </a:lnTo>
                  <a:lnTo>
                    <a:pt x="121" y="1863"/>
                  </a:lnTo>
                  <a:lnTo>
                    <a:pt x="113" y="1872"/>
                  </a:lnTo>
                  <a:lnTo>
                    <a:pt x="103" y="1884"/>
                  </a:lnTo>
                  <a:lnTo>
                    <a:pt x="96" y="1894"/>
                  </a:lnTo>
                  <a:lnTo>
                    <a:pt x="88" y="1906"/>
                  </a:lnTo>
                  <a:lnTo>
                    <a:pt x="80" y="1915"/>
                  </a:lnTo>
                  <a:lnTo>
                    <a:pt x="74" y="1927"/>
                  </a:lnTo>
                  <a:lnTo>
                    <a:pt x="64" y="1937"/>
                  </a:lnTo>
                  <a:lnTo>
                    <a:pt x="59" y="1946"/>
                  </a:lnTo>
                  <a:lnTo>
                    <a:pt x="53" y="1956"/>
                  </a:lnTo>
                  <a:lnTo>
                    <a:pt x="45" y="1966"/>
                  </a:lnTo>
                  <a:lnTo>
                    <a:pt x="39" y="1976"/>
                  </a:lnTo>
                  <a:lnTo>
                    <a:pt x="33" y="1985"/>
                  </a:lnTo>
                  <a:lnTo>
                    <a:pt x="27" y="1993"/>
                  </a:lnTo>
                  <a:lnTo>
                    <a:pt x="24" y="2003"/>
                  </a:lnTo>
                  <a:lnTo>
                    <a:pt x="18" y="2011"/>
                  </a:lnTo>
                  <a:lnTo>
                    <a:pt x="14" y="2021"/>
                  </a:lnTo>
                  <a:lnTo>
                    <a:pt x="10" y="2028"/>
                  </a:lnTo>
                  <a:lnTo>
                    <a:pt x="8" y="2036"/>
                  </a:lnTo>
                  <a:lnTo>
                    <a:pt x="4" y="2044"/>
                  </a:lnTo>
                  <a:lnTo>
                    <a:pt x="2" y="2050"/>
                  </a:lnTo>
                  <a:lnTo>
                    <a:pt x="0" y="2056"/>
                  </a:lnTo>
                  <a:lnTo>
                    <a:pt x="0" y="2063"/>
                  </a:lnTo>
                  <a:lnTo>
                    <a:pt x="43" y="20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210" y="10396"/>
              <a:ext cx="373" cy="70"/>
            </a:xfrm>
            <a:custGeom>
              <a:avLst/>
              <a:gdLst>
                <a:gd name="T0" fmla="*/ 0 w 747"/>
                <a:gd name="T1" fmla="*/ 18 h 140"/>
                <a:gd name="T2" fmla="*/ 1 w 747"/>
                <a:gd name="T3" fmla="*/ 18 h 140"/>
                <a:gd name="T4" fmla="*/ 3 w 747"/>
                <a:gd name="T5" fmla="*/ 17 h 140"/>
                <a:gd name="T6" fmla="*/ 5 w 747"/>
                <a:gd name="T7" fmla="*/ 17 h 140"/>
                <a:gd name="T8" fmla="*/ 7 w 747"/>
                <a:gd name="T9" fmla="*/ 16 h 140"/>
                <a:gd name="T10" fmla="*/ 9 w 747"/>
                <a:gd name="T11" fmla="*/ 16 h 140"/>
                <a:gd name="T12" fmla="*/ 11 w 747"/>
                <a:gd name="T13" fmla="*/ 15 h 140"/>
                <a:gd name="T14" fmla="*/ 13 w 747"/>
                <a:gd name="T15" fmla="*/ 15 h 140"/>
                <a:gd name="T16" fmla="*/ 15 w 747"/>
                <a:gd name="T17" fmla="*/ 14 h 140"/>
                <a:gd name="T18" fmla="*/ 18 w 747"/>
                <a:gd name="T19" fmla="*/ 14 h 140"/>
                <a:gd name="T20" fmla="*/ 21 w 747"/>
                <a:gd name="T21" fmla="*/ 13 h 140"/>
                <a:gd name="T22" fmla="*/ 24 w 747"/>
                <a:gd name="T23" fmla="*/ 13 h 140"/>
                <a:gd name="T24" fmla="*/ 27 w 747"/>
                <a:gd name="T25" fmla="*/ 12 h 140"/>
                <a:gd name="T26" fmla="*/ 30 w 747"/>
                <a:gd name="T27" fmla="*/ 12 h 140"/>
                <a:gd name="T28" fmla="*/ 33 w 747"/>
                <a:gd name="T29" fmla="*/ 11 h 140"/>
                <a:gd name="T30" fmla="*/ 37 w 747"/>
                <a:gd name="T31" fmla="*/ 10 h 140"/>
                <a:gd name="T32" fmla="*/ 41 w 747"/>
                <a:gd name="T33" fmla="*/ 10 h 140"/>
                <a:gd name="T34" fmla="*/ 44 w 747"/>
                <a:gd name="T35" fmla="*/ 9 h 140"/>
                <a:gd name="T36" fmla="*/ 48 w 747"/>
                <a:gd name="T37" fmla="*/ 8 h 140"/>
                <a:gd name="T38" fmla="*/ 52 w 747"/>
                <a:gd name="T39" fmla="*/ 8 h 140"/>
                <a:gd name="T40" fmla="*/ 56 w 747"/>
                <a:gd name="T41" fmla="*/ 8 h 140"/>
                <a:gd name="T42" fmla="*/ 60 w 747"/>
                <a:gd name="T43" fmla="*/ 7 h 140"/>
                <a:gd name="T44" fmla="*/ 64 w 747"/>
                <a:gd name="T45" fmla="*/ 7 h 140"/>
                <a:gd name="T46" fmla="*/ 68 w 747"/>
                <a:gd name="T47" fmla="*/ 6 h 140"/>
                <a:gd name="T48" fmla="*/ 72 w 747"/>
                <a:gd name="T49" fmla="*/ 6 h 140"/>
                <a:gd name="T50" fmla="*/ 77 w 747"/>
                <a:gd name="T51" fmla="*/ 5 h 140"/>
                <a:gd name="T52" fmla="*/ 81 w 747"/>
                <a:gd name="T53" fmla="*/ 5 h 140"/>
                <a:gd name="T54" fmla="*/ 86 w 747"/>
                <a:gd name="T55" fmla="*/ 5 h 140"/>
                <a:gd name="T56" fmla="*/ 90 w 747"/>
                <a:gd name="T57" fmla="*/ 5 h 140"/>
                <a:gd name="T58" fmla="*/ 93 w 747"/>
                <a:gd name="T59" fmla="*/ 0 h 140"/>
                <a:gd name="T60" fmla="*/ 92 w 747"/>
                <a:gd name="T61" fmla="*/ 0 h 140"/>
                <a:gd name="T62" fmla="*/ 91 w 747"/>
                <a:gd name="T63" fmla="*/ 0 h 140"/>
                <a:gd name="T64" fmla="*/ 89 w 747"/>
                <a:gd name="T65" fmla="*/ 0 h 140"/>
                <a:gd name="T66" fmla="*/ 87 w 747"/>
                <a:gd name="T67" fmla="*/ 0 h 140"/>
                <a:gd name="T68" fmla="*/ 86 w 747"/>
                <a:gd name="T69" fmla="*/ 0 h 140"/>
                <a:gd name="T70" fmla="*/ 84 w 747"/>
                <a:gd name="T71" fmla="*/ 0 h 140"/>
                <a:gd name="T72" fmla="*/ 82 w 747"/>
                <a:gd name="T73" fmla="*/ 0 h 140"/>
                <a:gd name="T74" fmla="*/ 80 w 747"/>
                <a:gd name="T75" fmla="*/ 1 h 140"/>
                <a:gd name="T76" fmla="*/ 77 w 747"/>
                <a:gd name="T77" fmla="*/ 1 h 140"/>
                <a:gd name="T78" fmla="*/ 75 w 747"/>
                <a:gd name="T79" fmla="*/ 1 h 140"/>
                <a:gd name="T80" fmla="*/ 72 w 747"/>
                <a:gd name="T81" fmla="*/ 1 h 140"/>
                <a:gd name="T82" fmla="*/ 70 w 747"/>
                <a:gd name="T83" fmla="*/ 1 h 140"/>
                <a:gd name="T84" fmla="*/ 67 w 747"/>
                <a:gd name="T85" fmla="*/ 2 h 140"/>
                <a:gd name="T86" fmla="*/ 63 w 747"/>
                <a:gd name="T87" fmla="*/ 2 h 140"/>
                <a:gd name="T88" fmla="*/ 60 w 747"/>
                <a:gd name="T89" fmla="*/ 2 h 140"/>
                <a:gd name="T90" fmla="*/ 56 w 747"/>
                <a:gd name="T91" fmla="*/ 3 h 140"/>
                <a:gd name="T92" fmla="*/ 53 w 747"/>
                <a:gd name="T93" fmla="*/ 3 h 140"/>
                <a:gd name="T94" fmla="*/ 49 w 747"/>
                <a:gd name="T95" fmla="*/ 3 h 140"/>
                <a:gd name="T96" fmla="*/ 45 w 747"/>
                <a:gd name="T97" fmla="*/ 4 h 140"/>
                <a:gd name="T98" fmla="*/ 41 w 747"/>
                <a:gd name="T99" fmla="*/ 5 h 140"/>
                <a:gd name="T100" fmla="*/ 37 w 747"/>
                <a:gd name="T101" fmla="*/ 5 h 140"/>
                <a:gd name="T102" fmla="*/ 33 w 747"/>
                <a:gd name="T103" fmla="*/ 6 h 140"/>
                <a:gd name="T104" fmla="*/ 28 w 747"/>
                <a:gd name="T105" fmla="*/ 7 h 140"/>
                <a:gd name="T106" fmla="*/ 24 w 747"/>
                <a:gd name="T107" fmla="*/ 8 h 140"/>
                <a:gd name="T108" fmla="*/ 19 w 747"/>
                <a:gd name="T109" fmla="*/ 9 h 140"/>
                <a:gd name="T110" fmla="*/ 14 w 747"/>
                <a:gd name="T111" fmla="*/ 10 h 140"/>
                <a:gd name="T112" fmla="*/ 10 w 747"/>
                <a:gd name="T113" fmla="*/ 11 h 140"/>
                <a:gd name="T114" fmla="*/ 4 w 747"/>
                <a:gd name="T115" fmla="*/ 12 h 140"/>
                <a:gd name="T116" fmla="*/ 0 w 747"/>
                <a:gd name="T117" fmla="*/ 13 h 140"/>
                <a:gd name="T118" fmla="*/ 0 w 747"/>
                <a:gd name="T119" fmla="*/ 18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7" h="140">
                  <a:moveTo>
                    <a:pt x="6" y="140"/>
                  </a:moveTo>
                  <a:lnTo>
                    <a:pt x="6" y="140"/>
                  </a:lnTo>
                  <a:lnTo>
                    <a:pt x="8" y="139"/>
                  </a:lnTo>
                  <a:lnTo>
                    <a:pt x="14" y="137"/>
                  </a:lnTo>
                  <a:lnTo>
                    <a:pt x="22" y="137"/>
                  </a:lnTo>
                  <a:lnTo>
                    <a:pt x="29" y="133"/>
                  </a:lnTo>
                  <a:lnTo>
                    <a:pt x="41" y="131"/>
                  </a:lnTo>
                  <a:lnTo>
                    <a:pt x="47" y="129"/>
                  </a:lnTo>
                  <a:lnTo>
                    <a:pt x="53" y="127"/>
                  </a:lnTo>
                  <a:lnTo>
                    <a:pt x="59" y="127"/>
                  </a:lnTo>
                  <a:lnTo>
                    <a:pt x="66" y="125"/>
                  </a:lnTo>
                  <a:lnTo>
                    <a:pt x="74" y="123"/>
                  </a:lnTo>
                  <a:lnTo>
                    <a:pt x="82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7" y="115"/>
                  </a:lnTo>
                  <a:lnTo>
                    <a:pt x="117" y="113"/>
                  </a:lnTo>
                  <a:lnTo>
                    <a:pt x="127" y="111"/>
                  </a:lnTo>
                  <a:lnTo>
                    <a:pt x="139" y="109"/>
                  </a:lnTo>
                  <a:lnTo>
                    <a:pt x="148" y="107"/>
                  </a:lnTo>
                  <a:lnTo>
                    <a:pt x="160" y="105"/>
                  </a:lnTo>
                  <a:lnTo>
                    <a:pt x="170" y="103"/>
                  </a:lnTo>
                  <a:lnTo>
                    <a:pt x="181" y="101"/>
                  </a:lnTo>
                  <a:lnTo>
                    <a:pt x="195" y="98"/>
                  </a:lnTo>
                  <a:lnTo>
                    <a:pt x="207" y="98"/>
                  </a:lnTo>
                  <a:lnTo>
                    <a:pt x="218" y="94"/>
                  </a:lnTo>
                  <a:lnTo>
                    <a:pt x="232" y="94"/>
                  </a:lnTo>
                  <a:lnTo>
                    <a:pt x="244" y="90"/>
                  </a:lnTo>
                  <a:lnTo>
                    <a:pt x="257" y="86"/>
                  </a:lnTo>
                  <a:lnTo>
                    <a:pt x="269" y="84"/>
                  </a:lnTo>
                  <a:lnTo>
                    <a:pt x="285" y="82"/>
                  </a:lnTo>
                  <a:lnTo>
                    <a:pt x="298" y="80"/>
                  </a:lnTo>
                  <a:lnTo>
                    <a:pt x="312" y="76"/>
                  </a:lnTo>
                  <a:lnTo>
                    <a:pt x="328" y="74"/>
                  </a:lnTo>
                  <a:lnTo>
                    <a:pt x="343" y="72"/>
                  </a:lnTo>
                  <a:lnTo>
                    <a:pt x="357" y="68"/>
                  </a:lnTo>
                  <a:lnTo>
                    <a:pt x="372" y="66"/>
                  </a:lnTo>
                  <a:lnTo>
                    <a:pt x="386" y="64"/>
                  </a:lnTo>
                  <a:lnTo>
                    <a:pt x="404" y="62"/>
                  </a:lnTo>
                  <a:lnTo>
                    <a:pt x="419" y="61"/>
                  </a:lnTo>
                  <a:lnTo>
                    <a:pt x="435" y="59"/>
                  </a:lnTo>
                  <a:lnTo>
                    <a:pt x="450" y="57"/>
                  </a:lnTo>
                  <a:lnTo>
                    <a:pt x="468" y="57"/>
                  </a:lnTo>
                  <a:lnTo>
                    <a:pt x="482" y="53"/>
                  </a:lnTo>
                  <a:lnTo>
                    <a:pt x="499" y="51"/>
                  </a:lnTo>
                  <a:lnTo>
                    <a:pt x="515" y="49"/>
                  </a:lnTo>
                  <a:lnTo>
                    <a:pt x="532" y="47"/>
                  </a:lnTo>
                  <a:lnTo>
                    <a:pt x="550" y="45"/>
                  </a:lnTo>
                  <a:lnTo>
                    <a:pt x="567" y="43"/>
                  </a:lnTo>
                  <a:lnTo>
                    <a:pt x="583" y="41"/>
                  </a:lnTo>
                  <a:lnTo>
                    <a:pt x="601" y="41"/>
                  </a:lnTo>
                  <a:lnTo>
                    <a:pt x="616" y="39"/>
                  </a:lnTo>
                  <a:lnTo>
                    <a:pt x="634" y="39"/>
                  </a:lnTo>
                  <a:lnTo>
                    <a:pt x="651" y="37"/>
                  </a:lnTo>
                  <a:lnTo>
                    <a:pt x="671" y="35"/>
                  </a:lnTo>
                  <a:lnTo>
                    <a:pt x="688" y="35"/>
                  </a:lnTo>
                  <a:lnTo>
                    <a:pt x="706" y="33"/>
                  </a:lnTo>
                  <a:lnTo>
                    <a:pt x="721" y="33"/>
                  </a:lnTo>
                  <a:lnTo>
                    <a:pt x="741" y="33"/>
                  </a:lnTo>
                  <a:lnTo>
                    <a:pt x="747" y="0"/>
                  </a:lnTo>
                  <a:lnTo>
                    <a:pt x="745" y="0"/>
                  </a:lnTo>
                  <a:lnTo>
                    <a:pt x="741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4" y="0"/>
                  </a:lnTo>
                  <a:lnTo>
                    <a:pt x="708" y="0"/>
                  </a:lnTo>
                  <a:lnTo>
                    <a:pt x="702" y="0"/>
                  </a:lnTo>
                  <a:lnTo>
                    <a:pt x="696" y="0"/>
                  </a:lnTo>
                  <a:lnTo>
                    <a:pt x="690" y="0"/>
                  </a:lnTo>
                  <a:lnTo>
                    <a:pt x="681" y="0"/>
                  </a:lnTo>
                  <a:lnTo>
                    <a:pt x="675" y="0"/>
                  </a:lnTo>
                  <a:lnTo>
                    <a:pt x="667" y="0"/>
                  </a:lnTo>
                  <a:lnTo>
                    <a:pt x="659" y="0"/>
                  </a:lnTo>
                  <a:lnTo>
                    <a:pt x="649" y="0"/>
                  </a:lnTo>
                  <a:lnTo>
                    <a:pt x="642" y="2"/>
                  </a:lnTo>
                  <a:lnTo>
                    <a:pt x="632" y="2"/>
                  </a:lnTo>
                  <a:lnTo>
                    <a:pt x="622" y="2"/>
                  </a:lnTo>
                  <a:lnTo>
                    <a:pt x="612" y="2"/>
                  </a:lnTo>
                  <a:lnTo>
                    <a:pt x="603" y="4"/>
                  </a:lnTo>
                  <a:lnTo>
                    <a:pt x="593" y="4"/>
                  </a:lnTo>
                  <a:lnTo>
                    <a:pt x="581" y="6"/>
                  </a:lnTo>
                  <a:lnTo>
                    <a:pt x="571" y="6"/>
                  </a:lnTo>
                  <a:lnTo>
                    <a:pt x="560" y="6"/>
                  </a:lnTo>
                  <a:lnTo>
                    <a:pt x="548" y="8"/>
                  </a:lnTo>
                  <a:lnTo>
                    <a:pt x="536" y="10"/>
                  </a:lnTo>
                  <a:lnTo>
                    <a:pt x="523" y="10"/>
                  </a:lnTo>
                  <a:lnTo>
                    <a:pt x="509" y="12"/>
                  </a:lnTo>
                  <a:lnTo>
                    <a:pt x="495" y="12"/>
                  </a:lnTo>
                  <a:lnTo>
                    <a:pt x="482" y="14"/>
                  </a:lnTo>
                  <a:lnTo>
                    <a:pt x="468" y="16"/>
                  </a:lnTo>
                  <a:lnTo>
                    <a:pt x="454" y="18"/>
                  </a:lnTo>
                  <a:lnTo>
                    <a:pt x="441" y="18"/>
                  </a:lnTo>
                  <a:lnTo>
                    <a:pt x="425" y="22"/>
                  </a:lnTo>
                  <a:lnTo>
                    <a:pt x="411" y="22"/>
                  </a:lnTo>
                  <a:lnTo>
                    <a:pt x="396" y="23"/>
                  </a:lnTo>
                  <a:lnTo>
                    <a:pt x="380" y="25"/>
                  </a:lnTo>
                  <a:lnTo>
                    <a:pt x="365" y="29"/>
                  </a:lnTo>
                  <a:lnTo>
                    <a:pt x="347" y="31"/>
                  </a:lnTo>
                  <a:lnTo>
                    <a:pt x="333" y="33"/>
                  </a:lnTo>
                  <a:lnTo>
                    <a:pt x="316" y="37"/>
                  </a:lnTo>
                  <a:lnTo>
                    <a:pt x="300" y="39"/>
                  </a:lnTo>
                  <a:lnTo>
                    <a:pt x="283" y="41"/>
                  </a:lnTo>
                  <a:lnTo>
                    <a:pt x="265" y="45"/>
                  </a:lnTo>
                  <a:lnTo>
                    <a:pt x="246" y="47"/>
                  </a:lnTo>
                  <a:lnTo>
                    <a:pt x="228" y="51"/>
                  </a:lnTo>
                  <a:lnTo>
                    <a:pt x="211" y="55"/>
                  </a:lnTo>
                  <a:lnTo>
                    <a:pt x="193" y="59"/>
                  </a:lnTo>
                  <a:lnTo>
                    <a:pt x="174" y="62"/>
                  </a:lnTo>
                  <a:lnTo>
                    <a:pt x="156" y="66"/>
                  </a:lnTo>
                  <a:lnTo>
                    <a:pt x="137" y="68"/>
                  </a:lnTo>
                  <a:lnTo>
                    <a:pt x="119" y="74"/>
                  </a:lnTo>
                  <a:lnTo>
                    <a:pt x="100" y="78"/>
                  </a:lnTo>
                  <a:lnTo>
                    <a:pt x="80" y="84"/>
                  </a:lnTo>
                  <a:lnTo>
                    <a:pt x="59" y="88"/>
                  </a:lnTo>
                  <a:lnTo>
                    <a:pt x="39" y="94"/>
                  </a:lnTo>
                  <a:lnTo>
                    <a:pt x="20" y="98"/>
                  </a:lnTo>
                  <a:lnTo>
                    <a:pt x="0" y="103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217" y="10423"/>
              <a:ext cx="399" cy="91"/>
            </a:xfrm>
            <a:custGeom>
              <a:avLst/>
              <a:gdLst>
                <a:gd name="T0" fmla="*/ 3 w 797"/>
                <a:gd name="T1" fmla="*/ 22 h 183"/>
                <a:gd name="T2" fmla="*/ 4 w 797"/>
                <a:gd name="T3" fmla="*/ 22 h 183"/>
                <a:gd name="T4" fmla="*/ 6 w 797"/>
                <a:gd name="T5" fmla="*/ 21 h 183"/>
                <a:gd name="T6" fmla="*/ 7 w 797"/>
                <a:gd name="T7" fmla="*/ 21 h 183"/>
                <a:gd name="T8" fmla="*/ 9 w 797"/>
                <a:gd name="T9" fmla="*/ 20 h 183"/>
                <a:gd name="T10" fmla="*/ 11 w 797"/>
                <a:gd name="T11" fmla="*/ 20 h 183"/>
                <a:gd name="T12" fmla="*/ 13 w 797"/>
                <a:gd name="T13" fmla="*/ 19 h 183"/>
                <a:gd name="T14" fmla="*/ 16 w 797"/>
                <a:gd name="T15" fmla="*/ 19 h 183"/>
                <a:gd name="T16" fmla="*/ 18 w 797"/>
                <a:gd name="T17" fmla="*/ 18 h 183"/>
                <a:gd name="T18" fmla="*/ 22 w 797"/>
                <a:gd name="T19" fmla="*/ 17 h 183"/>
                <a:gd name="T20" fmla="*/ 25 w 797"/>
                <a:gd name="T21" fmla="*/ 17 h 183"/>
                <a:gd name="T22" fmla="*/ 28 w 797"/>
                <a:gd name="T23" fmla="*/ 16 h 183"/>
                <a:gd name="T24" fmla="*/ 31 w 797"/>
                <a:gd name="T25" fmla="*/ 15 h 183"/>
                <a:gd name="T26" fmla="*/ 35 w 797"/>
                <a:gd name="T27" fmla="*/ 14 h 183"/>
                <a:gd name="T28" fmla="*/ 38 w 797"/>
                <a:gd name="T29" fmla="*/ 13 h 183"/>
                <a:gd name="T30" fmla="*/ 42 w 797"/>
                <a:gd name="T31" fmla="*/ 12 h 183"/>
                <a:gd name="T32" fmla="*/ 46 w 797"/>
                <a:gd name="T33" fmla="*/ 11 h 183"/>
                <a:gd name="T34" fmla="*/ 50 w 797"/>
                <a:gd name="T35" fmla="*/ 11 h 183"/>
                <a:gd name="T36" fmla="*/ 54 w 797"/>
                <a:gd name="T37" fmla="*/ 10 h 183"/>
                <a:gd name="T38" fmla="*/ 58 w 797"/>
                <a:gd name="T39" fmla="*/ 9 h 183"/>
                <a:gd name="T40" fmla="*/ 62 w 797"/>
                <a:gd name="T41" fmla="*/ 8 h 183"/>
                <a:gd name="T42" fmla="*/ 66 w 797"/>
                <a:gd name="T43" fmla="*/ 8 h 183"/>
                <a:gd name="T44" fmla="*/ 70 w 797"/>
                <a:gd name="T45" fmla="*/ 7 h 183"/>
                <a:gd name="T46" fmla="*/ 74 w 797"/>
                <a:gd name="T47" fmla="*/ 6 h 183"/>
                <a:gd name="T48" fmla="*/ 78 w 797"/>
                <a:gd name="T49" fmla="*/ 5 h 183"/>
                <a:gd name="T50" fmla="*/ 83 w 797"/>
                <a:gd name="T51" fmla="*/ 5 h 183"/>
                <a:gd name="T52" fmla="*/ 86 w 797"/>
                <a:gd name="T53" fmla="*/ 4 h 183"/>
                <a:gd name="T54" fmla="*/ 91 w 797"/>
                <a:gd name="T55" fmla="*/ 3 h 183"/>
                <a:gd name="T56" fmla="*/ 94 w 797"/>
                <a:gd name="T57" fmla="*/ 3 h 183"/>
                <a:gd name="T58" fmla="*/ 98 w 797"/>
                <a:gd name="T59" fmla="*/ 3 h 183"/>
                <a:gd name="T60" fmla="*/ 95 w 797"/>
                <a:gd name="T61" fmla="*/ 0 h 183"/>
                <a:gd name="T62" fmla="*/ 94 w 797"/>
                <a:gd name="T63" fmla="*/ 0 h 183"/>
                <a:gd name="T64" fmla="*/ 93 w 797"/>
                <a:gd name="T65" fmla="*/ 0 h 183"/>
                <a:gd name="T66" fmla="*/ 90 w 797"/>
                <a:gd name="T67" fmla="*/ 0 h 183"/>
                <a:gd name="T68" fmla="*/ 89 w 797"/>
                <a:gd name="T69" fmla="*/ 0 h 183"/>
                <a:gd name="T70" fmla="*/ 87 w 797"/>
                <a:gd name="T71" fmla="*/ 0 h 183"/>
                <a:gd name="T72" fmla="*/ 85 w 797"/>
                <a:gd name="T73" fmla="*/ 0 h 183"/>
                <a:gd name="T74" fmla="*/ 83 w 797"/>
                <a:gd name="T75" fmla="*/ 1 h 183"/>
                <a:gd name="T76" fmla="*/ 81 w 797"/>
                <a:gd name="T77" fmla="*/ 1 h 183"/>
                <a:gd name="T78" fmla="*/ 78 w 797"/>
                <a:gd name="T79" fmla="*/ 2 h 183"/>
                <a:gd name="T80" fmla="*/ 75 w 797"/>
                <a:gd name="T81" fmla="*/ 2 h 183"/>
                <a:gd name="T82" fmla="*/ 73 w 797"/>
                <a:gd name="T83" fmla="*/ 2 h 183"/>
                <a:gd name="T84" fmla="*/ 70 w 797"/>
                <a:gd name="T85" fmla="*/ 3 h 183"/>
                <a:gd name="T86" fmla="*/ 66 w 797"/>
                <a:gd name="T87" fmla="*/ 4 h 183"/>
                <a:gd name="T88" fmla="*/ 63 w 797"/>
                <a:gd name="T89" fmla="*/ 4 h 183"/>
                <a:gd name="T90" fmla="*/ 60 w 797"/>
                <a:gd name="T91" fmla="*/ 5 h 183"/>
                <a:gd name="T92" fmla="*/ 56 w 797"/>
                <a:gd name="T93" fmla="*/ 5 h 183"/>
                <a:gd name="T94" fmla="*/ 53 w 797"/>
                <a:gd name="T95" fmla="*/ 6 h 183"/>
                <a:gd name="T96" fmla="*/ 48 w 797"/>
                <a:gd name="T97" fmla="*/ 7 h 183"/>
                <a:gd name="T98" fmla="*/ 45 w 797"/>
                <a:gd name="T99" fmla="*/ 8 h 183"/>
                <a:gd name="T100" fmla="*/ 41 w 797"/>
                <a:gd name="T101" fmla="*/ 8 h 183"/>
                <a:gd name="T102" fmla="*/ 36 w 797"/>
                <a:gd name="T103" fmla="*/ 9 h 183"/>
                <a:gd name="T104" fmla="*/ 32 w 797"/>
                <a:gd name="T105" fmla="*/ 10 h 183"/>
                <a:gd name="T106" fmla="*/ 28 w 797"/>
                <a:gd name="T107" fmla="*/ 11 h 183"/>
                <a:gd name="T108" fmla="*/ 23 w 797"/>
                <a:gd name="T109" fmla="*/ 12 h 183"/>
                <a:gd name="T110" fmla="*/ 19 w 797"/>
                <a:gd name="T111" fmla="*/ 13 h 183"/>
                <a:gd name="T112" fmla="*/ 14 w 797"/>
                <a:gd name="T113" fmla="*/ 14 h 183"/>
                <a:gd name="T114" fmla="*/ 10 w 797"/>
                <a:gd name="T115" fmla="*/ 15 h 183"/>
                <a:gd name="T116" fmla="*/ 5 w 797"/>
                <a:gd name="T117" fmla="*/ 17 h 183"/>
                <a:gd name="T118" fmla="*/ 0 w 797"/>
                <a:gd name="T119" fmla="*/ 18 h 183"/>
                <a:gd name="T120" fmla="*/ 3 w 797"/>
                <a:gd name="T121" fmla="*/ 22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7" h="183">
                  <a:moveTo>
                    <a:pt x="17" y="183"/>
                  </a:moveTo>
                  <a:lnTo>
                    <a:pt x="17" y="181"/>
                  </a:lnTo>
                  <a:lnTo>
                    <a:pt x="23" y="181"/>
                  </a:lnTo>
                  <a:lnTo>
                    <a:pt x="29" y="179"/>
                  </a:lnTo>
                  <a:lnTo>
                    <a:pt x="37" y="177"/>
                  </a:lnTo>
                  <a:lnTo>
                    <a:pt x="43" y="175"/>
                  </a:lnTo>
                  <a:lnTo>
                    <a:pt x="48" y="173"/>
                  </a:lnTo>
                  <a:lnTo>
                    <a:pt x="54" y="169"/>
                  </a:lnTo>
                  <a:lnTo>
                    <a:pt x="62" y="169"/>
                  </a:lnTo>
                  <a:lnTo>
                    <a:pt x="68" y="165"/>
                  </a:lnTo>
                  <a:lnTo>
                    <a:pt x="76" y="165"/>
                  </a:lnTo>
                  <a:lnTo>
                    <a:pt x="86" y="162"/>
                  </a:lnTo>
                  <a:lnTo>
                    <a:pt x="95" y="162"/>
                  </a:lnTo>
                  <a:lnTo>
                    <a:pt x="103" y="158"/>
                  </a:lnTo>
                  <a:lnTo>
                    <a:pt x="113" y="156"/>
                  </a:lnTo>
                  <a:lnTo>
                    <a:pt x="123" y="152"/>
                  </a:lnTo>
                  <a:lnTo>
                    <a:pt x="134" y="150"/>
                  </a:lnTo>
                  <a:lnTo>
                    <a:pt x="144" y="146"/>
                  </a:lnTo>
                  <a:lnTo>
                    <a:pt x="158" y="144"/>
                  </a:lnTo>
                  <a:lnTo>
                    <a:pt x="169" y="140"/>
                  </a:lnTo>
                  <a:lnTo>
                    <a:pt x="181" y="138"/>
                  </a:lnTo>
                  <a:lnTo>
                    <a:pt x="193" y="136"/>
                  </a:lnTo>
                  <a:lnTo>
                    <a:pt x="206" y="132"/>
                  </a:lnTo>
                  <a:lnTo>
                    <a:pt x="220" y="128"/>
                  </a:lnTo>
                  <a:lnTo>
                    <a:pt x="232" y="126"/>
                  </a:lnTo>
                  <a:lnTo>
                    <a:pt x="245" y="123"/>
                  </a:lnTo>
                  <a:lnTo>
                    <a:pt x="261" y="121"/>
                  </a:lnTo>
                  <a:lnTo>
                    <a:pt x="275" y="117"/>
                  </a:lnTo>
                  <a:lnTo>
                    <a:pt x="290" y="115"/>
                  </a:lnTo>
                  <a:lnTo>
                    <a:pt x="304" y="109"/>
                  </a:lnTo>
                  <a:lnTo>
                    <a:pt x="319" y="107"/>
                  </a:lnTo>
                  <a:lnTo>
                    <a:pt x="333" y="103"/>
                  </a:lnTo>
                  <a:lnTo>
                    <a:pt x="349" y="99"/>
                  </a:lnTo>
                  <a:lnTo>
                    <a:pt x="364" y="95"/>
                  </a:lnTo>
                  <a:lnTo>
                    <a:pt x="380" y="91"/>
                  </a:lnTo>
                  <a:lnTo>
                    <a:pt x="396" y="89"/>
                  </a:lnTo>
                  <a:lnTo>
                    <a:pt x="411" y="85"/>
                  </a:lnTo>
                  <a:lnTo>
                    <a:pt x="427" y="82"/>
                  </a:lnTo>
                  <a:lnTo>
                    <a:pt x="444" y="80"/>
                  </a:lnTo>
                  <a:lnTo>
                    <a:pt x="460" y="76"/>
                  </a:lnTo>
                  <a:lnTo>
                    <a:pt x="477" y="72"/>
                  </a:lnTo>
                  <a:lnTo>
                    <a:pt x="493" y="70"/>
                  </a:lnTo>
                  <a:lnTo>
                    <a:pt x="509" y="66"/>
                  </a:lnTo>
                  <a:lnTo>
                    <a:pt x="526" y="64"/>
                  </a:lnTo>
                  <a:lnTo>
                    <a:pt x="544" y="60"/>
                  </a:lnTo>
                  <a:lnTo>
                    <a:pt x="559" y="58"/>
                  </a:lnTo>
                  <a:lnTo>
                    <a:pt x="577" y="54"/>
                  </a:lnTo>
                  <a:lnTo>
                    <a:pt x="592" y="50"/>
                  </a:lnTo>
                  <a:lnTo>
                    <a:pt x="608" y="48"/>
                  </a:lnTo>
                  <a:lnTo>
                    <a:pt x="624" y="45"/>
                  </a:lnTo>
                  <a:lnTo>
                    <a:pt x="641" y="43"/>
                  </a:lnTo>
                  <a:lnTo>
                    <a:pt x="657" y="41"/>
                  </a:lnTo>
                  <a:lnTo>
                    <a:pt x="674" y="39"/>
                  </a:lnTo>
                  <a:lnTo>
                    <a:pt x="688" y="35"/>
                  </a:lnTo>
                  <a:lnTo>
                    <a:pt x="706" y="33"/>
                  </a:lnTo>
                  <a:lnTo>
                    <a:pt x="721" y="31"/>
                  </a:lnTo>
                  <a:lnTo>
                    <a:pt x="737" y="29"/>
                  </a:lnTo>
                  <a:lnTo>
                    <a:pt x="752" y="27"/>
                  </a:lnTo>
                  <a:lnTo>
                    <a:pt x="766" y="27"/>
                  </a:lnTo>
                  <a:lnTo>
                    <a:pt x="782" y="25"/>
                  </a:lnTo>
                  <a:lnTo>
                    <a:pt x="797" y="25"/>
                  </a:lnTo>
                  <a:lnTo>
                    <a:pt x="754" y="0"/>
                  </a:lnTo>
                  <a:lnTo>
                    <a:pt x="752" y="0"/>
                  </a:lnTo>
                  <a:lnTo>
                    <a:pt x="750" y="0"/>
                  </a:lnTo>
                  <a:lnTo>
                    <a:pt x="745" y="0"/>
                  </a:lnTo>
                  <a:lnTo>
                    <a:pt x="739" y="0"/>
                  </a:lnTo>
                  <a:lnTo>
                    <a:pt x="729" y="0"/>
                  </a:lnTo>
                  <a:lnTo>
                    <a:pt x="719" y="2"/>
                  </a:lnTo>
                  <a:lnTo>
                    <a:pt x="713" y="2"/>
                  </a:lnTo>
                  <a:lnTo>
                    <a:pt x="706" y="4"/>
                  </a:lnTo>
                  <a:lnTo>
                    <a:pt x="700" y="4"/>
                  </a:lnTo>
                  <a:lnTo>
                    <a:pt x="694" y="6"/>
                  </a:lnTo>
                  <a:lnTo>
                    <a:pt x="684" y="6"/>
                  </a:lnTo>
                  <a:lnTo>
                    <a:pt x="676" y="7"/>
                  </a:lnTo>
                  <a:lnTo>
                    <a:pt x="668" y="7"/>
                  </a:lnTo>
                  <a:lnTo>
                    <a:pt x="661" y="9"/>
                  </a:lnTo>
                  <a:lnTo>
                    <a:pt x="649" y="11"/>
                  </a:lnTo>
                  <a:lnTo>
                    <a:pt x="641" y="13"/>
                  </a:lnTo>
                  <a:lnTo>
                    <a:pt x="631" y="13"/>
                  </a:lnTo>
                  <a:lnTo>
                    <a:pt x="622" y="17"/>
                  </a:lnTo>
                  <a:lnTo>
                    <a:pt x="610" y="17"/>
                  </a:lnTo>
                  <a:lnTo>
                    <a:pt x="600" y="19"/>
                  </a:lnTo>
                  <a:lnTo>
                    <a:pt x="589" y="21"/>
                  </a:lnTo>
                  <a:lnTo>
                    <a:pt x="577" y="23"/>
                  </a:lnTo>
                  <a:lnTo>
                    <a:pt x="565" y="25"/>
                  </a:lnTo>
                  <a:lnTo>
                    <a:pt x="553" y="27"/>
                  </a:lnTo>
                  <a:lnTo>
                    <a:pt x="540" y="29"/>
                  </a:lnTo>
                  <a:lnTo>
                    <a:pt x="528" y="33"/>
                  </a:lnTo>
                  <a:lnTo>
                    <a:pt x="514" y="33"/>
                  </a:lnTo>
                  <a:lnTo>
                    <a:pt x="501" y="35"/>
                  </a:lnTo>
                  <a:lnTo>
                    <a:pt x="487" y="39"/>
                  </a:lnTo>
                  <a:lnTo>
                    <a:pt x="474" y="41"/>
                  </a:lnTo>
                  <a:lnTo>
                    <a:pt x="460" y="43"/>
                  </a:lnTo>
                  <a:lnTo>
                    <a:pt x="444" y="46"/>
                  </a:lnTo>
                  <a:lnTo>
                    <a:pt x="431" y="48"/>
                  </a:lnTo>
                  <a:lnTo>
                    <a:pt x="417" y="52"/>
                  </a:lnTo>
                  <a:lnTo>
                    <a:pt x="399" y="54"/>
                  </a:lnTo>
                  <a:lnTo>
                    <a:pt x="384" y="58"/>
                  </a:lnTo>
                  <a:lnTo>
                    <a:pt x="368" y="60"/>
                  </a:lnTo>
                  <a:lnTo>
                    <a:pt x="353" y="64"/>
                  </a:lnTo>
                  <a:lnTo>
                    <a:pt x="337" y="66"/>
                  </a:lnTo>
                  <a:lnTo>
                    <a:pt x="321" y="70"/>
                  </a:lnTo>
                  <a:lnTo>
                    <a:pt x="304" y="74"/>
                  </a:lnTo>
                  <a:lnTo>
                    <a:pt x="288" y="78"/>
                  </a:lnTo>
                  <a:lnTo>
                    <a:pt x="271" y="82"/>
                  </a:lnTo>
                  <a:lnTo>
                    <a:pt x="253" y="84"/>
                  </a:lnTo>
                  <a:lnTo>
                    <a:pt x="238" y="87"/>
                  </a:lnTo>
                  <a:lnTo>
                    <a:pt x="220" y="91"/>
                  </a:lnTo>
                  <a:lnTo>
                    <a:pt x="201" y="95"/>
                  </a:lnTo>
                  <a:lnTo>
                    <a:pt x="183" y="99"/>
                  </a:lnTo>
                  <a:lnTo>
                    <a:pt x="165" y="103"/>
                  </a:lnTo>
                  <a:lnTo>
                    <a:pt x="148" y="109"/>
                  </a:lnTo>
                  <a:lnTo>
                    <a:pt x="130" y="113"/>
                  </a:lnTo>
                  <a:lnTo>
                    <a:pt x="111" y="119"/>
                  </a:lnTo>
                  <a:lnTo>
                    <a:pt x="93" y="123"/>
                  </a:lnTo>
                  <a:lnTo>
                    <a:pt x="74" y="126"/>
                  </a:lnTo>
                  <a:lnTo>
                    <a:pt x="54" y="132"/>
                  </a:lnTo>
                  <a:lnTo>
                    <a:pt x="37" y="136"/>
                  </a:lnTo>
                  <a:lnTo>
                    <a:pt x="17" y="140"/>
                  </a:lnTo>
                  <a:lnTo>
                    <a:pt x="0" y="146"/>
                  </a:lnTo>
                  <a:lnTo>
                    <a:pt x="17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532" y="10147"/>
              <a:ext cx="318" cy="251"/>
            </a:xfrm>
            <a:custGeom>
              <a:avLst/>
              <a:gdLst>
                <a:gd name="T0" fmla="*/ 8 w 636"/>
                <a:gd name="T1" fmla="*/ 1 h 503"/>
                <a:gd name="T2" fmla="*/ 7 w 636"/>
                <a:gd name="T3" fmla="*/ 5 h 503"/>
                <a:gd name="T4" fmla="*/ 7 w 636"/>
                <a:gd name="T5" fmla="*/ 8 h 503"/>
                <a:gd name="T6" fmla="*/ 6 w 636"/>
                <a:gd name="T7" fmla="*/ 13 h 503"/>
                <a:gd name="T8" fmla="*/ 6 w 636"/>
                <a:gd name="T9" fmla="*/ 18 h 503"/>
                <a:gd name="T10" fmla="*/ 5 w 636"/>
                <a:gd name="T11" fmla="*/ 23 h 503"/>
                <a:gd name="T12" fmla="*/ 5 w 636"/>
                <a:gd name="T13" fmla="*/ 29 h 503"/>
                <a:gd name="T14" fmla="*/ 6 w 636"/>
                <a:gd name="T15" fmla="*/ 34 h 503"/>
                <a:gd name="T16" fmla="*/ 6 w 636"/>
                <a:gd name="T17" fmla="*/ 40 h 503"/>
                <a:gd name="T18" fmla="*/ 8 w 636"/>
                <a:gd name="T19" fmla="*/ 45 h 503"/>
                <a:gd name="T20" fmla="*/ 10 w 636"/>
                <a:gd name="T21" fmla="*/ 49 h 503"/>
                <a:gd name="T22" fmla="*/ 12 w 636"/>
                <a:gd name="T23" fmla="*/ 53 h 503"/>
                <a:gd name="T24" fmla="*/ 15 w 636"/>
                <a:gd name="T25" fmla="*/ 56 h 503"/>
                <a:gd name="T26" fmla="*/ 20 w 636"/>
                <a:gd name="T27" fmla="*/ 57 h 503"/>
                <a:gd name="T28" fmla="*/ 25 w 636"/>
                <a:gd name="T29" fmla="*/ 58 h 503"/>
                <a:gd name="T30" fmla="*/ 28 w 636"/>
                <a:gd name="T31" fmla="*/ 58 h 503"/>
                <a:gd name="T32" fmla="*/ 32 w 636"/>
                <a:gd name="T33" fmla="*/ 58 h 503"/>
                <a:gd name="T34" fmla="*/ 35 w 636"/>
                <a:gd name="T35" fmla="*/ 58 h 503"/>
                <a:gd name="T36" fmla="*/ 38 w 636"/>
                <a:gd name="T37" fmla="*/ 58 h 503"/>
                <a:gd name="T38" fmla="*/ 42 w 636"/>
                <a:gd name="T39" fmla="*/ 57 h 503"/>
                <a:gd name="T40" fmla="*/ 46 w 636"/>
                <a:gd name="T41" fmla="*/ 57 h 503"/>
                <a:gd name="T42" fmla="*/ 50 w 636"/>
                <a:gd name="T43" fmla="*/ 56 h 503"/>
                <a:gd name="T44" fmla="*/ 54 w 636"/>
                <a:gd name="T45" fmla="*/ 55 h 503"/>
                <a:gd name="T46" fmla="*/ 58 w 636"/>
                <a:gd name="T47" fmla="*/ 54 h 503"/>
                <a:gd name="T48" fmla="*/ 62 w 636"/>
                <a:gd name="T49" fmla="*/ 53 h 503"/>
                <a:gd name="T50" fmla="*/ 67 w 636"/>
                <a:gd name="T51" fmla="*/ 51 h 503"/>
                <a:gd name="T52" fmla="*/ 71 w 636"/>
                <a:gd name="T53" fmla="*/ 49 h 503"/>
                <a:gd name="T54" fmla="*/ 75 w 636"/>
                <a:gd name="T55" fmla="*/ 47 h 503"/>
                <a:gd name="T56" fmla="*/ 78 w 636"/>
                <a:gd name="T57" fmla="*/ 46 h 503"/>
                <a:gd name="T58" fmla="*/ 80 w 636"/>
                <a:gd name="T59" fmla="*/ 49 h 503"/>
                <a:gd name="T60" fmla="*/ 78 w 636"/>
                <a:gd name="T61" fmla="*/ 50 h 503"/>
                <a:gd name="T62" fmla="*/ 75 w 636"/>
                <a:gd name="T63" fmla="*/ 52 h 503"/>
                <a:gd name="T64" fmla="*/ 70 w 636"/>
                <a:gd name="T65" fmla="*/ 54 h 503"/>
                <a:gd name="T66" fmla="*/ 67 w 636"/>
                <a:gd name="T67" fmla="*/ 56 h 503"/>
                <a:gd name="T68" fmla="*/ 64 w 636"/>
                <a:gd name="T69" fmla="*/ 57 h 503"/>
                <a:gd name="T70" fmla="*/ 60 w 636"/>
                <a:gd name="T71" fmla="*/ 58 h 503"/>
                <a:gd name="T72" fmla="*/ 56 w 636"/>
                <a:gd name="T73" fmla="*/ 60 h 503"/>
                <a:gd name="T74" fmla="*/ 51 w 636"/>
                <a:gd name="T75" fmla="*/ 60 h 503"/>
                <a:gd name="T76" fmla="*/ 46 w 636"/>
                <a:gd name="T77" fmla="*/ 61 h 503"/>
                <a:gd name="T78" fmla="*/ 41 w 636"/>
                <a:gd name="T79" fmla="*/ 62 h 503"/>
                <a:gd name="T80" fmla="*/ 36 w 636"/>
                <a:gd name="T81" fmla="*/ 62 h 503"/>
                <a:gd name="T82" fmla="*/ 30 w 636"/>
                <a:gd name="T83" fmla="*/ 62 h 503"/>
                <a:gd name="T84" fmla="*/ 24 w 636"/>
                <a:gd name="T85" fmla="*/ 62 h 503"/>
                <a:gd name="T86" fmla="*/ 19 w 636"/>
                <a:gd name="T87" fmla="*/ 61 h 503"/>
                <a:gd name="T88" fmla="*/ 14 w 636"/>
                <a:gd name="T89" fmla="*/ 59 h 503"/>
                <a:gd name="T90" fmla="*/ 11 w 636"/>
                <a:gd name="T91" fmla="*/ 57 h 503"/>
                <a:gd name="T92" fmla="*/ 8 w 636"/>
                <a:gd name="T93" fmla="*/ 54 h 503"/>
                <a:gd name="T94" fmla="*/ 5 w 636"/>
                <a:gd name="T95" fmla="*/ 50 h 503"/>
                <a:gd name="T96" fmla="*/ 3 w 636"/>
                <a:gd name="T97" fmla="*/ 46 h 503"/>
                <a:gd name="T98" fmla="*/ 2 w 636"/>
                <a:gd name="T99" fmla="*/ 42 h 503"/>
                <a:gd name="T100" fmla="*/ 1 w 636"/>
                <a:gd name="T101" fmla="*/ 37 h 503"/>
                <a:gd name="T102" fmla="*/ 0 w 636"/>
                <a:gd name="T103" fmla="*/ 32 h 503"/>
                <a:gd name="T104" fmla="*/ 0 w 636"/>
                <a:gd name="T105" fmla="*/ 27 h 503"/>
                <a:gd name="T106" fmla="*/ 0 w 636"/>
                <a:gd name="T107" fmla="*/ 22 h 503"/>
                <a:gd name="T108" fmla="*/ 1 w 636"/>
                <a:gd name="T109" fmla="*/ 17 h 503"/>
                <a:gd name="T110" fmla="*/ 2 w 636"/>
                <a:gd name="T111" fmla="*/ 12 h 503"/>
                <a:gd name="T112" fmla="*/ 2 w 636"/>
                <a:gd name="T113" fmla="*/ 7 h 503"/>
                <a:gd name="T114" fmla="*/ 3 w 636"/>
                <a:gd name="T115" fmla="*/ 2 h 503"/>
                <a:gd name="T116" fmla="*/ 8 w 636"/>
                <a:gd name="T117" fmla="*/ 0 h 5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6" h="503">
                  <a:moveTo>
                    <a:pt x="63" y="4"/>
                  </a:moveTo>
                  <a:lnTo>
                    <a:pt x="63" y="6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25"/>
                  </a:lnTo>
                  <a:lnTo>
                    <a:pt x="55" y="29"/>
                  </a:lnTo>
                  <a:lnTo>
                    <a:pt x="55" y="35"/>
                  </a:lnTo>
                  <a:lnTo>
                    <a:pt x="53" y="41"/>
                  </a:lnTo>
                  <a:lnTo>
                    <a:pt x="53" y="47"/>
                  </a:lnTo>
                  <a:lnTo>
                    <a:pt x="51" y="54"/>
                  </a:lnTo>
                  <a:lnTo>
                    <a:pt x="51" y="62"/>
                  </a:lnTo>
                  <a:lnTo>
                    <a:pt x="49" y="70"/>
                  </a:lnTo>
                  <a:lnTo>
                    <a:pt x="49" y="80"/>
                  </a:lnTo>
                  <a:lnTo>
                    <a:pt x="47" y="88"/>
                  </a:lnTo>
                  <a:lnTo>
                    <a:pt x="47" y="95"/>
                  </a:lnTo>
                  <a:lnTo>
                    <a:pt x="45" y="105"/>
                  </a:lnTo>
                  <a:lnTo>
                    <a:pt x="45" y="115"/>
                  </a:lnTo>
                  <a:lnTo>
                    <a:pt x="43" y="125"/>
                  </a:lnTo>
                  <a:lnTo>
                    <a:pt x="43" y="134"/>
                  </a:lnTo>
                  <a:lnTo>
                    <a:pt x="41" y="144"/>
                  </a:lnTo>
                  <a:lnTo>
                    <a:pt x="41" y="156"/>
                  </a:lnTo>
                  <a:lnTo>
                    <a:pt x="39" y="166"/>
                  </a:lnTo>
                  <a:lnTo>
                    <a:pt x="39" y="177"/>
                  </a:lnTo>
                  <a:lnTo>
                    <a:pt x="39" y="187"/>
                  </a:lnTo>
                  <a:lnTo>
                    <a:pt x="39" y="199"/>
                  </a:lnTo>
                  <a:lnTo>
                    <a:pt x="39" y="210"/>
                  </a:lnTo>
                  <a:lnTo>
                    <a:pt x="39" y="220"/>
                  </a:lnTo>
                  <a:lnTo>
                    <a:pt x="39" y="232"/>
                  </a:lnTo>
                  <a:lnTo>
                    <a:pt x="39" y="246"/>
                  </a:lnTo>
                  <a:lnTo>
                    <a:pt x="39" y="255"/>
                  </a:lnTo>
                  <a:lnTo>
                    <a:pt x="39" y="267"/>
                  </a:lnTo>
                  <a:lnTo>
                    <a:pt x="41" y="277"/>
                  </a:lnTo>
                  <a:lnTo>
                    <a:pt x="43" y="288"/>
                  </a:lnTo>
                  <a:lnTo>
                    <a:pt x="43" y="298"/>
                  </a:lnTo>
                  <a:lnTo>
                    <a:pt x="45" y="310"/>
                  </a:lnTo>
                  <a:lnTo>
                    <a:pt x="47" y="320"/>
                  </a:lnTo>
                  <a:lnTo>
                    <a:pt x="49" y="331"/>
                  </a:lnTo>
                  <a:lnTo>
                    <a:pt x="51" y="341"/>
                  </a:lnTo>
                  <a:lnTo>
                    <a:pt x="53" y="351"/>
                  </a:lnTo>
                  <a:lnTo>
                    <a:pt x="57" y="361"/>
                  </a:lnTo>
                  <a:lnTo>
                    <a:pt x="61" y="370"/>
                  </a:lnTo>
                  <a:lnTo>
                    <a:pt x="65" y="378"/>
                  </a:lnTo>
                  <a:lnTo>
                    <a:pt x="69" y="388"/>
                  </a:lnTo>
                  <a:lnTo>
                    <a:pt x="73" y="396"/>
                  </a:lnTo>
                  <a:lnTo>
                    <a:pt x="78" y="405"/>
                  </a:lnTo>
                  <a:lnTo>
                    <a:pt x="82" y="411"/>
                  </a:lnTo>
                  <a:lnTo>
                    <a:pt x="88" y="419"/>
                  </a:lnTo>
                  <a:lnTo>
                    <a:pt x="94" y="425"/>
                  </a:lnTo>
                  <a:lnTo>
                    <a:pt x="100" y="433"/>
                  </a:lnTo>
                  <a:lnTo>
                    <a:pt x="106" y="439"/>
                  </a:lnTo>
                  <a:lnTo>
                    <a:pt x="112" y="444"/>
                  </a:lnTo>
                  <a:lnTo>
                    <a:pt x="119" y="448"/>
                  </a:lnTo>
                  <a:lnTo>
                    <a:pt x="129" y="454"/>
                  </a:lnTo>
                  <a:lnTo>
                    <a:pt x="135" y="458"/>
                  </a:lnTo>
                  <a:lnTo>
                    <a:pt x="145" y="460"/>
                  </a:lnTo>
                  <a:lnTo>
                    <a:pt x="153" y="462"/>
                  </a:lnTo>
                  <a:lnTo>
                    <a:pt x="164" y="466"/>
                  </a:lnTo>
                  <a:lnTo>
                    <a:pt x="172" y="466"/>
                  </a:lnTo>
                  <a:lnTo>
                    <a:pt x="184" y="468"/>
                  </a:lnTo>
                  <a:lnTo>
                    <a:pt x="195" y="468"/>
                  </a:lnTo>
                  <a:lnTo>
                    <a:pt x="207" y="468"/>
                  </a:lnTo>
                  <a:lnTo>
                    <a:pt x="209" y="468"/>
                  </a:lnTo>
                  <a:lnTo>
                    <a:pt x="219" y="468"/>
                  </a:lnTo>
                  <a:lnTo>
                    <a:pt x="223" y="468"/>
                  </a:lnTo>
                  <a:lnTo>
                    <a:pt x="231" y="468"/>
                  </a:lnTo>
                  <a:lnTo>
                    <a:pt x="240" y="468"/>
                  </a:lnTo>
                  <a:lnTo>
                    <a:pt x="250" y="468"/>
                  </a:lnTo>
                  <a:lnTo>
                    <a:pt x="254" y="468"/>
                  </a:lnTo>
                  <a:lnTo>
                    <a:pt x="260" y="468"/>
                  </a:lnTo>
                  <a:lnTo>
                    <a:pt x="266" y="466"/>
                  </a:lnTo>
                  <a:lnTo>
                    <a:pt x="271" y="466"/>
                  </a:lnTo>
                  <a:lnTo>
                    <a:pt x="277" y="466"/>
                  </a:lnTo>
                  <a:lnTo>
                    <a:pt x="283" y="466"/>
                  </a:lnTo>
                  <a:lnTo>
                    <a:pt x="289" y="466"/>
                  </a:lnTo>
                  <a:lnTo>
                    <a:pt x="297" y="466"/>
                  </a:lnTo>
                  <a:lnTo>
                    <a:pt x="303" y="464"/>
                  </a:lnTo>
                  <a:lnTo>
                    <a:pt x="309" y="464"/>
                  </a:lnTo>
                  <a:lnTo>
                    <a:pt x="316" y="462"/>
                  </a:lnTo>
                  <a:lnTo>
                    <a:pt x="324" y="462"/>
                  </a:lnTo>
                  <a:lnTo>
                    <a:pt x="330" y="462"/>
                  </a:lnTo>
                  <a:lnTo>
                    <a:pt x="340" y="462"/>
                  </a:lnTo>
                  <a:lnTo>
                    <a:pt x="346" y="460"/>
                  </a:lnTo>
                  <a:lnTo>
                    <a:pt x="355" y="460"/>
                  </a:lnTo>
                  <a:lnTo>
                    <a:pt x="363" y="458"/>
                  </a:lnTo>
                  <a:lnTo>
                    <a:pt x="371" y="458"/>
                  </a:lnTo>
                  <a:lnTo>
                    <a:pt x="379" y="456"/>
                  </a:lnTo>
                  <a:lnTo>
                    <a:pt x="387" y="456"/>
                  </a:lnTo>
                  <a:lnTo>
                    <a:pt x="394" y="452"/>
                  </a:lnTo>
                  <a:lnTo>
                    <a:pt x="402" y="452"/>
                  </a:lnTo>
                  <a:lnTo>
                    <a:pt x="410" y="450"/>
                  </a:lnTo>
                  <a:lnTo>
                    <a:pt x="420" y="448"/>
                  </a:lnTo>
                  <a:lnTo>
                    <a:pt x="427" y="446"/>
                  </a:lnTo>
                  <a:lnTo>
                    <a:pt x="437" y="444"/>
                  </a:lnTo>
                  <a:lnTo>
                    <a:pt x="445" y="442"/>
                  </a:lnTo>
                  <a:lnTo>
                    <a:pt x="453" y="441"/>
                  </a:lnTo>
                  <a:lnTo>
                    <a:pt x="463" y="437"/>
                  </a:lnTo>
                  <a:lnTo>
                    <a:pt x="470" y="435"/>
                  </a:lnTo>
                  <a:lnTo>
                    <a:pt x="480" y="433"/>
                  </a:lnTo>
                  <a:lnTo>
                    <a:pt x="488" y="431"/>
                  </a:lnTo>
                  <a:lnTo>
                    <a:pt x="496" y="427"/>
                  </a:lnTo>
                  <a:lnTo>
                    <a:pt x="505" y="425"/>
                  </a:lnTo>
                  <a:lnTo>
                    <a:pt x="513" y="421"/>
                  </a:lnTo>
                  <a:lnTo>
                    <a:pt x="521" y="419"/>
                  </a:lnTo>
                  <a:lnTo>
                    <a:pt x="529" y="415"/>
                  </a:lnTo>
                  <a:lnTo>
                    <a:pt x="539" y="409"/>
                  </a:lnTo>
                  <a:lnTo>
                    <a:pt x="544" y="405"/>
                  </a:lnTo>
                  <a:lnTo>
                    <a:pt x="554" y="403"/>
                  </a:lnTo>
                  <a:lnTo>
                    <a:pt x="562" y="398"/>
                  </a:lnTo>
                  <a:lnTo>
                    <a:pt x="570" y="394"/>
                  </a:lnTo>
                  <a:lnTo>
                    <a:pt x="578" y="390"/>
                  </a:lnTo>
                  <a:lnTo>
                    <a:pt x="585" y="386"/>
                  </a:lnTo>
                  <a:lnTo>
                    <a:pt x="593" y="380"/>
                  </a:lnTo>
                  <a:lnTo>
                    <a:pt x="601" y="376"/>
                  </a:lnTo>
                  <a:lnTo>
                    <a:pt x="607" y="370"/>
                  </a:lnTo>
                  <a:lnTo>
                    <a:pt x="617" y="366"/>
                  </a:lnTo>
                  <a:lnTo>
                    <a:pt x="619" y="368"/>
                  </a:lnTo>
                  <a:lnTo>
                    <a:pt x="626" y="378"/>
                  </a:lnTo>
                  <a:lnTo>
                    <a:pt x="628" y="382"/>
                  </a:lnTo>
                  <a:lnTo>
                    <a:pt x="632" y="386"/>
                  </a:lnTo>
                  <a:lnTo>
                    <a:pt x="634" y="392"/>
                  </a:lnTo>
                  <a:lnTo>
                    <a:pt x="636" y="396"/>
                  </a:lnTo>
                  <a:lnTo>
                    <a:pt x="634" y="398"/>
                  </a:lnTo>
                  <a:lnTo>
                    <a:pt x="626" y="403"/>
                  </a:lnTo>
                  <a:lnTo>
                    <a:pt x="622" y="405"/>
                  </a:lnTo>
                  <a:lnTo>
                    <a:pt x="617" y="409"/>
                  </a:lnTo>
                  <a:lnTo>
                    <a:pt x="611" y="413"/>
                  </a:lnTo>
                  <a:lnTo>
                    <a:pt x="603" y="419"/>
                  </a:lnTo>
                  <a:lnTo>
                    <a:pt x="595" y="421"/>
                  </a:lnTo>
                  <a:lnTo>
                    <a:pt x="585" y="427"/>
                  </a:lnTo>
                  <a:lnTo>
                    <a:pt x="576" y="431"/>
                  </a:lnTo>
                  <a:lnTo>
                    <a:pt x="566" y="437"/>
                  </a:lnTo>
                  <a:lnTo>
                    <a:pt x="560" y="439"/>
                  </a:lnTo>
                  <a:lnTo>
                    <a:pt x="554" y="442"/>
                  </a:lnTo>
                  <a:lnTo>
                    <a:pt x="546" y="444"/>
                  </a:lnTo>
                  <a:lnTo>
                    <a:pt x="542" y="446"/>
                  </a:lnTo>
                  <a:lnTo>
                    <a:pt x="535" y="448"/>
                  </a:lnTo>
                  <a:lnTo>
                    <a:pt x="529" y="452"/>
                  </a:lnTo>
                  <a:lnTo>
                    <a:pt x="521" y="456"/>
                  </a:lnTo>
                  <a:lnTo>
                    <a:pt x="515" y="458"/>
                  </a:lnTo>
                  <a:lnTo>
                    <a:pt x="507" y="460"/>
                  </a:lnTo>
                  <a:lnTo>
                    <a:pt x="500" y="462"/>
                  </a:lnTo>
                  <a:lnTo>
                    <a:pt x="492" y="464"/>
                  </a:lnTo>
                  <a:lnTo>
                    <a:pt x="484" y="468"/>
                  </a:lnTo>
                  <a:lnTo>
                    <a:pt x="476" y="470"/>
                  </a:lnTo>
                  <a:lnTo>
                    <a:pt x="468" y="472"/>
                  </a:lnTo>
                  <a:lnTo>
                    <a:pt x="461" y="474"/>
                  </a:lnTo>
                  <a:lnTo>
                    <a:pt x="451" y="478"/>
                  </a:lnTo>
                  <a:lnTo>
                    <a:pt x="443" y="480"/>
                  </a:lnTo>
                  <a:lnTo>
                    <a:pt x="433" y="481"/>
                  </a:lnTo>
                  <a:lnTo>
                    <a:pt x="424" y="483"/>
                  </a:lnTo>
                  <a:lnTo>
                    <a:pt x="416" y="485"/>
                  </a:lnTo>
                  <a:lnTo>
                    <a:pt x="406" y="487"/>
                  </a:lnTo>
                  <a:lnTo>
                    <a:pt x="398" y="489"/>
                  </a:lnTo>
                  <a:lnTo>
                    <a:pt x="388" y="491"/>
                  </a:lnTo>
                  <a:lnTo>
                    <a:pt x="379" y="493"/>
                  </a:lnTo>
                  <a:lnTo>
                    <a:pt x="367" y="495"/>
                  </a:lnTo>
                  <a:lnTo>
                    <a:pt x="359" y="495"/>
                  </a:lnTo>
                  <a:lnTo>
                    <a:pt x="348" y="497"/>
                  </a:lnTo>
                  <a:lnTo>
                    <a:pt x="338" y="499"/>
                  </a:lnTo>
                  <a:lnTo>
                    <a:pt x="326" y="499"/>
                  </a:lnTo>
                  <a:lnTo>
                    <a:pt x="316" y="499"/>
                  </a:lnTo>
                  <a:lnTo>
                    <a:pt x="307" y="501"/>
                  </a:lnTo>
                  <a:lnTo>
                    <a:pt x="297" y="501"/>
                  </a:lnTo>
                  <a:lnTo>
                    <a:pt x="283" y="501"/>
                  </a:lnTo>
                  <a:lnTo>
                    <a:pt x="273" y="501"/>
                  </a:lnTo>
                  <a:lnTo>
                    <a:pt x="262" y="501"/>
                  </a:lnTo>
                  <a:lnTo>
                    <a:pt x="250" y="503"/>
                  </a:lnTo>
                  <a:lnTo>
                    <a:pt x="238" y="503"/>
                  </a:lnTo>
                  <a:lnTo>
                    <a:pt x="227" y="503"/>
                  </a:lnTo>
                  <a:lnTo>
                    <a:pt x="217" y="503"/>
                  </a:lnTo>
                  <a:lnTo>
                    <a:pt x="205" y="503"/>
                  </a:lnTo>
                  <a:lnTo>
                    <a:pt x="192" y="501"/>
                  </a:lnTo>
                  <a:lnTo>
                    <a:pt x="182" y="499"/>
                  </a:lnTo>
                  <a:lnTo>
                    <a:pt x="170" y="497"/>
                  </a:lnTo>
                  <a:lnTo>
                    <a:pt x="160" y="495"/>
                  </a:lnTo>
                  <a:lnTo>
                    <a:pt x="149" y="493"/>
                  </a:lnTo>
                  <a:lnTo>
                    <a:pt x="139" y="489"/>
                  </a:lnTo>
                  <a:lnTo>
                    <a:pt x="129" y="485"/>
                  </a:lnTo>
                  <a:lnTo>
                    <a:pt x="121" y="483"/>
                  </a:lnTo>
                  <a:lnTo>
                    <a:pt x="112" y="478"/>
                  </a:lnTo>
                  <a:lnTo>
                    <a:pt x="104" y="474"/>
                  </a:lnTo>
                  <a:lnTo>
                    <a:pt x="96" y="468"/>
                  </a:lnTo>
                  <a:lnTo>
                    <a:pt x="90" y="464"/>
                  </a:lnTo>
                  <a:lnTo>
                    <a:pt x="82" y="458"/>
                  </a:lnTo>
                  <a:lnTo>
                    <a:pt x="75" y="452"/>
                  </a:lnTo>
                  <a:lnTo>
                    <a:pt x="69" y="446"/>
                  </a:lnTo>
                  <a:lnTo>
                    <a:pt x="65" y="442"/>
                  </a:lnTo>
                  <a:lnTo>
                    <a:pt x="57" y="435"/>
                  </a:lnTo>
                  <a:lnTo>
                    <a:pt x="51" y="427"/>
                  </a:lnTo>
                  <a:lnTo>
                    <a:pt x="47" y="421"/>
                  </a:lnTo>
                  <a:lnTo>
                    <a:pt x="41" y="413"/>
                  </a:lnTo>
                  <a:lnTo>
                    <a:pt x="36" y="405"/>
                  </a:lnTo>
                  <a:lnTo>
                    <a:pt x="32" y="398"/>
                  </a:lnTo>
                  <a:lnTo>
                    <a:pt x="30" y="390"/>
                  </a:lnTo>
                  <a:lnTo>
                    <a:pt x="26" y="382"/>
                  </a:lnTo>
                  <a:lnTo>
                    <a:pt x="22" y="372"/>
                  </a:lnTo>
                  <a:lnTo>
                    <a:pt x="18" y="364"/>
                  </a:lnTo>
                  <a:lnTo>
                    <a:pt x="16" y="355"/>
                  </a:lnTo>
                  <a:lnTo>
                    <a:pt x="14" y="347"/>
                  </a:lnTo>
                  <a:lnTo>
                    <a:pt x="10" y="337"/>
                  </a:lnTo>
                  <a:lnTo>
                    <a:pt x="10" y="329"/>
                  </a:lnTo>
                  <a:lnTo>
                    <a:pt x="8" y="320"/>
                  </a:lnTo>
                  <a:lnTo>
                    <a:pt x="6" y="310"/>
                  </a:lnTo>
                  <a:lnTo>
                    <a:pt x="4" y="300"/>
                  </a:lnTo>
                  <a:lnTo>
                    <a:pt x="4" y="290"/>
                  </a:lnTo>
                  <a:lnTo>
                    <a:pt x="2" y="281"/>
                  </a:lnTo>
                  <a:lnTo>
                    <a:pt x="2" y="271"/>
                  </a:lnTo>
                  <a:lnTo>
                    <a:pt x="0" y="261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0" y="230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79"/>
                  </a:lnTo>
                  <a:lnTo>
                    <a:pt x="2" y="170"/>
                  </a:lnTo>
                  <a:lnTo>
                    <a:pt x="2" y="158"/>
                  </a:lnTo>
                  <a:lnTo>
                    <a:pt x="4" y="150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6" y="117"/>
                  </a:lnTo>
                  <a:lnTo>
                    <a:pt x="8" y="109"/>
                  </a:lnTo>
                  <a:lnTo>
                    <a:pt x="10" y="97"/>
                  </a:lnTo>
                  <a:lnTo>
                    <a:pt x="12" y="88"/>
                  </a:lnTo>
                  <a:lnTo>
                    <a:pt x="12" y="78"/>
                  </a:lnTo>
                  <a:lnTo>
                    <a:pt x="14" y="70"/>
                  </a:lnTo>
                  <a:lnTo>
                    <a:pt x="16" y="60"/>
                  </a:lnTo>
                  <a:lnTo>
                    <a:pt x="18" y="51"/>
                  </a:lnTo>
                  <a:lnTo>
                    <a:pt x="20" y="41"/>
                  </a:lnTo>
                  <a:lnTo>
                    <a:pt x="22" y="33"/>
                  </a:lnTo>
                  <a:lnTo>
                    <a:pt x="24" y="23"/>
                  </a:lnTo>
                  <a:lnTo>
                    <a:pt x="26" y="15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253" y="10448"/>
              <a:ext cx="24" cy="57"/>
            </a:xfrm>
            <a:custGeom>
              <a:avLst/>
              <a:gdLst>
                <a:gd name="T0" fmla="*/ 1 w 49"/>
                <a:gd name="T1" fmla="*/ 15 h 113"/>
                <a:gd name="T2" fmla="*/ 0 w 49"/>
                <a:gd name="T3" fmla="*/ 1 h 113"/>
                <a:gd name="T4" fmla="*/ 4 w 49"/>
                <a:gd name="T5" fmla="*/ 0 h 113"/>
                <a:gd name="T6" fmla="*/ 6 w 49"/>
                <a:gd name="T7" fmla="*/ 14 h 113"/>
                <a:gd name="T8" fmla="*/ 1 w 49"/>
                <a:gd name="T9" fmla="*/ 15 h 113"/>
                <a:gd name="T10" fmla="*/ 1 w 49"/>
                <a:gd name="T11" fmla="*/ 15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3">
                  <a:moveTo>
                    <a:pt x="14" y="113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49" y="108"/>
                  </a:lnTo>
                  <a:lnTo>
                    <a:pt x="14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296" y="10440"/>
              <a:ext cx="22" cy="51"/>
            </a:xfrm>
            <a:custGeom>
              <a:avLst/>
              <a:gdLst>
                <a:gd name="T0" fmla="*/ 1 w 45"/>
                <a:gd name="T1" fmla="*/ 13 h 101"/>
                <a:gd name="T2" fmla="*/ 0 w 45"/>
                <a:gd name="T3" fmla="*/ 1 h 101"/>
                <a:gd name="T4" fmla="*/ 3 w 45"/>
                <a:gd name="T5" fmla="*/ 0 h 101"/>
                <a:gd name="T6" fmla="*/ 5 w 45"/>
                <a:gd name="T7" fmla="*/ 12 h 101"/>
                <a:gd name="T8" fmla="*/ 1 w 45"/>
                <a:gd name="T9" fmla="*/ 13 h 101"/>
                <a:gd name="T10" fmla="*/ 1 w 45"/>
                <a:gd name="T11" fmla="*/ 13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101">
                  <a:moveTo>
                    <a:pt x="11" y="101"/>
                  </a:moveTo>
                  <a:lnTo>
                    <a:pt x="0" y="6"/>
                  </a:lnTo>
                  <a:lnTo>
                    <a:pt x="31" y="0"/>
                  </a:lnTo>
                  <a:lnTo>
                    <a:pt x="45" y="95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349" y="10432"/>
              <a:ext cx="25" cy="48"/>
            </a:xfrm>
            <a:custGeom>
              <a:avLst/>
              <a:gdLst>
                <a:gd name="T0" fmla="*/ 2 w 49"/>
                <a:gd name="T1" fmla="*/ 12 h 98"/>
                <a:gd name="T2" fmla="*/ 0 w 49"/>
                <a:gd name="T3" fmla="*/ 0 h 98"/>
                <a:gd name="T4" fmla="*/ 5 w 49"/>
                <a:gd name="T5" fmla="*/ 0 h 98"/>
                <a:gd name="T6" fmla="*/ 7 w 49"/>
                <a:gd name="T7" fmla="*/ 11 h 98"/>
                <a:gd name="T8" fmla="*/ 2 w 49"/>
                <a:gd name="T9" fmla="*/ 12 h 98"/>
                <a:gd name="T10" fmla="*/ 2 w 49"/>
                <a:gd name="T11" fmla="*/ 1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98">
                  <a:moveTo>
                    <a:pt x="15" y="98"/>
                  </a:moveTo>
                  <a:lnTo>
                    <a:pt x="0" y="6"/>
                  </a:lnTo>
                  <a:lnTo>
                    <a:pt x="37" y="0"/>
                  </a:lnTo>
                  <a:lnTo>
                    <a:pt x="49" y="90"/>
                  </a:lnTo>
                  <a:lnTo>
                    <a:pt x="1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396" y="10423"/>
              <a:ext cx="27" cy="52"/>
            </a:xfrm>
            <a:custGeom>
              <a:avLst/>
              <a:gdLst>
                <a:gd name="T0" fmla="*/ 3 w 53"/>
                <a:gd name="T1" fmla="*/ 13 h 103"/>
                <a:gd name="T2" fmla="*/ 0 w 53"/>
                <a:gd name="T3" fmla="*/ 1 h 103"/>
                <a:gd name="T4" fmla="*/ 5 w 53"/>
                <a:gd name="T5" fmla="*/ 0 h 103"/>
                <a:gd name="T6" fmla="*/ 7 w 53"/>
                <a:gd name="T7" fmla="*/ 12 h 103"/>
                <a:gd name="T8" fmla="*/ 3 w 53"/>
                <a:gd name="T9" fmla="*/ 13 h 103"/>
                <a:gd name="T10" fmla="*/ 3 w 53"/>
                <a:gd name="T11" fmla="*/ 1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18" y="103"/>
                  </a:moveTo>
                  <a:lnTo>
                    <a:pt x="0" y="2"/>
                  </a:lnTo>
                  <a:lnTo>
                    <a:pt x="38" y="0"/>
                  </a:lnTo>
                  <a:lnTo>
                    <a:pt x="53" y="89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455" y="10416"/>
              <a:ext cx="21" cy="43"/>
            </a:xfrm>
            <a:custGeom>
              <a:avLst/>
              <a:gdLst>
                <a:gd name="T0" fmla="*/ 1 w 43"/>
                <a:gd name="T1" fmla="*/ 11 h 86"/>
                <a:gd name="T2" fmla="*/ 0 w 43"/>
                <a:gd name="T3" fmla="*/ 1 h 86"/>
                <a:gd name="T4" fmla="*/ 4 w 43"/>
                <a:gd name="T5" fmla="*/ 0 h 86"/>
                <a:gd name="T6" fmla="*/ 5 w 43"/>
                <a:gd name="T7" fmla="*/ 10 h 86"/>
                <a:gd name="T8" fmla="*/ 1 w 43"/>
                <a:gd name="T9" fmla="*/ 11 h 86"/>
                <a:gd name="T10" fmla="*/ 1 w 43"/>
                <a:gd name="T11" fmla="*/ 1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6">
                  <a:moveTo>
                    <a:pt x="10" y="86"/>
                  </a:moveTo>
                  <a:lnTo>
                    <a:pt x="0" y="4"/>
                  </a:lnTo>
                  <a:lnTo>
                    <a:pt x="36" y="0"/>
                  </a:lnTo>
                  <a:lnTo>
                    <a:pt x="43" y="78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505" y="10412"/>
              <a:ext cx="26" cy="39"/>
            </a:xfrm>
            <a:custGeom>
              <a:avLst/>
              <a:gdLst>
                <a:gd name="T0" fmla="*/ 3 w 51"/>
                <a:gd name="T1" fmla="*/ 10 h 78"/>
                <a:gd name="T2" fmla="*/ 0 w 51"/>
                <a:gd name="T3" fmla="*/ 1 h 78"/>
                <a:gd name="T4" fmla="*/ 4 w 51"/>
                <a:gd name="T5" fmla="*/ 0 h 78"/>
                <a:gd name="T6" fmla="*/ 7 w 51"/>
                <a:gd name="T7" fmla="*/ 9 h 78"/>
                <a:gd name="T8" fmla="*/ 3 w 51"/>
                <a:gd name="T9" fmla="*/ 10 h 78"/>
                <a:gd name="T10" fmla="*/ 3 w 51"/>
                <a:gd name="T11" fmla="*/ 1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78">
                  <a:moveTo>
                    <a:pt x="21" y="7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51" y="67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631" y="10136"/>
              <a:ext cx="303" cy="205"/>
            </a:xfrm>
            <a:custGeom>
              <a:avLst/>
              <a:gdLst>
                <a:gd name="T0" fmla="*/ 18 w 607"/>
                <a:gd name="T1" fmla="*/ 3 h 410"/>
                <a:gd name="T2" fmla="*/ 13 w 607"/>
                <a:gd name="T3" fmla="*/ 4 h 410"/>
                <a:gd name="T4" fmla="*/ 8 w 607"/>
                <a:gd name="T5" fmla="*/ 4 h 410"/>
                <a:gd name="T6" fmla="*/ 3 w 607"/>
                <a:gd name="T7" fmla="*/ 8 h 410"/>
                <a:gd name="T8" fmla="*/ 1 w 607"/>
                <a:gd name="T9" fmla="*/ 12 h 410"/>
                <a:gd name="T10" fmla="*/ 0 w 607"/>
                <a:gd name="T11" fmla="*/ 17 h 410"/>
                <a:gd name="T12" fmla="*/ 0 w 607"/>
                <a:gd name="T13" fmla="*/ 23 h 410"/>
                <a:gd name="T14" fmla="*/ 0 w 607"/>
                <a:gd name="T15" fmla="*/ 29 h 410"/>
                <a:gd name="T16" fmla="*/ 0 w 607"/>
                <a:gd name="T17" fmla="*/ 35 h 410"/>
                <a:gd name="T18" fmla="*/ 2 w 607"/>
                <a:gd name="T19" fmla="*/ 40 h 410"/>
                <a:gd name="T20" fmla="*/ 6 w 607"/>
                <a:gd name="T21" fmla="*/ 45 h 410"/>
                <a:gd name="T22" fmla="*/ 10 w 607"/>
                <a:gd name="T23" fmla="*/ 47 h 410"/>
                <a:gd name="T24" fmla="*/ 15 w 607"/>
                <a:gd name="T25" fmla="*/ 47 h 410"/>
                <a:gd name="T26" fmla="*/ 20 w 607"/>
                <a:gd name="T27" fmla="*/ 45 h 410"/>
                <a:gd name="T28" fmla="*/ 26 w 607"/>
                <a:gd name="T29" fmla="*/ 43 h 410"/>
                <a:gd name="T30" fmla="*/ 32 w 607"/>
                <a:gd name="T31" fmla="*/ 41 h 410"/>
                <a:gd name="T32" fmla="*/ 39 w 607"/>
                <a:gd name="T33" fmla="*/ 38 h 410"/>
                <a:gd name="T34" fmla="*/ 45 w 607"/>
                <a:gd name="T35" fmla="*/ 35 h 410"/>
                <a:gd name="T36" fmla="*/ 52 w 607"/>
                <a:gd name="T37" fmla="*/ 32 h 410"/>
                <a:gd name="T38" fmla="*/ 58 w 607"/>
                <a:gd name="T39" fmla="*/ 30 h 410"/>
                <a:gd name="T40" fmla="*/ 63 w 607"/>
                <a:gd name="T41" fmla="*/ 29 h 410"/>
                <a:gd name="T42" fmla="*/ 69 w 607"/>
                <a:gd name="T43" fmla="*/ 28 h 410"/>
                <a:gd name="T44" fmla="*/ 71 w 607"/>
                <a:gd name="T45" fmla="*/ 29 h 410"/>
                <a:gd name="T46" fmla="*/ 67 w 607"/>
                <a:gd name="T47" fmla="*/ 31 h 410"/>
                <a:gd name="T48" fmla="*/ 61 w 607"/>
                <a:gd name="T49" fmla="*/ 32 h 410"/>
                <a:gd name="T50" fmla="*/ 63 w 607"/>
                <a:gd name="T51" fmla="*/ 36 h 410"/>
                <a:gd name="T52" fmla="*/ 68 w 607"/>
                <a:gd name="T53" fmla="*/ 40 h 410"/>
                <a:gd name="T54" fmla="*/ 68 w 607"/>
                <a:gd name="T55" fmla="*/ 46 h 410"/>
                <a:gd name="T56" fmla="*/ 65 w 607"/>
                <a:gd name="T57" fmla="*/ 47 h 410"/>
                <a:gd name="T58" fmla="*/ 63 w 607"/>
                <a:gd name="T59" fmla="*/ 43 h 410"/>
                <a:gd name="T60" fmla="*/ 61 w 607"/>
                <a:gd name="T61" fmla="*/ 45 h 410"/>
                <a:gd name="T62" fmla="*/ 63 w 607"/>
                <a:gd name="T63" fmla="*/ 50 h 410"/>
                <a:gd name="T64" fmla="*/ 68 w 607"/>
                <a:gd name="T65" fmla="*/ 52 h 410"/>
                <a:gd name="T66" fmla="*/ 72 w 607"/>
                <a:gd name="T67" fmla="*/ 46 h 410"/>
                <a:gd name="T68" fmla="*/ 72 w 607"/>
                <a:gd name="T69" fmla="*/ 41 h 410"/>
                <a:gd name="T70" fmla="*/ 68 w 607"/>
                <a:gd name="T71" fmla="*/ 34 h 410"/>
                <a:gd name="T72" fmla="*/ 72 w 607"/>
                <a:gd name="T73" fmla="*/ 33 h 410"/>
                <a:gd name="T74" fmla="*/ 75 w 607"/>
                <a:gd name="T75" fmla="*/ 28 h 410"/>
                <a:gd name="T76" fmla="*/ 74 w 607"/>
                <a:gd name="T77" fmla="*/ 25 h 410"/>
                <a:gd name="T78" fmla="*/ 70 w 607"/>
                <a:gd name="T79" fmla="*/ 24 h 410"/>
                <a:gd name="T80" fmla="*/ 63 w 607"/>
                <a:gd name="T81" fmla="*/ 24 h 410"/>
                <a:gd name="T82" fmla="*/ 57 w 607"/>
                <a:gd name="T83" fmla="*/ 26 h 410"/>
                <a:gd name="T84" fmla="*/ 52 w 607"/>
                <a:gd name="T85" fmla="*/ 28 h 410"/>
                <a:gd name="T86" fmla="*/ 46 w 607"/>
                <a:gd name="T87" fmla="*/ 31 h 410"/>
                <a:gd name="T88" fmla="*/ 41 w 607"/>
                <a:gd name="T89" fmla="*/ 33 h 410"/>
                <a:gd name="T90" fmla="*/ 34 w 607"/>
                <a:gd name="T91" fmla="*/ 36 h 410"/>
                <a:gd name="T92" fmla="*/ 30 w 607"/>
                <a:gd name="T93" fmla="*/ 38 h 410"/>
                <a:gd name="T94" fmla="*/ 25 w 607"/>
                <a:gd name="T95" fmla="*/ 39 h 410"/>
                <a:gd name="T96" fmla="*/ 21 w 607"/>
                <a:gd name="T97" fmla="*/ 41 h 410"/>
                <a:gd name="T98" fmla="*/ 13 w 607"/>
                <a:gd name="T99" fmla="*/ 43 h 410"/>
                <a:gd name="T100" fmla="*/ 9 w 607"/>
                <a:gd name="T101" fmla="*/ 42 h 410"/>
                <a:gd name="T102" fmla="*/ 6 w 607"/>
                <a:gd name="T103" fmla="*/ 38 h 410"/>
                <a:gd name="T104" fmla="*/ 4 w 607"/>
                <a:gd name="T105" fmla="*/ 32 h 410"/>
                <a:gd name="T106" fmla="*/ 4 w 607"/>
                <a:gd name="T107" fmla="*/ 27 h 410"/>
                <a:gd name="T108" fmla="*/ 4 w 607"/>
                <a:gd name="T109" fmla="*/ 22 h 410"/>
                <a:gd name="T110" fmla="*/ 5 w 607"/>
                <a:gd name="T111" fmla="*/ 16 h 410"/>
                <a:gd name="T112" fmla="*/ 6 w 607"/>
                <a:gd name="T113" fmla="*/ 10 h 410"/>
                <a:gd name="T114" fmla="*/ 10 w 607"/>
                <a:gd name="T115" fmla="*/ 8 h 410"/>
                <a:gd name="T116" fmla="*/ 16 w 607"/>
                <a:gd name="T117" fmla="*/ 8 h 410"/>
                <a:gd name="T118" fmla="*/ 21 w 607"/>
                <a:gd name="T119" fmla="*/ 7 h 410"/>
                <a:gd name="T120" fmla="*/ 20 w 607"/>
                <a:gd name="T121" fmla="*/ 0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07" h="410">
                  <a:moveTo>
                    <a:pt x="162" y="0"/>
                  </a:moveTo>
                  <a:lnTo>
                    <a:pt x="160" y="0"/>
                  </a:lnTo>
                  <a:lnTo>
                    <a:pt x="160" y="6"/>
                  </a:lnTo>
                  <a:lnTo>
                    <a:pt x="158" y="14"/>
                  </a:lnTo>
                  <a:lnTo>
                    <a:pt x="152" y="22"/>
                  </a:lnTo>
                  <a:lnTo>
                    <a:pt x="149" y="24"/>
                  </a:lnTo>
                  <a:lnTo>
                    <a:pt x="143" y="26"/>
                  </a:lnTo>
                  <a:lnTo>
                    <a:pt x="135" y="28"/>
                  </a:lnTo>
                  <a:lnTo>
                    <a:pt x="129" y="32"/>
                  </a:lnTo>
                  <a:lnTo>
                    <a:pt x="123" y="32"/>
                  </a:lnTo>
                  <a:lnTo>
                    <a:pt x="119" y="32"/>
                  </a:lnTo>
                  <a:lnTo>
                    <a:pt x="111" y="32"/>
                  </a:lnTo>
                  <a:lnTo>
                    <a:pt x="108" y="32"/>
                  </a:lnTo>
                  <a:lnTo>
                    <a:pt x="100" y="32"/>
                  </a:lnTo>
                  <a:lnTo>
                    <a:pt x="94" y="32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9" y="28"/>
                  </a:lnTo>
                  <a:lnTo>
                    <a:pt x="61" y="28"/>
                  </a:lnTo>
                  <a:lnTo>
                    <a:pt x="53" y="32"/>
                  </a:lnTo>
                  <a:lnTo>
                    <a:pt x="47" y="37"/>
                  </a:lnTo>
                  <a:lnTo>
                    <a:pt x="39" y="43"/>
                  </a:lnTo>
                  <a:lnTo>
                    <a:pt x="33" y="51"/>
                  </a:lnTo>
                  <a:lnTo>
                    <a:pt x="30" y="57"/>
                  </a:lnTo>
                  <a:lnTo>
                    <a:pt x="28" y="61"/>
                  </a:lnTo>
                  <a:lnTo>
                    <a:pt x="26" y="67"/>
                  </a:lnTo>
                  <a:lnTo>
                    <a:pt x="24" y="75"/>
                  </a:lnTo>
                  <a:lnTo>
                    <a:pt x="20" y="78"/>
                  </a:lnTo>
                  <a:lnTo>
                    <a:pt x="18" y="84"/>
                  </a:lnTo>
                  <a:lnTo>
                    <a:pt x="14" y="92"/>
                  </a:lnTo>
                  <a:lnTo>
                    <a:pt x="12" y="98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8" y="119"/>
                  </a:lnTo>
                  <a:lnTo>
                    <a:pt x="6" y="127"/>
                  </a:lnTo>
                  <a:lnTo>
                    <a:pt x="4" y="133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2" y="156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4" y="270"/>
                  </a:lnTo>
                  <a:lnTo>
                    <a:pt x="4" y="275"/>
                  </a:lnTo>
                  <a:lnTo>
                    <a:pt x="8" y="285"/>
                  </a:lnTo>
                  <a:lnTo>
                    <a:pt x="8" y="291"/>
                  </a:lnTo>
                  <a:lnTo>
                    <a:pt x="10" y="299"/>
                  </a:lnTo>
                  <a:lnTo>
                    <a:pt x="12" y="307"/>
                  </a:lnTo>
                  <a:lnTo>
                    <a:pt x="16" y="312"/>
                  </a:lnTo>
                  <a:lnTo>
                    <a:pt x="18" y="318"/>
                  </a:lnTo>
                  <a:lnTo>
                    <a:pt x="20" y="324"/>
                  </a:lnTo>
                  <a:lnTo>
                    <a:pt x="24" y="330"/>
                  </a:lnTo>
                  <a:lnTo>
                    <a:pt x="26" y="336"/>
                  </a:lnTo>
                  <a:lnTo>
                    <a:pt x="32" y="346"/>
                  </a:lnTo>
                  <a:lnTo>
                    <a:pt x="41" y="353"/>
                  </a:lnTo>
                  <a:lnTo>
                    <a:pt x="49" y="359"/>
                  </a:lnTo>
                  <a:lnTo>
                    <a:pt x="59" y="367"/>
                  </a:lnTo>
                  <a:lnTo>
                    <a:pt x="63" y="369"/>
                  </a:lnTo>
                  <a:lnTo>
                    <a:pt x="67" y="371"/>
                  </a:lnTo>
                  <a:lnTo>
                    <a:pt x="72" y="371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90" y="373"/>
                  </a:lnTo>
                  <a:lnTo>
                    <a:pt x="96" y="373"/>
                  </a:lnTo>
                  <a:lnTo>
                    <a:pt x="102" y="373"/>
                  </a:lnTo>
                  <a:lnTo>
                    <a:pt x="108" y="371"/>
                  </a:lnTo>
                  <a:lnTo>
                    <a:pt x="113" y="371"/>
                  </a:lnTo>
                  <a:lnTo>
                    <a:pt x="121" y="369"/>
                  </a:lnTo>
                  <a:lnTo>
                    <a:pt x="129" y="369"/>
                  </a:lnTo>
                  <a:lnTo>
                    <a:pt x="135" y="367"/>
                  </a:lnTo>
                  <a:lnTo>
                    <a:pt x="143" y="365"/>
                  </a:lnTo>
                  <a:lnTo>
                    <a:pt x="149" y="363"/>
                  </a:lnTo>
                  <a:lnTo>
                    <a:pt x="156" y="361"/>
                  </a:lnTo>
                  <a:lnTo>
                    <a:pt x="164" y="357"/>
                  </a:lnTo>
                  <a:lnTo>
                    <a:pt x="172" y="355"/>
                  </a:lnTo>
                  <a:lnTo>
                    <a:pt x="180" y="353"/>
                  </a:lnTo>
                  <a:lnTo>
                    <a:pt x="188" y="351"/>
                  </a:lnTo>
                  <a:lnTo>
                    <a:pt x="195" y="349"/>
                  </a:lnTo>
                  <a:lnTo>
                    <a:pt x="203" y="346"/>
                  </a:lnTo>
                  <a:lnTo>
                    <a:pt x="211" y="344"/>
                  </a:lnTo>
                  <a:lnTo>
                    <a:pt x="219" y="340"/>
                  </a:lnTo>
                  <a:lnTo>
                    <a:pt x="227" y="336"/>
                  </a:lnTo>
                  <a:lnTo>
                    <a:pt x="234" y="332"/>
                  </a:lnTo>
                  <a:lnTo>
                    <a:pt x="244" y="330"/>
                  </a:lnTo>
                  <a:lnTo>
                    <a:pt x="252" y="326"/>
                  </a:lnTo>
                  <a:lnTo>
                    <a:pt x="262" y="322"/>
                  </a:lnTo>
                  <a:lnTo>
                    <a:pt x="269" y="318"/>
                  </a:lnTo>
                  <a:lnTo>
                    <a:pt x="277" y="314"/>
                  </a:lnTo>
                  <a:lnTo>
                    <a:pt x="287" y="310"/>
                  </a:lnTo>
                  <a:lnTo>
                    <a:pt x="295" y="307"/>
                  </a:lnTo>
                  <a:lnTo>
                    <a:pt x="303" y="305"/>
                  </a:lnTo>
                  <a:lnTo>
                    <a:pt x="312" y="299"/>
                  </a:lnTo>
                  <a:lnTo>
                    <a:pt x="322" y="297"/>
                  </a:lnTo>
                  <a:lnTo>
                    <a:pt x="330" y="293"/>
                  </a:lnTo>
                  <a:lnTo>
                    <a:pt x="338" y="289"/>
                  </a:lnTo>
                  <a:lnTo>
                    <a:pt x="345" y="285"/>
                  </a:lnTo>
                  <a:lnTo>
                    <a:pt x="355" y="281"/>
                  </a:lnTo>
                  <a:lnTo>
                    <a:pt x="363" y="277"/>
                  </a:lnTo>
                  <a:lnTo>
                    <a:pt x="373" y="273"/>
                  </a:lnTo>
                  <a:lnTo>
                    <a:pt x="381" y="270"/>
                  </a:lnTo>
                  <a:lnTo>
                    <a:pt x="390" y="266"/>
                  </a:lnTo>
                  <a:lnTo>
                    <a:pt x="398" y="262"/>
                  </a:lnTo>
                  <a:lnTo>
                    <a:pt x="406" y="258"/>
                  </a:lnTo>
                  <a:lnTo>
                    <a:pt x="416" y="256"/>
                  </a:lnTo>
                  <a:lnTo>
                    <a:pt x="423" y="252"/>
                  </a:lnTo>
                  <a:lnTo>
                    <a:pt x="431" y="250"/>
                  </a:lnTo>
                  <a:lnTo>
                    <a:pt x="439" y="246"/>
                  </a:lnTo>
                  <a:lnTo>
                    <a:pt x="447" y="242"/>
                  </a:lnTo>
                  <a:lnTo>
                    <a:pt x="457" y="240"/>
                  </a:lnTo>
                  <a:lnTo>
                    <a:pt x="464" y="238"/>
                  </a:lnTo>
                  <a:lnTo>
                    <a:pt x="472" y="234"/>
                  </a:lnTo>
                  <a:lnTo>
                    <a:pt x="478" y="232"/>
                  </a:lnTo>
                  <a:lnTo>
                    <a:pt x="486" y="231"/>
                  </a:lnTo>
                  <a:lnTo>
                    <a:pt x="494" y="229"/>
                  </a:lnTo>
                  <a:lnTo>
                    <a:pt x="501" y="227"/>
                  </a:lnTo>
                  <a:lnTo>
                    <a:pt x="509" y="225"/>
                  </a:lnTo>
                  <a:lnTo>
                    <a:pt x="517" y="223"/>
                  </a:lnTo>
                  <a:lnTo>
                    <a:pt x="523" y="221"/>
                  </a:lnTo>
                  <a:lnTo>
                    <a:pt x="531" y="221"/>
                  </a:lnTo>
                  <a:lnTo>
                    <a:pt x="538" y="219"/>
                  </a:lnTo>
                  <a:lnTo>
                    <a:pt x="544" y="219"/>
                  </a:lnTo>
                  <a:lnTo>
                    <a:pt x="552" y="219"/>
                  </a:lnTo>
                  <a:lnTo>
                    <a:pt x="558" y="219"/>
                  </a:lnTo>
                  <a:lnTo>
                    <a:pt x="564" y="219"/>
                  </a:lnTo>
                  <a:lnTo>
                    <a:pt x="572" y="221"/>
                  </a:lnTo>
                  <a:lnTo>
                    <a:pt x="574" y="223"/>
                  </a:lnTo>
                  <a:lnTo>
                    <a:pt x="574" y="229"/>
                  </a:lnTo>
                  <a:lnTo>
                    <a:pt x="572" y="234"/>
                  </a:lnTo>
                  <a:lnTo>
                    <a:pt x="568" y="236"/>
                  </a:lnTo>
                  <a:lnTo>
                    <a:pt x="562" y="238"/>
                  </a:lnTo>
                  <a:lnTo>
                    <a:pt x="556" y="240"/>
                  </a:lnTo>
                  <a:lnTo>
                    <a:pt x="546" y="244"/>
                  </a:lnTo>
                  <a:lnTo>
                    <a:pt x="540" y="246"/>
                  </a:lnTo>
                  <a:lnTo>
                    <a:pt x="535" y="246"/>
                  </a:lnTo>
                  <a:lnTo>
                    <a:pt x="527" y="248"/>
                  </a:lnTo>
                  <a:lnTo>
                    <a:pt x="521" y="250"/>
                  </a:lnTo>
                  <a:lnTo>
                    <a:pt x="511" y="250"/>
                  </a:lnTo>
                  <a:lnTo>
                    <a:pt x="503" y="252"/>
                  </a:lnTo>
                  <a:lnTo>
                    <a:pt x="494" y="252"/>
                  </a:lnTo>
                  <a:lnTo>
                    <a:pt x="484" y="254"/>
                  </a:lnTo>
                  <a:lnTo>
                    <a:pt x="486" y="271"/>
                  </a:lnTo>
                  <a:lnTo>
                    <a:pt x="490" y="273"/>
                  </a:lnTo>
                  <a:lnTo>
                    <a:pt x="494" y="275"/>
                  </a:lnTo>
                  <a:lnTo>
                    <a:pt x="501" y="277"/>
                  </a:lnTo>
                  <a:lnTo>
                    <a:pt x="507" y="281"/>
                  </a:lnTo>
                  <a:lnTo>
                    <a:pt x="515" y="285"/>
                  </a:lnTo>
                  <a:lnTo>
                    <a:pt x="523" y="291"/>
                  </a:lnTo>
                  <a:lnTo>
                    <a:pt x="533" y="297"/>
                  </a:lnTo>
                  <a:lnTo>
                    <a:pt x="538" y="305"/>
                  </a:lnTo>
                  <a:lnTo>
                    <a:pt x="544" y="312"/>
                  </a:lnTo>
                  <a:lnTo>
                    <a:pt x="548" y="320"/>
                  </a:lnTo>
                  <a:lnTo>
                    <a:pt x="552" y="332"/>
                  </a:lnTo>
                  <a:lnTo>
                    <a:pt x="552" y="338"/>
                  </a:lnTo>
                  <a:lnTo>
                    <a:pt x="552" y="344"/>
                  </a:lnTo>
                  <a:lnTo>
                    <a:pt x="552" y="349"/>
                  </a:lnTo>
                  <a:lnTo>
                    <a:pt x="552" y="355"/>
                  </a:lnTo>
                  <a:lnTo>
                    <a:pt x="548" y="361"/>
                  </a:lnTo>
                  <a:lnTo>
                    <a:pt x="546" y="369"/>
                  </a:lnTo>
                  <a:lnTo>
                    <a:pt x="542" y="375"/>
                  </a:lnTo>
                  <a:lnTo>
                    <a:pt x="540" y="385"/>
                  </a:lnTo>
                  <a:lnTo>
                    <a:pt x="536" y="383"/>
                  </a:lnTo>
                  <a:lnTo>
                    <a:pt x="529" y="379"/>
                  </a:lnTo>
                  <a:lnTo>
                    <a:pt x="527" y="375"/>
                  </a:lnTo>
                  <a:lnTo>
                    <a:pt x="523" y="371"/>
                  </a:lnTo>
                  <a:lnTo>
                    <a:pt x="521" y="365"/>
                  </a:lnTo>
                  <a:lnTo>
                    <a:pt x="519" y="359"/>
                  </a:lnTo>
                  <a:lnTo>
                    <a:pt x="515" y="353"/>
                  </a:lnTo>
                  <a:lnTo>
                    <a:pt x="513" y="346"/>
                  </a:lnTo>
                  <a:lnTo>
                    <a:pt x="511" y="340"/>
                  </a:lnTo>
                  <a:lnTo>
                    <a:pt x="511" y="334"/>
                  </a:lnTo>
                  <a:lnTo>
                    <a:pt x="507" y="330"/>
                  </a:lnTo>
                  <a:lnTo>
                    <a:pt x="507" y="324"/>
                  </a:lnTo>
                  <a:lnTo>
                    <a:pt x="486" y="346"/>
                  </a:lnTo>
                  <a:lnTo>
                    <a:pt x="486" y="347"/>
                  </a:lnTo>
                  <a:lnTo>
                    <a:pt x="488" y="357"/>
                  </a:lnTo>
                  <a:lnTo>
                    <a:pt x="488" y="361"/>
                  </a:lnTo>
                  <a:lnTo>
                    <a:pt x="492" y="367"/>
                  </a:lnTo>
                  <a:lnTo>
                    <a:pt x="494" y="375"/>
                  </a:lnTo>
                  <a:lnTo>
                    <a:pt x="498" y="383"/>
                  </a:lnTo>
                  <a:lnTo>
                    <a:pt x="501" y="388"/>
                  </a:lnTo>
                  <a:lnTo>
                    <a:pt x="505" y="394"/>
                  </a:lnTo>
                  <a:lnTo>
                    <a:pt x="511" y="400"/>
                  </a:lnTo>
                  <a:lnTo>
                    <a:pt x="517" y="404"/>
                  </a:lnTo>
                  <a:lnTo>
                    <a:pt x="523" y="406"/>
                  </a:lnTo>
                  <a:lnTo>
                    <a:pt x="531" y="410"/>
                  </a:lnTo>
                  <a:lnTo>
                    <a:pt x="538" y="410"/>
                  </a:lnTo>
                  <a:lnTo>
                    <a:pt x="548" y="410"/>
                  </a:lnTo>
                  <a:lnTo>
                    <a:pt x="556" y="406"/>
                  </a:lnTo>
                  <a:lnTo>
                    <a:pt x="564" y="400"/>
                  </a:lnTo>
                  <a:lnTo>
                    <a:pt x="568" y="392"/>
                  </a:lnTo>
                  <a:lnTo>
                    <a:pt x="574" y="386"/>
                  </a:lnTo>
                  <a:lnTo>
                    <a:pt x="577" y="377"/>
                  </a:lnTo>
                  <a:lnTo>
                    <a:pt x="579" y="367"/>
                  </a:lnTo>
                  <a:lnTo>
                    <a:pt x="581" y="357"/>
                  </a:lnTo>
                  <a:lnTo>
                    <a:pt x="581" y="347"/>
                  </a:lnTo>
                  <a:lnTo>
                    <a:pt x="581" y="340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5" y="312"/>
                  </a:lnTo>
                  <a:lnTo>
                    <a:pt x="572" y="303"/>
                  </a:lnTo>
                  <a:lnTo>
                    <a:pt x="566" y="293"/>
                  </a:lnTo>
                  <a:lnTo>
                    <a:pt x="562" y="285"/>
                  </a:lnTo>
                  <a:lnTo>
                    <a:pt x="554" y="277"/>
                  </a:lnTo>
                  <a:lnTo>
                    <a:pt x="548" y="271"/>
                  </a:lnTo>
                  <a:lnTo>
                    <a:pt x="550" y="271"/>
                  </a:lnTo>
                  <a:lnTo>
                    <a:pt x="560" y="270"/>
                  </a:lnTo>
                  <a:lnTo>
                    <a:pt x="564" y="266"/>
                  </a:lnTo>
                  <a:lnTo>
                    <a:pt x="570" y="264"/>
                  </a:lnTo>
                  <a:lnTo>
                    <a:pt x="575" y="260"/>
                  </a:lnTo>
                  <a:lnTo>
                    <a:pt x="583" y="258"/>
                  </a:lnTo>
                  <a:lnTo>
                    <a:pt x="587" y="252"/>
                  </a:lnTo>
                  <a:lnTo>
                    <a:pt x="595" y="248"/>
                  </a:lnTo>
                  <a:lnTo>
                    <a:pt x="599" y="240"/>
                  </a:lnTo>
                  <a:lnTo>
                    <a:pt x="603" y="234"/>
                  </a:lnTo>
                  <a:lnTo>
                    <a:pt x="605" y="227"/>
                  </a:lnTo>
                  <a:lnTo>
                    <a:pt x="607" y="219"/>
                  </a:lnTo>
                  <a:lnTo>
                    <a:pt x="607" y="209"/>
                  </a:lnTo>
                  <a:lnTo>
                    <a:pt x="607" y="199"/>
                  </a:lnTo>
                  <a:lnTo>
                    <a:pt x="605" y="197"/>
                  </a:lnTo>
                  <a:lnTo>
                    <a:pt x="603" y="197"/>
                  </a:lnTo>
                  <a:lnTo>
                    <a:pt x="599" y="195"/>
                  </a:lnTo>
                  <a:lnTo>
                    <a:pt x="595" y="193"/>
                  </a:lnTo>
                  <a:lnTo>
                    <a:pt x="587" y="190"/>
                  </a:lnTo>
                  <a:lnTo>
                    <a:pt x="581" y="188"/>
                  </a:lnTo>
                  <a:lnTo>
                    <a:pt x="575" y="186"/>
                  </a:lnTo>
                  <a:lnTo>
                    <a:pt x="572" y="186"/>
                  </a:lnTo>
                  <a:lnTo>
                    <a:pt x="564" y="186"/>
                  </a:lnTo>
                  <a:lnTo>
                    <a:pt x="560" y="186"/>
                  </a:lnTo>
                  <a:lnTo>
                    <a:pt x="552" y="186"/>
                  </a:lnTo>
                  <a:lnTo>
                    <a:pt x="544" y="186"/>
                  </a:lnTo>
                  <a:lnTo>
                    <a:pt x="536" y="186"/>
                  </a:lnTo>
                  <a:lnTo>
                    <a:pt x="527" y="190"/>
                  </a:lnTo>
                  <a:lnTo>
                    <a:pt x="519" y="190"/>
                  </a:lnTo>
                  <a:lnTo>
                    <a:pt x="509" y="192"/>
                  </a:lnTo>
                  <a:lnTo>
                    <a:pt x="498" y="193"/>
                  </a:lnTo>
                  <a:lnTo>
                    <a:pt x="488" y="197"/>
                  </a:lnTo>
                  <a:lnTo>
                    <a:pt x="482" y="199"/>
                  </a:lnTo>
                  <a:lnTo>
                    <a:pt x="476" y="201"/>
                  </a:lnTo>
                  <a:lnTo>
                    <a:pt x="468" y="201"/>
                  </a:lnTo>
                  <a:lnTo>
                    <a:pt x="462" y="203"/>
                  </a:lnTo>
                  <a:lnTo>
                    <a:pt x="457" y="205"/>
                  </a:lnTo>
                  <a:lnTo>
                    <a:pt x="449" y="209"/>
                  </a:lnTo>
                  <a:lnTo>
                    <a:pt x="443" y="211"/>
                  </a:lnTo>
                  <a:lnTo>
                    <a:pt x="437" y="215"/>
                  </a:lnTo>
                  <a:lnTo>
                    <a:pt x="427" y="217"/>
                  </a:lnTo>
                  <a:lnTo>
                    <a:pt x="421" y="221"/>
                  </a:lnTo>
                  <a:lnTo>
                    <a:pt x="414" y="223"/>
                  </a:lnTo>
                  <a:lnTo>
                    <a:pt x="406" y="227"/>
                  </a:lnTo>
                  <a:lnTo>
                    <a:pt x="398" y="231"/>
                  </a:lnTo>
                  <a:lnTo>
                    <a:pt x="388" y="234"/>
                  </a:lnTo>
                  <a:lnTo>
                    <a:pt x="381" y="238"/>
                  </a:lnTo>
                  <a:lnTo>
                    <a:pt x="375" y="242"/>
                  </a:lnTo>
                  <a:lnTo>
                    <a:pt x="371" y="242"/>
                  </a:lnTo>
                  <a:lnTo>
                    <a:pt x="363" y="248"/>
                  </a:lnTo>
                  <a:lnTo>
                    <a:pt x="355" y="250"/>
                  </a:lnTo>
                  <a:lnTo>
                    <a:pt x="349" y="252"/>
                  </a:lnTo>
                  <a:lnTo>
                    <a:pt x="342" y="256"/>
                  </a:lnTo>
                  <a:lnTo>
                    <a:pt x="334" y="260"/>
                  </a:lnTo>
                  <a:lnTo>
                    <a:pt x="324" y="264"/>
                  </a:lnTo>
                  <a:lnTo>
                    <a:pt x="314" y="270"/>
                  </a:lnTo>
                  <a:lnTo>
                    <a:pt x="303" y="273"/>
                  </a:lnTo>
                  <a:lnTo>
                    <a:pt x="291" y="279"/>
                  </a:lnTo>
                  <a:lnTo>
                    <a:pt x="285" y="281"/>
                  </a:lnTo>
                  <a:lnTo>
                    <a:pt x="279" y="283"/>
                  </a:lnTo>
                  <a:lnTo>
                    <a:pt x="273" y="285"/>
                  </a:lnTo>
                  <a:lnTo>
                    <a:pt x="267" y="289"/>
                  </a:lnTo>
                  <a:lnTo>
                    <a:pt x="262" y="291"/>
                  </a:lnTo>
                  <a:lnTo>
                    <a:pt x="256" y="293"/>
                  </a:lnTo>
                  <a:lnTo>
                    <a:pt x="250" y="297"/>
                  </a:lnTo>
                  <a:lnTo>
                    <a:pt x="244" y="299"/>
                  </a:lnTo>
                  <a:lnTo>
                    <a:pt x="238" y="303"/>
                  </a:lnTo>
                  <a:lnTo>
                    <a:pt x="230" y="305"/>
                  </a:lnTo>
                  <a:lnTo>
                    <a:pt x="225" y="307"/>
                  </a:lnTo>
                  <a:lnTo>
                    <a:pt x="219" y="308"/>
                  </a:lnTo>
                  <a:lnTo>
                    <a:pt x="213" y="310"/>
                  </a:lnTo>
                  <a:lnTo>
                    <a:pt x="207" y="312"/>
                  </a:lnTo>
                  <a:lnTo>
                    <a:pt x="201" y="314"/>
                  </a:lnTo>
                  <a:lnTo>
                    <a:pt x="193" y="318"/>
                  </a:lnTo>
                  <a:lnTo>
                    <a:pt x="188" y="320"/>
                  </a:lnTo>
                  <a:lnTo>
                    <a:pt x="182" y="322"/>
                  </a:lnTo>
                  <a:lnTo>
                    <a:pt x="176" y="324"/>
                  </a:lnTo>
                  <a:lnTo>
                    <a:pt x="170" y="326"/>
                  </a:lnTo>
                  <a:lnTo>
                    <a:pt x="158" y="330"/>
                  </a:lnTo>
                  <a:lnTo>
                    <a:pt x="149" y="334"/>
                  </a:lnTo>
                  <a:lnTo>
                    <a:pt x="137" y="336"/>
                  </a:lnTo>
                  <a:lnTo>
                    <a:pt x="127" y="338"/>
                  </a:lnTo>
                  <a:lnTo>
                    <a:pt x="119" y="340"/>
                  </a:lnTo>
                  <a:lnTo>
                    <a:pt x="111" y="342"/>
                  </a:lnTo>
                  <a:lnTo>
                    <a:pt x="104" y="342"/>
                  </a:lnTo>
                  <a:lnTo>
                    <a:pt x="98" y="344"/>
                  </a:lnTo>
                  <a:lnTo>
                    <a:pt x="92" y="342"/>
                  </a:lnTo>
                  <a:lnTo>
                    <a:pt x="90" y="340"/>
                  </a:lnTo>
                  <a:lnTo>
                    <a:pt x="86" y="340"/>
                  </a:lnTo>
                  <a:lnTo>
                    <a:pt x="78" y="336"/>
                  </a:lnTo>
                  <a:lnTo>
                    <a:pt x="72" y="332"/>
                  </a:lnTo>
                  <a:lnTo>
                    <a:pt x="67" y="328"/>
                  </a:lnTo>
                  <a:lnTo>
                    <a:pt x="61" y="320"/>
                  </a:lnTo>
                  <a:lnTo>
                    <a:pt x="55" y="312"/>
                  </a:lnTo>
                  <a:lnTo>
                    <a:pt x="53" y="307"/>
                  </a:lnTo>
                  <a:lnTo>
                    <a:pt x="49" y="301"/>
                  </a:lnTo>
                  <a:lnTo>
                    <a:pt x="47" y="293"/>
                  </a:lnTo>
                  <a:lnTo>
                    <a:pt x="45" y="287"/>
                  </a:lnTo>
                  <a:lnTo>
                    <a:pt x="43" y="279"/>
                  </a:lnTo>
                  <a:lnTo>
                    <a:pt x="41" y="271"/>
                  </a:lnTo>
                  <a:lnTo>
                    <a:pt x="39" y="260"/>
                  </a:lnTo>
                  <a:lnTo>
                    <a:pt x="39" y="252"/>
                  </a:lnTo>
                  <a:lnTo>
                    <a:pt x="39" y="246"/>
                  </a:lnTo>
                  <a:lnTo>
                    <a:pt x="37" y="238"/>
                  </a:lnTo>
                  <a:lnTo>
                    <a:pt x="37" y="232"/>
                  </a:lnTo>
                  <a:lnTo>
                    <a:pt x="37" y="229"/>
                  </a:lnTo>
                  <a:lnTo>
                    <a:pt x="37" y="221"/>
                  </a:lnTo>
                  <a:lnTo>
                    <a:pt x="37" y="215"/>
                  </a:lnTo>
                  <a:lnTo>
                    <a:pt x="37" y="207"/>
                  </a:lnTo>
                  <a:lnTo>
                    <a:pt x="37" y="201"/>
                  </a:lnTo>
                  <a:lnTo>
                    <a:pt x="37" y="193"/>
                  </a:lnTo>
                  <a:lnTo>
                    <a:pt x="37" y="186"/>
                  </a:lnTo>
                  <a:lnTo>
                    <a:pt x="39" y="178"/>
                  </a:lnTo>
                  <a:lnTo>
                    <a:pt x="39" y="170"/>
                  </a:lnTo>
                  <a:lnTo>
                    <a:pt x="41" y="162"/>
                  </a:lnTo>
                  <a:lnTo>
                    <a:pt x="43" y="154"/>
                  </a:lnTo>
                  <a:lnTo>
                    <a:pt x="43" y="145"/>
                  </a:lnTo>
                  <a:lnTo>
                    <a:pt x="45" y="137"/>
                  </a:lnTo>
                  <a:lnTo>
                    <a:pt x="45" y="133"/>
                  </a:lnTo>
                  <a:lnTo>
                    <a:pt x="45" y="123"/>
                  </a:lnTo>
                  <a:lnTo>
                    <a:pt x="45" y="115"/>
                  </a:lnTo>
                  <a:lnTo>
                    <a:pt x="47" y="108"/>
                  </a:lnTo>
                  <a:lnTo>
                    <a:pt x="47" y="102"/>
                  </a:lnTo>
                  <a:lnTo>
                    <a:pt x="51" y="96"/>
                  </a:lnTo>
                  <a:lnTo>
                    <a:pt x="51" y="86"/>
                  </a:lnTo>
                  <a:lnTo>
                    <a:pt x="55" y="80"/>
                  </a:lnTo>
                  <a:lnTo>
                    <a:pt x="59" y="73"/>
                  </a:lnTo>
                  <a:lnTo>
                    <a:pt x="63" y="67"/>
                  </a:lnTo>
                  <a:lnTo>
                    <a:pt x="67" y="61"/>
                  </a:lnTo>
                  <a:lnTo>
                    <a:pt x="72" y="59"/>
                  </a:lnTo>
                  <a:lnTo>
                    <a:pt x="78" y="57"/>
                  </a:lnTo>
                  <a:lnTo>
                    <a:pt x="86" y="57"/>
                  </a:lnTo>
                  <a:lnTo>
                    <a:pt x="94" y="57"/>
                  </a:lnTo>
                  <a:lnTo>
                    <a:pt x="102" y="59"/>
                  </a:lnTo>
                  <a:lnTo>
                    <a:pt x="108" y="59"/>
                  </a:lnTo>
                  <a:lnTo>
                    <a:pt x="117" y="61"/>
                  </a:lnTo>
                  <a:lnTo>
                    <a:pt x="123" y="61"/>
                  </a:lnTo>
                  <a:lnTo>
                    <a:pt x="129" y="63"/>
                  </a:lnTo>
                  <a:lnTo>
                    <a:pt x="137" y="63"/>
                  </a:lnTo>
                  <a:lnTo>
                    <a:pt x="145" y="63"/>
                  </a:lnTo>
                  <a:lnTo>
                    <a:pt x="149" y="61"/>
                  </a:lnTo>
                  <a:lnTo>
                    <a:pt x="154" y="59"/>
                  </a:lnTo>
                  <a:lnTo>
                    <a:pt x="162" y="57"/>
                  </a:lnTo>
                  <a:lnTo>
                    <a:pt x="168" y="53"/>
                  </a:lnTo>
                  <a:lnTo>
                    <a:pt x="172" y="47"/>
                  </a:lnTo>
                  <a:lnTo>
                    <a:pt x="178" y="43"/>
                  </a:lnTo>
                  <a:lnTo>
                    <a:pt x="182" y="36"/>
                  </a:lnTo>
                  <a:lnTo>
                    <a:pt x="186" y="2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743" y="10298"/>
              <a:ext cx="16" cy="88"/>
            </a:xfrm>
            <a:custGeom>
              <a:avLst/>
              <a:gdLst>
                <a:gd name="T0" fmla="*/ 1 w 31"/>
                <a:gd name="T1" fmla="*/ 2 h 176"/>
                <a:gd name="T2" fmla="*/ 0 w 31"/>
                <a:gd name="T3" fmla="*/ 22 h 176"/>
                <a:gd name="T4" fmla="*/ 4 w 31"/>
                <a:gd name="T5" fmla="*/ 21 h 176"/>
                <a:gd name="T6" fmla="*/ 4 w 31"/>
                <a:gd name="T7" fmla="*/ 0 h 176"/>
                <a:gd name="T8" fmla="*/ 1 w 31"/>
                <a:gd name="T9" fmla="*/ 2 h 176"/>
                <a:gd name="T10" fmla="*/ 1 w 31"/>
                <a:gd name="T11" fmla="*/ 2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76">
                  <a:moveTo>
                    <a:pt x="2" y="12"/>
                  </a:moveTo>
                  <a:lnTo>
                    <a:pt x="0" y="176"/>
                  </a:lnTo>
                  <a:lnTo>
                    <a:pt x="29" y="166"/>
                  </a:lnTo>
                  <a:lnTo>
                    <a:pt x="31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785" y="10279"/>
              <a:ext cx="19" cy="90"/>
            </a:xfrm>
            <a:custGeom>
              <a:avLst/>
              <a:gdLst>
                <a:gd name="T0" fmla="*/ 0 w 37"/>
                <a:gd name="T1" fmla="*/ 1 h 181"/>
                <a:gd name="T2" fmla="*/ 1 w 37"/>
                <a:gd name="T3" fmla="*/ 22 h 181"/>
                <a:gd name="T4" fmla="*/ 5 w 37"/>
                <a:gd name="T5" fmla="*/ 20 h 181"/>
                <a:gd name="T6" fmla="*/ 4 w 37"/>
                <a:gd name="T7" fmla="*/ 0 h 181"/>
                <a:gd name="T8" fmla="*/ 0 w 37"/>
                <a:gd name="T9" fmla="*/ 1 h 181"/>
                <a:gd name="T10" fmla="*/ 0 w 37"/>
                <a:gd name="T11" fmla="*/ 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81">
                  <a:moveTo>
                    <a:pt x="0" y="12"/>
                  </a:moveTo>
                  <a:lnTo>
                    <a:pt x="6" y="181"/>
                  </a:lnTo>
                  <a:lnTo>
                    <a:pt x="37" y="166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115" y="10899"/>
              <a:ext cx="254" cy="108"/>
            </a:xfrm>
            <a:custGeom>
              <a:avLst/>
              <a:gdLst>
                <a:gd name="T0" fmla="*/ 16 w 509"/>
                <a:gd name="T1" fmla="*/ 0 h 217"/>
                <a:gd name="T2" fmla="*/ 18 w 509"/>
                <a:gd name="T3" fmla="*/ 1 h 217"/>
                <a:gd name="T4" fmla="*/ 21 w 509"/>
                <a:gd name="T5" fmla="*/ 2 h 217"/>
                <a:gd name="T6" fmla="*/ 23 w 509"/>
                <a:gd name="T7" fmla="*/ 2 h 217"/>
                <a:gd name="T8" fmla="*/ 26 w 509"/>
                <a:gd name="T9" fmla="*/ 3 h 217"/>
                <a:gd name="T10" fmla="*/ 28 w 509"/>
                <a:gd name="T11" fmla="*/ 4 h 217"/>
                <a:gd name="T12" fmla="*/ 31 w 509"/>
                <a:gd name="T13" fmla="*/ 5 h 217"/>
                <a:gd name="T14" fmla="*/ 34 w 509"/>
                <a:gd name="T15" fmla="*/ 6 h 217"/>
                <a:gd name="T16" fmla="*/ 37 w 509"/>
                <a:gd name="T17" fmla="*/ 7 h 217"/>
                <a:gd name="T18" fmla="*/ 40 w 509"/>
                <a:gd name="T19" fmla="*/ 9 h 217"/>
                <a:gd name="T20" fmla="*/ 43 w 509"/>
                <a:gd name="T21" fmla="*/ 10 h 217"/>
                <a:gd name="T22" fmla="*/ 46 w 509"/>
                <a:gd name="T23" fmla="*/ 12 h 217"/>
                <a:gd name="T24" fmla="*/ 49 w 509"/>
                <a:gd name="T25" fmla="*/ 13 h 217"/>
                <a:gd name="T26" fmla="*/ 52 w 509"/>
                <a:gd name="T27" fmla="*/ 15 h 217"/>
                <a:gd name="T28" fmla="*/ 55 w 509"/>
                <a:gd name="T29" fmla="*/ 17 h 217"/>
                <a:gd name="T30" fmla="*/ 58 w 509"/>
                <a:gd name="T31" fmla="*/ 19 h 217"/>
                <a:gd name="T32" fmla="*/ 60 w 509"/>
                <a:gd name="T33" fmla="*/ 21 h 217"/>
                <a:gd name="T34" fmla="*/ 62 w 509"/>
                <a:gd name="T35" fmla="*/ 24 h 217"/>
                <a:gd name="T36" fmla="*/ 61 w 509"/>
                <a:gd name="T37" fmla="*/ 26 h 217"/>
                <a:gd name="T38" fmla="*/ 60 w 509"/>
                <a:gd name="T39" fmla="*/ 26 h 217"/>
                <a:gd name="T40" fmla="*/ 57 w 509"/>
                <a:gd name="T41" fmla="*/ 26 h 217"/>
                <a:gd name="T42" fmla="*/ 54 w 509"/>
                <a:gd name="T43" fmla="*/ 26 h 217"/>
                <a:gd name="T44" fmla="*/ 51 w 509"/>
                <a:gd name="T45" fmla="*/ 26 h 217"/>
                <a:gd name="T46" fmla="*/ 48 w 509"/>
                <a:gd name="T47" fmla="*/ 26 h 217"/>
                <a:gd name="T48" fmla="*/ 46 w 509"/>
                <a:gd name="T49" fmla="*/ 26 h 217"/>
                <a:gd name="T50" fmla="*/ 44 w 509"/>
                <a:gd name="T51" fmla="*/ 26 h 217"/>
                <a:gd name="T52" fmla="*/ 41 w 509"/>
                <a:gd name="T53" fmla="*/ 26 h 217"/>
                <a:gd name="T54" fmla="*/ 39 w 509"/>
                <a:gd name="T55" fmla="*/ 26 h 217"/>
                <a:gd name="T56" fmla="*/ 36 w 509"/>
                <a:gd name="T57" fmla="*/ 26 h 217"/>
                <a:gd name="T58" fmla="*/ 34 w 509"/>
                <a:gd name="T59" fmla="*/ 26 h 217"/>
                <a:gd name="T60" fmla="*/ 31 w 509"/>
                <a:gd name="T61" fmla="*/ 26 h 217"/>
                <a:gd name="T62" fmla="*/ 29 w 509"/>
                <a:gd name="T63" fmla="*/ 26 h 217"/>
                <a:gd name="T64" fmla="*/ 26 w 509"/>
                <a:gd name="T65" fmla="*/ 26 h 217"/>
                <a:gd name="T66" fmla="*/ 23 w 509"/>
                <a:gd name="T67" fmla="*/ 27 h 217"/>
                <a:gd name="T68" fmla="*/ 0 w 509"/>
                <a:gd name="T69" fmla="*/ 18 h 217"/>
                <a:gd name="T70" fmla="*/ 24 w 509"/>
                <a:gd name="T71" fmla="*/ 9 h 217"/>
                <a:gd name="T72" fmla="*/ 55 w 509"/>
                <a:gd name="T73" fmla="*/ 23 h 217"/>
                <a:gd name="T74" fmla="*/ 53 w 509"/>
                <a:gd name="T75" fmla="*/ 21 h 217"/>
                <a:gd name="T76" fmla="*/ 51 w 509"/>
                <a:gd name="T77" fmla="*/ 19 h 217"/>
                <a:gd name="T78" fmla="*/ 48 w 509"/>
                <a:gd name="T79" fmla="*/ 18 h 217"/>
                <a:gd name="T80" fmla="*/ 45 w 509"/>
                <a:gd name="T81" fmla="*/ 16 h 217"/>
                <a:gd name="T82" fmla="*/ 43 w 509"/>
                <a:gd name="T83" fmla="*/ 14 h 217"/>
                <a:gd name="T84" fmla="*/ 41 w 509"/>
                <a:gd name="T85" fmla="*/ 13 h 217"/>
                <a:gd name="T86" fmla="*/ 38 w 509"/>
                <a:gd name="T87" fmla="*/ 12 h 217"/>
                <a:gd name="T88" fmla="*/ 35 w 509"/>
                <a:gd name="T89" fmla="*/ 11 h 217"/>
                <a:gd name="T90" fmla="*/ 32 w 509"/>
                <a:gd name="T91" fmla="*/ 10 h 217"/>
                <a:gd name="T92" fmla="*/ 29 w 509"/>
                <a:gd name="T93" fmla="*/ 9 h 217"/>
                <a:gd name="T94" fmla="*/ 26 w 509"/>
                <a:gd name="T95" fmla="*/ 7 h 217"/>
                <a:gd name="T96" fmla="*/ 22 w 509"/>
                <a:gd name="T97" fmla="*/ 6 h 217"/>
                <a:gd name="T98" fmla="*/ 18 w 509"/>
                <a:gd name="T99" fmla="*/ 5 h 217"/>
                <a:gd name="T100" fmla="*/ 14 w 509"/>
                <a:gd name="T101" fmla="*/ 4 h 217"/>
                <a:gd name="T102" fmla="*/ 14 w 509"/>
                <a:gd name="T103" fmla="*/ 0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9" h="217">
                  <a:moveTo>
                    <a:pt x="117" y="0"/>
                  </a:moveTo>
                  <a:lnTo>
                    <a:pt x="119" y="0"/>
                  </a:lnTo>
                  <a:lnTo>
                    <a:pt x="129" y="2"/>
                  </a:lnTo>
                  <a:lnTo>
                    <a:pt x="135" y="4"/>
                  </a:lnTo>
                  <a:lnTo>
                    <a:pt x="142" y="6"/>
                  </a:lnTo>
                  <a:lnTo>
                    <a:pt x="150" y="10"/>
                  </a:lnTo>
                  <a:lnTo>
                    <a:pt x="162" y="12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7" y="16"/>
                  </a:lnTo>
                  <a:lnTo>
                    <a:pt x="183" y="18"/>
                  </a:lnTo>
                  <a:lnTo>
                    <a:pt x="189" y="20"/>
                  </a:lnTo>
                  <a:lnTo>
                    <a:pt x="195" y="22"/>
                  </a:lnTo>
                  <a:lnTo>
                    <a:pt x="201" y="24"/>
                  </a:lnTo>
                  <a:lnTo>
                    <a:pt x="209" y="28"/>
                  </a:lnTo>
                  <a:lnTo>
                    <a:pt x="214" y="29"/>
                  </a:lnTo>
                  <a:lnTo>
                    <a:pt x="222" y="31"/>
                  </a:lnTo>
                  <a:lnTo>
                    <a:pt x="230" y="33"/>
                  </a:lnTo>
                  <a:lnTo>
                    <a:pt x="236" y="37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7"/>
                  </a:lnTo>
                  <a:lnTo>
                    <a:pt x="269" y="51"/>
                  </a:lnTo>
                  <a:lnTo>
                    <a:pt x="275" y="53"/>
                  </a:lnTo>
                  <a:lnTo>
                    <a:pt x="285" y="57"/>
                  </a:lnTo>
                  <a:lnTo>
                    <a:pt x="291" y="59"/>
                  </a:lnTo>
                  <a:lnTo>
                    <a:pt x="298" y="63"/>
                  </a:lnTo>
                  <a:lnTo>
                    <a:pt x="306" y="67"/>
                  </a:lnTo>
                  <a:lnTo>
                    <a:pt x="316" y="70"/>
                  </a:lnTo>
                  <a:lnTo>
                    <a:pt x="324" y="74"/>
                  </a:lnTo>
                  <a:lnTo>
                    <a:pt x="331" y="78"/>
                  </a:lnTo>
                  <a:lnTo>
                    <a:pt x="339" y="80"/>
                  </a:lnTo>
                  <a:lnTo>
                    <a:pt x="347" y="84"/>
                  </a:lnTo>
                  <a:lnTo>
                    <a:pt x="355" y="90"/>
                  </a:lnTo>
                  <a:lnTo>
                    <a:pt x="365" y="94"/>
                  </a:lnTo>
                  <a:lnTo>
                    <a:pt x="372" y="98"/>
                  </a:lnTo>
                  <a:lnTo>
                    <a:pt x="380" y="102"/>
                  </a:lnTo>
                  <a:lnTo>
                    <a:pt x="388" y="107"/>
                  </a:lnTo>
                  <a:lnTo>
                    <a:pt x="398" y="111"/>
                  </a:lnTo>
                  <a:lnTo>
                    <a:pt x="406" y="115"/>
                  </a:lnTo>
                  <a:lnTo>
                    <a:pt x="411" y="121"/>
                  </a:lnTo>
                  <a:lnTo>
                    <a:pt x="419" y="125"/>
                  </a:lnTo>
                  <a:lnTo>
                    <a:pt x="427" y="131"/>
                  </a:lnTo>
                  <a:lnTo>
                    <a:pt x="435" y="135"/>
                  </a:lnTo>
                  <a:lnTo>
                    <a:pt x="443" y="141"/>
                  </a:lnTo>
                  <a:lnTo>
                    <a:pt x="450" y="146"/>
                  </a:lnTo>
                  <a:lnTo>
                    <a:pt x="458" y="152"/>
                  </a:lnTo>
                  <a:lnTo>
                    <a:pt x="464" y="158"/>
                  </a:lnTo>
                  <a:lnTo>
                    <a:pt x="472" y="164"/>
                  </a:lnTo>
                  <a:lnTo>
                    <a:pt x="478" y="168"/>
                  </a:lnTo>
                  <a:lnTo>
                    <a:pt x="485" y="174"/>
                  </a:lnTo>
                  <a:lnTo>
                    <a:pt x="491" y="182"/>
                  </a:lnTo>
                  <a:lnTo>
                    <a:pt x="497" y="187"/>
                  </a:lnTo>
                  <a:lnTo>
                    <a:pt x="503" y="193"/>
                  </a:lnTo>
                  <a:lnTo>
                    <a:pt x="509" y="201"/>
                  </a:lnTo>
                  <a:lnTo>
                    <a:pt x="497" y="217"/>
                  </a:lnTo>
                  <a:lnTo>
                    <a:pt x="495" y="215"/>
                  </a:lnTo>
                  <a:lnTo>
                    <a:pt x="489" y="215"/>
                  </a:lnTo>
                  <a:lnTo>
                    <a:pt x="485" y="215"/>
                  </a:lnTo>
                  <a:lnTo>
                    <a:pt x="482" y="215"/>
                  </a:lnTo>
                  <a:lnTo>
                    <a:pt x="476" y="215"/>
                  </a:lnTo>
                  <a:lnTo>
                    <a:pt x="470" y="215"/>
                  </a:lnTo>
                  <a:lnTo>
                    <a:pt x="462" y="215"/>
                  </a:lnTo>
                  <a:lnTo>
                    <a:pt x="454" y="215"/>
                  </a:lnTo>
                  <a:lnTo>
                    <a:pt x="446" y="215"/>
                  </a:lnTo>
                  <a:lnTo>
                    <a:pt x="439" y="215"/>
                  </a:lnTo>
                  <a:lnTo>
                    <a:pt x="429" y="215"/>
                  </a:lnTo>
                  <a:lnTo>
                    <a:pt x="419" y="215"/>
                  </a:lnTo>
                  <a:lnTo>
                    <a:pt x="409" y="215"/>
                  </a:lnTo>
                  <a:lnTo>
                    <a:pt x="400" y="215"/>
                  </a:lnTo>
                  <a:lnTo>
                    <a:pt x="394" y="215"/>
                  </a:lnTo>
                  <a:lnTo>
                    <a:pt x="388" y="215"/>
                  </a:lnTo>
                  <a:lnTo>
                    <a:pt x="380" y="215"/>
                  </a:lnTo>
                  <a:lnTo>
                    <a:pt x="376" y="215"/>
                  </a:lnTo>
                  <a:lnTo>
                    <a:pt x="370" y="215"/>
                  </a:lnTo>
                  <a:lnTo>
                    <a:pt x="365" y="215"/>
                  </a:lnTo>
                  <a:lnTo>
                    <a:pt x="357" y="215"/>
                  </a:lnTo>
                  <a:lnTo>
                    <a:pt x="353" y="215"/>
                  </a:lnTo>
                  <a:lnTo>
                    <a:pt x="345" y="215"/>
                  </a:lnTo>
                  <a:lnTo>
                    <a:pt x="339" y="215"/>
                  </a:lnTo>
                  <a:lnTo>
                    <a:pt x="333" y="215"/>
                  </a:lnTo>
                  <a:lnTo>
                    <a:pt x="328" y="215"/>
                  </a:lnTo>
                  <a:lnTo>
                    <a:pt x="320" y="215"/>
                  </a:lnTo>
                  <a:lnTo>
                    <a:pt x="314" y="215"/>
                  </a:lnTo>
                  <a:lnTo>
                    <a:pt x="308" y="215"/>
                  </a:lnTo>
                  <a:lnTo>
                    <a:pt x="300" y="215"/>
                  </a:lnTo>
                  <a:lnTo>
                    <a:pt x="294" y="215"/>
                  </a:lnTo>
                  <a:lnTo>
                    <a:pt x="287" y="215"/>
                  </a:lnTo>
                  <a:lnTo>
                    <a:pt x="279" y="215"/>
                  </a:lnTo>
                  <a:lnTo>
                    <a:pt x="273" y="215"/>
                  </a:lnTo>
                  <a:lnTo>
                    <a:pt x="267" y="215"/>
                  </a:lnTo>
                  <a:lnTo>
                    <a:pt x="259" y="215"/>
                  </a:lnTo>
                  <a:lnTo>
                    <a:pt x="252" y="215"/>
                  </a:lnTo>
                  <a:lnTo>
                    <a:pt x="246" y="215"/>
                  </a:lnTo>
                  <a:lnTo>
                    <a:pt x="238" y="215"/>
                  </a:lnTo>
                  <a:lnTo>
                    <a:pt x="232" y="215"/>
                  </a:lnTo>
                  <a:lnTo>
                    <a:pt x="224" y="215"/>
                  </a:lnTo>
                  <a:lnTo>
                    <a:pt x="218" y="215"/>
                  </a:lnTo>
                  <a:lnTo>
                    <a:pt x="211" y="215"/>
                  </a:lnTo>
                  <a:lnTo>
                    <a:pt x="205" y="215"/>
                  </a:lnTo>
                  <a:lnTo>
                    <a:pt x="197" y="215"/>
                  </a:lnTo>
                  <a:lnTo>
                    <a:pt x="191" y="217"/>
                  </a:lnTo>
                  <a:lnTo>
                    <a:pt x="185" y="135"/>
                  </a:lnTo>
                  <a:lnTo>
                    <a:pt x="160" y="189"/>
                  </a:lnTo>
                  <a:lnTo>
                    <a:pt x="0" y="150"/>
                  </a:lnTo>
                  <a:lnTo>
                    <a:pt x="14" y="129"/>
                  </a:lnTo>
                  <a:lnTo>
                    <a:pt x="135" y="156"/>
                  </a:lnTo>
                  <a:lnTo>
                    <a:pt x="193" y="78"/>
                  </a:lnTo>
                  <a:lnTo>
                    <a:pt x="216" y="94"/>
                  </a:lnTo>
                  <a:lnTo>
                    <a:pt x="220" y="184"/>
                  </a:lnTo>
                  <a:lnTo>
                    <a:pt x="441" y="184"/>
                  </a:lnTo>
                  <a:lnTo>
                    <a:pt x="439" y="182"/>
                  </a:lnTo>
                  <a:lnTo>
                    <a:pt x="435" y="178"/>
                  </a:lnTo>
                  <a:lnTo>
                    <a:pt x="429" y="174"/>
                  </a:lnTo>
                  <a:lnTo>
                    <a:pt x="421" y="168"/>
                  </a:lnTo>
                  <a:lnTo>
                    <a:pt x="415" y="162"/>
                  </a:lnTo>
                  <a:lnTo>
                    <a:pt x="409" y="158"/>
                  </a:lnTo>
                  <a:lnTo>
                    <a:pt x="404" y="152"/>
                  </a:lnTo>
                  <a:lnTo>
                    <a:pt x="396" y="148"/>
                  </a:lnTo>
                  <a:lnTo>
                    <a:pt x="388" y="145"/>
                  </a:lnTo>
                  <a:lnTo>
                    <a:pt x="380" y="139"/>
                  </a:lnTo>
                  <a:lnTo>
                    <a:pt x="372" y="133"/>
                  </a:lnTo>
                  <a:lnTo>
                    <a:pt x="363" y="129"/>
                  </a:lnTo>
                  <a:lnTo>
                    <a:pt x="357" y="125"/>
                  </a:lnTo>
                  <a:lnTo>
                    <a:pt x="351" y="121"/>
                  </a:lnTo>
                  <a:lnTo>
                    <a:pt x="345" y="119"/>
                  </a:lnTo>
                  <a:lnTo>
                    <a:pt x="339" y="115"/>
                  </a:lnTo>
                  <a:lnTo>
                    <a:pt x="333" y="113"/>
                  </a:lnTo>
                  <a:lnTo>
                    <a:pt x="328" y="109"/>
                  </a:lnTo>
                  <a:lnTo>
                    <a:pt x="320" y="107"/>
                  </a:lnTo>
                  <a:lnTo>
                    <a:pt x="314" y="104"/>
                  </a:lnTo>
                  <a:lnTo>
                    <a:pt x="308" y="100"/>
                  </a:lnTo>
                  <a:lnTo>
                    <a:pt x="300" y="98"/>
                  </a:lnTo>
                  <a:lnTo>
                    <a:pt x="292" y="94"/>
                  </a:lnTo>
                  <a:lnTo>
                    <a:pt x="287" y="92"/>
                  </a:lnTo>
                  <a:lnTo>
                    <a:pt x="277" y="88"/>
                  </a:lnTo>
                  <a:lnTo>
                    <a:pt x="271" y="84"/>
                  </a:lnTo>
                  <a:lnTo>
                    <a:pt x="261" y="82"/>
                  </a:lnTo>
                  <a:lnTo>
                    <a:pt x="255" y="78"/>
                  </a:lnTo>
                  <a:lnTo>
                    <a:pt x="246" y="76"/>
                  </a:lnTo>
                  <a:lnTo>
                    <a:pt x="236" y="72"/>
                  </a:lnTo>
                  <a:lnTo>
                    <a:pt x="228" y="70"/>
                  </a:lnTo>
                  <a:lnTo>
                    <a:pt x="218" y="67"/>
                  </a:lnTo>
                  <a:lnTo>
                    <a:pt x="209" y="63"/>
                  </a:lnTo>
                  <a:lnTo>
                    <a:pt x="199" y="61"/>
                  </a:lnTo>
                  <a:lnTo>
                    <a:pt x="189" y="57"/>
                  </a:lnTo>
                  <a:lnTo>
                    <a:pt x="179" y="55"/>
                  </a:lnTo>
                  <a:lnTo>
                    <a:pt x="170" y="51"/>
                  </a:lnTo>
                  <a:lnTo>
                    <a:pt x="158" y="49"/>
                  </a:lnTo>
                  <a:lnTo>
                    <a:pt x="148" y="45"/>
                  </a:lnTo>
                  <a:lnTo>
                    <a:pt x="138" y="41"/>
                  </a:lnTo>
                  <a:lnTo>
                    <a:pt x="127" y="39"/>
                  </a:lnTo>
                  <a:lnTo>
                    <a:pt x="115" y="37"/>
                  </a:lnTo>
                  <a:lnTo>
                    <a:pt x="103" y="35"/>
                  </a:lnTo>
                  <a:lnTo>
                    <a:pt x="94" y="3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422" y="10919"/>
              <a:ext cx="262" cy="102"/>
            </a:xfrm>
            <a:custGeom>
              <a:avLst/>
              <a:gdLst>
                <a:gd name="T0" fmla="*/ 14 w 525"/>
                <a:gd name="T1" fmla="*/ 0 h 205"/>
                <a:gd name="T2" fmla="*/ 15 w 525"/>
                <a:gd name="T3" fmla="*/ 0 h 205"/>
                <a:gd name="T4" fmla="*/ 17 w 525"/>
                <a:gd name="T5" fmla="*/ 0 h 205"/>
                <a:gd name="T6" fmla="*/ 18 w 525"/>
                <a:gd name="T7" fmla="*/ 0 h 205"/>
                <a:gd name="T8" fmla="*/ 20 w 525"/>
                <a:gd name="T9" fmla="*/ 0 h 205"/>
                <a:gd name="T10" fmla="*/ 21 w 525"/>
                <a:gd name="T11" fmla="*/ 0 h 205"/>
                <a:gd name="T12" fmla="*/ 22 w 525"/>
                <a:gd name="T13" fmla="*/ 0 h 205"/>
                <a:gd name="T14" fmla="*/ 24 w 525"/>
                <a:gd name="T15" fmla="*/ 0 h 205"/>
                <a:gd name="T16" fmla="*/ 26 w 525"/>
                <a:gd name="T17" fmla="*/ 0 h 205"/>
                <a:gd name="T18" fmla="*/ 28 w 525"/>
                <a:gd name="T19" fmla="*/ 0 h 205"/>
                <a:gd name="T20" fmla="*/ 30 w 525"/>
                <a:gd name="T21" fmla="*/ 0 h 205"/>
                <a:gd name="T22" fmla="*/ 32 w 525"/>
                <a:gd name="T23" fmla="*/ 1 h 205"/>
                <a:gd name="T24" fmla="*/ 34 w 525"/>
                <a:gd name="T25" fmla="*/ 1 h 205"/>
                <a:gd name="T26" fmla="*/ 36 w 525"/>
                <a:gd name="T27" fmla="*/ 1 h 205"/>
                <a:gd name="T28" fmla="*/ 38 w 525"/>
                <a:gd name="T29" fmla="*/ 2 h 205"/>
                <a:gd name="T30" fmla="*/ 40 w 525"/>
                <a:gd name="T31" fmla="*/ 2 h 205"/>
                <a:gd name="T32" fmla="*/ 42 w 525"/>
                <a:gd name="T33" fmla="*/ 3 h 205"/>
                <a:gd name="T34" fmla="*/ 44 w 525"/>
                <a:gd name="T35" fmla="*/ 3 h 205"/>
                <a:gd name="T36" fmla="*/ 46 w 525"/>
                <a:gd name="T37" fmla="*/ 4 h 205"/>
                <a:gd name="T38" fmla="*/ 48 w 525"/>
                <a:gd name="T39" fmla="*/ 5 h 205"/>
                <a:gd name="T40" fmla="*/ 51 w 525"/>
                <a:gd name="T41" fmla="*/ 6 h 205"/>
                <a:gd name="T42" fmla="*/ 52 w 525"/>
                <a:gd name="T43" fmla="*/ 6 h 205"/>
                <a:gd name="T44" fmla="*/ 54 w 525"/>
                <a:gd name="T45" fmla="*/ 8 h 205"/>
                <a:gd name="T46" fmla="*/ 56 w 525"/>
                <a:gd name="T47" fmla="*/ 9 h 205"/>
                <a:gd name="T48" fmla="*/ 58 w 525"/>
                <a:gd name="T49" fmla="*/ 10 h 205"/>
                <a:gd name="T50" fmla="*/ 60 w 525"/>
                <a:gd name="T51" fmla="*/ 11 h 205"/>
                <a:gd name="T52" fmla="*/ 61 w 525"/>
                <a:gd name="T53" fmla="*/ 13 h 205"/>
                <a:gd name="T54" fmla="*/ 63 w 525"/>
                <a:gd name="T55" fmla="*/ 14 h 205"/>
                <a:gd name="T56" fmla="*/ 64 w 525"/>
                <a:gd name="T57" fmla="*/ 16 h 205"/>
                <a:gd name="T58" fmla="*/ 27 w 525"/>
                <a:gd name="T59" fmla="*/ 25 h 205"/>
                <a:gd name="T60" fmla="*/ 19 w 525"/>
                <a:gd name="T61" fmla="*/ 25 h 205"/>
                <a:gd name="T62" fmla="*/ 2 w 525"/>
                <a:gd name="T63" fmla="*/ 21 h 205"/>
                <a:gd name="T64" fmla="*/ 20 w 525"/>
                <a:gd name="T65" fmla="*/ 11 h 205"/>
                <a:gd name="T66" fmla="*/ 28 w 525"/>
                <a:gd name="T67" fmla="*/ 20 h 205"/>
                <a:gd name="T68" fmla="*/ 56 w 525"/>
                <a:gd name="T69" fmla="*/ 14 h 205"/>
                <a:gd name="T70" fmla="*/ 55 w 525"/>
                <a:gd name="T71" fmla="*/ 13 h 205"/>
                <a:gd name="T72" fmla="*/ 53 w 525"/>
                <a:gd name="T73" fmla="*/ 12 h 205"/>
                <a:gd name="T74" fmla="*/ 51 w 525"/>
                <a:gd name="T75" fmla="*/ 11 h 205"/>
                <a:gd name="T76" fmla="*/ 49 w 525"/>
                <a:gd name="T77" fmla="*/ 10 h 205"/>
                <a:gd name="T78" fmla="*/ 47 w 525"/>
                <a:gd name="T79" fmla="*/ 9 h 205"/>
                <a:gd name="T80" fmla="*/ 45 w 525"/>
                <a:gd name="T81" fmla="*/ 8 h 205"/>
                <a:gd name="T82" fmla="*/ 43 w 525"/>
                <a:gd name="T83" fmla="*/ 8 h 205"/>
                <a:gd name="T84" fmla="*/ 42 w 525"/>
                <a:gd name="T85" fmla="*/ 7 h 205"/>
                <a:gd name="T86" fmla="*/ 40 w 525"/>
                <a:gd name="T87" fmla="*/ 6 h 205"/>
                <a:gd name="T88" fmla="*/ 39 w 525"/>
                <a:gd name="T89" fmla="*/ 6 h 205"/>
                <a:gd name="T90" fmla="*/ 37 w 525"/>
                <a:gd name="T91" fmla="*/ 5 h 205"/>
                <a:gd name="T92" fmla="*/ 35 w 525"/>
                <a:gd name="T93" fmla="*/ 5 h 205"/>
                <a:gd name="T94" fmla="*/ 33 w 525"/>
                <a:gd name="T95" fmla="*/ 5 h 205"/>
                <a:gd name="T96" fmla="*/ 31 w 525"/>
                <a:gd name="T97" fmla="*/ 4 h 205"/>
                <a:gd name="T98" fmla="*/ 29 w 525"/>
                <a:gd name="T99" fmla="*/ 4 h 205"/>
                <a:gd name="T100" fmla="*/ 26 w 525"/>
                <a:gd name="T101" fmla="*/ 4 h 205"/>
                <a:gd name="T102" fmla="*/ 24 w 525"/>
                <a:gd name="T103" fmla="*/ 4 h 205"/>
                <a:gd name="T104" fmla="*/ 22 w 525"/>
                <a:gd name="T105" fmla="*/ 4 h 205"/>
                <a:gd name="T106" fmla="*/ 19 w 525"/>
                <a:gd name="T107" fmla="*/ 4 h 205"/>
                <a:gd name="T108" fmla="*/ 16 w 525"/>
                <a:gd name="T109" fmla="*/ 4 h 205"/>
                <a:gd name="T110" fmla="*/ 13 w 525"/>
                <a:gd name="T111" fmla="*/ 4 h 205"/>
                <a:gd name="T112" fmla="*/ 14 w 525"/>
                <a:gd name="T113" fmla="*/ 0 h 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5" h="205">
                  <a:moveTo>
                    <a:pt x="119" y="2"/>
                  </a:moveTo>
                  <a:lnTo>
                    <a:pt x="119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2"/>
                  </a:lnTo>
                  <a:lnTo>
                    <a:pt x="211" y="2"/>
                  </a:lnTo>
                  <a:lnTo>
                    <a:pt x="219" y="4"/>
                  </a:lnTo>
                  <a:lnTo>
                    <a:pt x="224" y="4"/>
                  </a:lnTo>
                  <a:lnTo>
                    <a:pt x="232" y="6"/>
                  </a:lnTo>
                  <a:lnTo>
                    <a:pt x="240" y="6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65" y="10"/>
                  </a:lnTo>
                  <a:lnTo>
                    <a:pt x="273" y="10"/>
                  </a:lnTo>
                  <a:lnTo>
                    <a:pt x="283" y="12"/>
                  </a:lnTo>
                  <a:lnTo>
                    <a:pt x="289" y="12"/>
                  </a:lnTo>
                  <a:lnTo>
                    <a:pt x="297" y="14"/>
                  </a:lnTo>
                  <a:lnTo>
                    <a:pt x="306" y="16"/>
                  </a:lnTo>
                  <a:lnTo>
                    <a:pt x="314" y="18"/>
                  </a:lnTo>
                  <a:lnTo>
                    <a:pt x="324" y="20"/>
                  </a:lnTo>
                  <a:lnTo>
                    <a:pt x="332" y="22"/>
                  </a:lnTo>
                  <a:lnTo>
                    <a:pt x="339" y="24"/>
                  </a:lnTo>
                  <a:lnTo>
                    <a:pt x="349" y="27"/>
                  </a:lnTo>
                  <a:lnTo>
                    <a:pt x="357" y="29"/>
                  </a:lnTo>
                  <a:lnTo>
                    <a:pt x="365" y="31"/>
                  </a:lnTo>
                  <a:lnTo>
                    <a:pt x="373" y="35"/>
                  </a:lnTo>
                  <a:lnTo>
                    <a:pt x="382" y="37"/>
                  </a:lnTo>
                  <a:lnTo>
                    <a:pt x="390" y="41"/>
                  </a:lnTo>
                  <a:lnTo>
                    <a:pt x="400" y="43"/>
                  </a:lnTo>
                  <a:lnTo>
                    <a:pt x="408" y="49"/>
                  </a:lnTo>
                  <a:lnTo>
                    <a:pt x="417" y="53"/>
                  </a:lnTo>
                  <a:lnTo>
                    <a:pt x="423" y="55"/>
                  </a:lnTo>
                  <a:lnTo>
                    <a:pt x="431" y="59"/>
                  </a:lnTo>
                  <a:lnTo>
                    <a:pt x="439" y="65"/>
                  </a:lnTo>
                  <a:lnTo>
                    <a:pt x="447" y="68"/>
                  </a:lnTo>
                  <a:lnTo>
                    <a:pt x="454" y="72"/>
                  </a:lnTo>
                  <a:lnTo>
                    <a:pt x="462" y="76"/>
                  </a:lnTo>
                  <a:lnTo>
                    <a:pt x="468" y="82"/>
                  </a:lnTo>
                  <a:lnTo>
                    <a:pt x="478" y="88"/>
                  </a:lnTo>
                  <a:lnTo>
                    <a:pt x="484" y="94"/>
                  </a:lnTo>
                  <a:lnTo>
                    <a:pt x="490" y="98"/>
                  </a:lnTo>
                  <a:lnTo>
                    <a:pt x="495" y="105"/>
                  </a:lnTo>
                  <a:lnTo>
                    <a:pt x="503" y="111"/>
                  </a:lnTo>
                  <a:lnTo>
                    <a:pt x="507" y="117"/>
                  </a:lnTo>
                  <a:lnTo>
                    <a:pt x="513" y="125"/>
                  </a:lnTo>
                  <a:lnTo>
                    <a:pt x="519" y="131"/>
                  </a:lnTo>
                  <a:lnTo>
                    <a:pt x="525" y="141"/>
                  </a:lnTo>
                  <a:lnTo>
                    <a:pt x="217" y="205"/>
                  </a:lnTo>
                  <a:lnTo>
                    <a:pt x="176" y="137"/>
                  </a:lnTo>
                  <a:lnTo>
                    <a:pt x="152" y="205"/>
                  </a:lnTo>
                  <a:lnTo>
                    <a:pt x="0" y="205"/>
                  </a:lnTo>
                  <a:lnTo>
                    <a:pt x="22" y="172"/>
                  </a:lnTo>
                  <a:lnTo>
                    <a:pt x="127" y="176"/>
                  </a:lnTo>
                  <a:lnTo>
                    <a:pt x="166" y="88"/>
                  </a:lnTo>
                  <a:lnTo>
                    <a:pt x="197" y="88"/>
                  </a:lnTo>
                  <a:lnTo>
                    <a:pt x="230" y="164"/>
                  </a:lnTo>
                  <a:lnTo>
                    <a:pt x="452" y="121"/>
                  </a:lnTo>
                  <a:lnTo>
                    <a:pt x="451" y="117"/>
                  </a:lnTo>
                  <a:lnTo>
                    <a:pt x="447" y="115"/>
                  </a:lnTo>
                  <a:lnTo>
                    <a:pt x="441" y="109"/>
                  </a:lnTo>
                  <a:lnTo>
                    <a:pt x="431" y="104"/>
                  </a:lnTo>
                  <a:lnTo>
                    <a:pt x="425" y="100"/>
                  </a:lnTo>
                  <a:lnTo>
                    <a:pt x="419" y="96"/>
                  </a:lnTo>
                  <a:lnTo>
                    <a:pt x="412" y="92"/>
                  </a:lnTo>
                  <a:lnTo>
                    <a:pt x="406" y="88"/>
                  </a:lnTo>
                  <a:lnTo>
                    <a:pt x="396" y="84"/>
                  </a:lnTo>
                  <a:lnTo>
                    <a:pt x="388" y="80"/>
                  </a:lnTo>
                  <a:lnTo>
                    <a:pt x="378" y="74"/>
                  </a:lnTo>
                  <a:lnTo>
                    <a:pt x="369" y="72"/>
                  </a:lnTo>
                  <a:lnTo>
                    <a:pt x="363" y="68"/>
                  </a:lnTo>
                  <a:lnTo>
                    <a:pt x="357" y="66"/>
                  </a:lnTo>
                  <a:lnTo>
                    <a:pt x="351" y="65"/>
                  </a:lnTo>
                  <a:lnTo>
                    <a:pt x="345" y="63"/>
                  </a:lnTo>
                  <a:lnTo>
                    <a:pt x="337" y="59"/>
                  </a:lnTo>
                  <a:lnTo>
                    <a:pt x="332" y="57"/>
                  </a:lnTo>
                  <a:lnTo>
                    <a:pt x="326" y="55"/>
                  </a:lnTo>
                  <a:lnTo>
                    <a:pt x="320" y="55"/>
                  </a:lnTo>
                  <a:lnTo>
                    <a:pt x="312" y="51"/>
                  </a:lnTo>
                  <a:lnTo>
                    <a:pt x="306" y="51"/>
                  </a:lnTo>
                  <a:lnTo>
                    <a:pt x="297" y="47"/>
                  </a:lnTo>
                  <a:lnTo>
                    <a:pt x="291" y="47"/>
                  </a:lnTo>
                  <a:lnTo>
                    <a:pt x="283" y="43"/>
                  </a:lnTo>
                  <a:lnTo>
                    <a:pt x="275" y="43"/>
                  </a:lnTo>
                  <a:lnTo>
                    <a:pt x="267" y="41"/>
                  </a:lnTo>
                  <a:lnTo>
                    <a:pt x="259" y="41"/>
                  </a:lnTo>
                  <a:lnTo>
                    <a:pt x="250" y="39"/>
                  </a:lnTo>
                  <a:lnTo>
                    <a:pt x="242" y="37"/>
                  </a:lnTo>
                  <a:lnTo>
                    <a:pt x="232" y="37"/>
                  </a:lnTo>
                  <a:lnTo>
                    <a:pt x="224" y="35"/>
                  </a:lnTo>
                  <a:lnTo>
                    <a:pt x="215" y="35"/>
                  </a:lnTo>
                  <a:lnTo>
                    <a:pt x="205" y="33"/>
                  </a:lnTo>
                  <a:lnTo>
                    <a:pt x="195" y="33"/>
                  </a:lnTo>
                  <a:lnTo>
                    <a:pt x="187" y="33"/>
                  </a:lnTo>
                  <a:lnTo>
                    <a:pt x="176" y="33"/>
                  </a:lnTo>
                  <a:lnTo>
                    <a:pt x="166" y="33"/>
                  </a:lnTo>
                  <a:lnTo>
                    <a:pt x="154" y="33"/>
                  </a:lnTo>
                  <a:lnTo>
                    <a:pt x="146" y="33"/>
                  </a:lnTo>
                  <a:lnTo>
                    <a:pt x="135" y="33"/>
                  </a:lnTo>
                  <a:lnTo>
                    <a:pt x="123" y="33"/>
                  </a:lnTo>
                  <a:lnTo>
                    <a:pt x="111" y="35"/>
                  </a:lnTo>
                  <a:lnTo>
                    <a:pt x="102" y="35"/>
                  </a:lnTo>
                  <a:lnTo>
                    <a:pt x="1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044" y="10156"/>
              <a:ext cx="264" cy="271"/>
            </a:xfrm>
            <a:custGeom>
              <a:avLst/>
              <a:gdLst>
                <a:gd name="T0" fmla="*/ 65 w 526"/>
                <a:gd name="T1" fmla="*/ 6 h 542"/>
                <a:gd name="T2" fmla="*/ 64 w 526"/>
                <a:gd name="T3" fmla="*/ 6 h 542"/>
                <a:gd name="T4" fmla="*/ 62 w 526"/>
                <a:gd name="T5" fmla="*/ 8 h 542"/>
                <a:gd name="T6" fmla="*/ 60 w 526"/>
                <a:gd name="T7" fmla="*/ 9 h 542"/>
                <a:gd name="T8" fmla="*/ 58 w 526"/>
                <a:gd name="T9" fmla="*/ 10 h 542"/>
                <a:gd name="T10" fmla="*/ 57 w 526"/>
                <a:gd name="T11" fmla="*/ 11 h 542"/>
                <a:gd name="T12" fmla="*/ 54 w 526"/>
                <a:gd name="T13" fmla="*/ 12 h 542"/>
                <a:gd name="T14" fmla="*/ 52 w 526"/>
                <a:gd name="T15" fmla="*/ 14 h 542"/>
                <a:gd name="T16" fmla="*/ 50 w 526"/>
                <a:gd name="T17" fmla="*/ 15 h 542"/>
                <a:gd name="T18" fmla="*/ 48 w 526"/>
                <a:gd name="T19" fmla="*/ 17 h 542"/>
                <a:gd name="T20" fmla="*/ 46 w 526"/>
                <a:gd name="T21" fmla="*/ 19 h 542"/>
                <a:gd name="T22" fmla="*/ 43 w 526"/>
                <a:gd name="T23" fmla="*/ 20 h 542"/>
                <a:gd name="T24" fmla="*/ 41 w 526"/>
                <a:gd name="T25" fmla="*/ 23 h 542"/>
                <a:gd name="T26" fmla="*/ 38 w 526"/>
                <a:gd name="T27" fmla="*/ 25 h 542"/>
                <a:gd name="T28" fmla="*/ 36 w 526"/>
                <a:gd name="T29" fmla="*/ 27 h 542"/>
                <a:gd name="T30" fmla="*/ 33 w 526"/>
                <a:gd name="T31" fmla="*/ 29 h 542"/>
                <a:gd name="T32" fmla="*/ 30 w 526"/>
                <a:gd name="T33" fmla="*/ 32 h 542"/>
                <a:gd name="T34" fmla="*/ 28 w 526"/>
                <a:gd name="T35" fmla="*/ 34 h 542"/>
                <a:gd name="T36" fmla="*/ 25 w 526"/>
                <a:gd name="T37" fmla="*/ 37 h 542"/>
                <a:gd name="T38" fmla="*/ 23 w 526"/>
                <a:gd name="T39" fmla="*/ 39 h 542"/>
                <a:gd name="T40" fmla="*/ 20 w 526"/>
                <a:gd name="T41" fmla="*/ 42 h 542"/>
                <a:gd name="T42" fmla="*/ 18 w 526"/>
                <a:gd name="T43" fmla="*/ 45 h 542"/>
                <a:gd name="T44" fmla="*/ 15 w 526"/>
                <a:gd name="T45" fmla="*/ 48 h 542"/>
                <a:gd name="T46" fmla="*/ 13 w 526"/>
                <a:gd name="T47" fmla="*/ 51 h 542"/>
                <a:gd name="T48" fmla="*/ 11 w 526"/>
                <a:gd name="T49" fmla="*/ 54 h 542"/>
                <a:gd name="T50" fmla="*/ 9 w 526"/>
                <a:gd name="T51" fmla="*/ 57 h 542"/>
                <a:gd name="T52" fmla="*/ 7 w 526"/>
                <a:gd name="T53" fmla="*/ 60 h 542"/>
                <a:gd name="T54" fmla="*/ 6 w 526"/>
                <a:gd name="T55" fmla="*/ 63 h 542"/>
                <a:gd name="T56" fmla="*/ 4 w 526"/>
                <a:gd name="T57" fmla="*/ 67 h 542"/>
                <a:gd name="T58" fmla="*/ 0 w 526"/>
                <a:gd name="T59" fmla="*/ 66 h 542"/>
                <a:gd name="T60" fmla="*/ 0 w 526"/>
                <a:gd name="T61" fmla="*/ 66 h 542"/>
                <a:gd name="T62" fmla="*/ 1 w 526"/>
                <a:gd name="T63" fmla="*/ 64 h 542"/>
                <a:gd name="T64" fmla="*/ 2 w 526"/>
                <a:gd name="T65" fmla="*/ 62 h 542"/>
                <a:gd name="T66" fmla="*/ 3 w 526"/>
                <a:gd name="T67" fmla="*/ 60 h 542"/>
                <a:gd name="T68" fmla="*/ 4 w 526"/>
                <a:gd name="T69" fmla="*/ 58 h 542"/>
                <a:gd name="T70" fmla="*/ 5 w 526"/>
                <a:gd name="T71" fmla="*/ 57 h 542"/>
                <a:gd name="T72" fmla="*/ 6 w 526"/>
                <a:gd name="T73" fmla="*/ 55 h 542"/>
                <a:gd name="T74" fmla="*/ 7 w 526"/>
                <a:gd name="T75" fmla="*/ 53 h 542"/>
                <a:gd name="T76" fmla="*/ 8 w 526"/>
                <a:gd name="T77" fmla="*/ 51 h 542"/>
                <a:gd name="T78" fmla="*/ 10 w 526"/>
                <a:gd name="T79" fmla="*/ 49 h 542"/>
                <a:gd name="T80" fmla="*/ 11 w 526"/>
                <a:gd name="T81" fmla="*/ 46 h 542"/>
                <a:gd name="T82" fmla="*/ 13 w 526"/>
                <a:gd name="T83" fmla="*/ 44 h 542"/>
                <a:gd name="T84" fmla="*/ 15 w 526"/>
                <a:gd name="T85" fmla="*/ 41 h 542"/>
                <a:gd name="T86" fmla="*/ 17 w 526"/>
                <a:gd name="T87" fmla="*/ 39 h 542"/>
                <a:gd name="T88" fmla="*/ 19 w 526"/>
                <a:gd name="T89" fmla="*/ 36 h 542"/>
                <a:gd name="T90" fmla="*/ 22 w 526"/>
                <a:gd name="T91" fmla="*/ 34 h 542"/>
                <a:gd name="T92" fmla="*/ 24 w 526"/>
                <a:gd name="T93" fmla="*/ 31 h 542"/>
                <a:gd name="T94" fmla="*/ 27 w 526"/>
                <a:gd name="T95" fmla="*/ 28 h 542"/>
                <a:gd name="T96" fmla="*/ 30 w 526"/>
                <a:gd name="T97" fmla="*/ 25 h 542"/>
                <a:gd name="T98" fmla="*/ 33 w 526"/>
                <a:gd name="T99" fmla="*/ 23 h 542"/>
                <a:gd name="T100" fmla="*/ 37 w 526"/>
                <a:gd name="T101" fmla="*/ 20 h 542"/>
                <a:gd name="T102" fmla="*/ 40 w 526"/>
                <a:gd name="T103" fmla="*/ 17 h 542"/>
                <a:gd name="T104" fmla="*/ 44 w 526"/>
                <a:gd name="T105" fmla="*/ 14 h 542"/>
                <a:gd name="T106" fmla="*/ 48 w 526"/>
                <a:gd name="T107" fmla="*/ 11 h 542"/>
                <a:gd name="T108" fmla="*/ 52 w 526"/>
                <a:gd name="T109" fmla="*/ 9 h 542"/>
                <a:gd name="T110" fmla="*/ 57 w 526"/>
                <a:gd name="T111" fmla="*/ 6 h 542"/>
                <a:gd name="T112" fmla="*/ 61 w 526"/>
                <a:gd name="T113" fmla="*/ 3 h 542"/>
                <a:gd name="T114" fmla="*/ 67 w 526"/>
                <a:gd name="T115" fmla="*/ 0 h 542"/>
                <a:gd name="T116" fmla="*/ 65 w 526"/>
                <a:gd name="T117" fmla="*/ 6 h 5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6" h="542">
                  <a:moveTo>
                    <a:pt x="516" y="43"/>
                  </a:moveTo>
                  <a:lnTo>
                    <a:pt x="514" y="43"/>
                  </a:lnTo>
                  <a:lnTo>
                    <a:pt x="512" y="45"/>
                  </a:lnTo>
                  <a:lnTo>
                    <a:pt x="507" y="47"/>
                  </a:lnTo>
                  <a:lnTo>
                    <a:pt x="499" y="53"/>
                  </a:lnTo>
                  <a:lnTo>
                    <a:pt x="491" y="57"/>
                  </a:lnTo>
                  <a:lnTo>
                    <a:pt x="479" y="63"/>
                  </a:lnTo>
                  <a:lnTo>
                    <a:pt x="473" y="67"/>
                  </a:lnTo>
                  <a:lnTo>
                    <a:pt x="468" y="73"/>
                  </a:lnTo>
                  <a:lnTo>
                    <a:pt x="462" y="76"/>
                  </a:lnTo>
                  <a:lnTo>
                    <a:pt x="456" y="80"/>
                  </a:lnTo>
                  <a:lnTo>
                    <a:pt x="448" y="84"/>
                  </a:lnTo>
                  <a:lnTo>
                    <a:pt x="438" y="90"/>
                  </a:lnTo>
                  <a:lnTo>
                    <a:pt x="431" y="94"/>
                  </a:lnTo>
                  <a:lnTo>
                    <a:pt x="425" y="100"/>
                  </a:lnTo>
                  <a:lnTo>
                    <a:pt x="415" y="106"/>
                  </a:lnTo>
                  <a:lnTo>
                    <a:pt x="407" y="114"/>
                  </a:lnTo>
                  <a:lnTo>
                    <a:pt x="397" y="119"/>
                  </a:lnTo>
                  <a:lnTo>
                    <a:pt x="390" y="125"/>
                  </a:lnTo>
                  <a:lnTo>
                    <a:pt x="380" y="133"/>
                  </a:lnTo>
                  <a:lnTo>
                    <a:pt x="370" y="139"/>
                  </a:lnTo>
                  <a:lnTo>
                    <a:pt x="360" y="145"/>
                  </a:lnTo>
                  <a:lnTo>
                    <a:pt x="353" y="154"/>
                  </a:lnTo>
                  <a:lnTo>
                    <a:pt x="341" y="160"/>
                  </a:lnTo>
                  <a:lnTo>
                    <a:pt x="333" y="170"/>
                  </a:lnTo>
                  <a:lnTo>
                    <a:pt x="321" y="178"/>
                  </a:lnTo>
                  <a:lnTo>
                    <a:pt x="314" y="186"/>
                  </a:lnTo>
                  <a:lnTo>
                    <a:pt x="302" y="195"/>
                  </a:lnTo>
                  <a:lnTo>
                    <a:pt x="292" y="203"/>
                  </a:lnTo>
                  <a:lnTo>
                    <a:pt x="280" y="213"/>
                  </a:lnTo>
                  <a:lnTo>
                    <a:pt x="271" y="221"/>
                  </a:lnTo>
                  <a:lnTo>
                    <a:pt x="259" y="231"/>
                  </a:lnTo>
                  <a:lnTo>
                    <a:pt x="249" y="240"/>
                  </a:lnTo>
                  <a:lnTo>
                    <a:pt x="239" y="250"/>
                  </a:lnTo>
                  <a:lnTo>
                    <a:pt x="230" y="260"/>
                  </a:lnTo>
                  <a:lnTo>
                    <a:pt x="218" y="269"/>
                  </a:lnTo>
                  <a:lnTo>
                    <a:pt x="206" y="279"/>
                  </a:lnTo>
                  <a:lnTo>
                    <a:pt x="197" y="289"/>
                  </a:lnTo>
                  <a:lnTo>
                    <a:pt x="187" y="301"/>
                  </a:lnTo>
                  <a:lnTo>
                    <a:pt x="177" y="310"/>
                  </a:lnTo>
                  <a:lnTo>
                    <a:pt x="165" y="322"/>
                  </a:lnTo>
                  <a:lnTo>
                    <a:pt x="158" y="334"/>
                  </a:lnTo>
                  <a:lnTo>
                    <a:pt x="148" y="346"/>
                  </a:lnTo>
                  <a:lnTo>
                    <a:pt x="138" y="355"/>
                  </a:lnTo>
                  <a:lnTo>
                    <a:pt x="128" y="367"/>
                  </a:lnTo>
                  <a:lnTo>
                    <a:pt x="119" y="379"/>
                  </a:lnTo>
                  <a:lnTo>
                    <a:pt x="111" y="390"/>
                  </a:lnTo>
                  <a:lnTo>
                    <a:pt x="101" y="402"/>
                  </a:lnTo>
                  <a:lnTo>
                    <a:pt x="91" y="414"/>
                  </a:lnTo>
                  <a:lnTo>
                    <a:pt x="83" y="427"/>
                  </a:lnTo>
                  <a:lnTo>
                    <a:pt x="76" y="439"/>
                  </a:lnTo>
                  <a:lnTo>
                    <a:pt x="68" y="451"/>
                  </a:lnTo>
                  <a:lnTo>
                    <a:pt x="60" y="464"/>
                  </a:lnTo>
                  <a:lnTo>
                    <a:pt x="52" y="476"/>
                  </a:lnTo>
                  <a:lnTo>
                    <a:pt x="46" y="490"/>
                  </a:lnTo>
                  <a:lnTo>
                    <a:pt x="41" y="502"/>
                  </a:lnTo>
                  <a:lnTo>
                    <a:pt x="35" y="515"/>
                  </a:lnTo>
                  <a:lnTo>
                    <a:pt x="27" y="529"/>
                  </a:lnTo>
                  <a:lnTo>
                    <a:pt x="23" y="542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0" y="517"/>
                  </a:lnTo>
                  <a:lnTo>
                    <a:pt x="4" y="511"/>
                  </a:lnTo>
                  <a:lnTo>
                    <a:pt x="5" y="503"/>
                  </a:lnTo>
                  <a:lnTo>
                    <a:pt x="9" y="496"/>
                  </a:lnTo>
                  <a:lnTo>
                    <a:pt x="15" y="486"/>
                  </a:lnTo>
                  <a:lnTo>
                    <a:pt x="21" y="476"/>
                  </a:lnTo>
                  <a:lnTo>
                    <a:pt x="23" y="468"/>
                  </a:lnTo>
                  <a:lnTo>
                    <a:pt x="27" y="463"/>
                  </a:lnTo>
                  <a:lnTo>
                    <a:pt x="29" y="455"/>
                  </a:lnTo>
                  <a:lnTo>
                    <a:pt x="35" y="449"/>
                  </a:lnTo>
                  <a:lnTo>
                    <a:pt x="37" y="441"/>
                  </a:lnTo>
                  <a:lnTo>
                    <a:pt x="43" y="433"/>
                  </a:lnTo>
                  <a:lnTo>
                    <a:pt x="46" y="425"/>
                  </a:lnTo>
                  <a:lnTo>
                    <a:pt x="52" y="420"/>
                  </a:lnTo>
                  <a:lnTo>
                    <a:pt x="56" y="410"/>
                  </a:lnTo>
                  <a:lnTo>
                    <a:pt x="62" y="402"/>
                  </a:lnTo>
                  <a:lnTo>
                    <a:pt x="68" y="392"/>
                  </a:lnTo>
                  <a:lnTo>
                    <a:pt x="74" y="385"/>
                  </a:lnTo>
                  <a:lnTo>
                    <a:pt x="80" y="375"/>
                  </a:lnTo>
                  <a:lnTo>
                    <a:pt x="85" y="367"/>
                  </a:lnTo>
                  <a:lnTo>
                    <a:pt x="93" y="357"/>
                  </a:lnTo>
                  <a:lnTo>
                    <a:pt x="101" y="347"/>
                  </a:lnTo>
                  <a:lnTo>
                    <a:pt x="109" y="338"/>
                  </a:lnTo>
                  <a:lnTo>
                    <a:pt x="117" y="328"/>
                  </a:lnTo>
                  <a:lnTo>
                    <a:pt x="122" y="316"/>
                  </a:lnTo>
                  <a:lnTo>
                    <a:pt x="132" y="308"/>
                  </a:lnTo>
                  <a:lnTo>
                    <a:pt x="142" y="297"/>
                  </a:lnTo>
                  <a:lnTo>
                    <a:pt x="152" y="287"/>
                  </a:lnTo>
                  <a:lnTo>
                    <a:pt x="160" y="275"/>
                  </a:lnTo>
                  <a:lnTo>
                    <a:pt x="171" y="266"/>
                  </a:lnTo>
                  <a:lnTo>
                    <a:pt x="179" y="254"/>
                  </a:lnTo>
                  <a:lnTo>
                    <a:pt x="191" y="244"/>
                  </a:lnTo>
                  <a:lnTo>
                    <a:pt x="200" y="232"/>
                  </a:lnTo>
                  <a:lnTo>
                    <a:pt x="214" y="221"/>
                  </a:lnTo>
                  <a:lnTo>
                    <a:pt x="224" y="211"/>
                  </a:lnTo>
                  <a:lnTo>
                    <a:pt x="238" y="199"/>
                  </a:lnTo>
                  <a:lnTo>
                    <a:pt x="249" y="190"/>
                  </a:lnTo>
                  <a:lnTo>
                    <a:pt x="263" y="178"/>
                  </a:lnTo>
                  <a:lnTo>
                    <a:pt x="275" y="166"/>
                  </a:lnTo>
                  <a:lnTo>
                    <a:pt x="290" y="154"/>
                  </a:lnTo>
                  <a:lnTo>
                    <a:pt x="302" y="143"/>
                  </a:lnTo>
                  <a:lnTo>
                    <a:pt x="317" y="133"/>
                  </a:lnTo>
                  <a:lnTo>
                    <a:pt x="333" y="121"/>
                  </a:lnTo>
                  <a:lnTo>
                    <a:pt x="349" y="110"/>
                  </a:lnTo>
                  <a:lnTo>
                    <a:pt x="362" y="98"/>
                  </a:lnTo>
                  <a:lnTo>
                    <a:pt x="380" y="88"/>
                  </a:lnTo>
                  <a:lnTo>
                    <a:pt x="395" y="76"/>
                  </a:lnTo>
                  <a:lnTo>
                    <a:pt x="413" y="65"/>
                  </a:lnTo>
                  <a:lnTo>
                    <a:pt x="431" y="53"/>
                  </a:lnTo>
                  <a:lnTo>
                    <a:pt x="448" y="43"/>
                  </a:lnTo>
                  <a:lnTo>
                    <a:pt x="468" y="32"/>
                  </a:lnTo>
                  <a:lnTo>
                    <a:pt x="485" y="22"/>
                  </a:lnTo>
                  <a:lnTo>
                    <a:pt x="505" y="10"/>
                  </a:lnTo>
                  <a:lnTo>
                    <a:pt x="526" y="0"/>
                  </a:lnTo>
                  <a:lnTo>
                    <a:pt x="51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066" y="10286"/>
              <a:ext cx="184" cy="136"/>
            </a:xfrm>
            <a:custGeom>
              <a:avLst/>
              <a:gdLst>
                <a:gd name="T0" fmla="*/ 3 w 368"/>
                <a:gd name="T1" fmla="*/ 21 h 271"/>
                <a:gd name="T2" fmla="*/ 4 w 368"/>
                <a:gd name="T3" fmla="*/ 22 h 271"/>
                <a:gd name="T4" fmla="*/ 5 w 368"/>
                <a:gd name="T5" fmla="*/ 23 h 271"/>
                <a:gd name="T6" fmla="*/ 7 w 368"/>
                <a:gd name="T7" fmla="*/ 24 h 271"/>
                <a:gd name="T8" fmla="*/ 9 w 368"/>
                <a:gd name="T9" fmla="*/ 25 h 271"/>
                <a:gd name="T10" fmla="*/ 11 w 368"/>
                <a:gd name="T11" fmla="*/ 26 h 271"/>
                <a:gd name="T12" fmla="*/ 12 w 368"/>
                <a:gd name="T13" fmla="*/ 27 h 271"/>
                <a:gd name="T14" fmla="*/ 46 w 368"/>
                <a:gd name="T15" fmla="*/ 0 h 271"/>
                <a:gd name="T16" fmla="*/ 43 w 368"/>
                <a:gd name="T17" fmla="*/ 10 h 271"/>
                <a:gd name="T18" fmla="*/ 41 w 368"/>
                <a:gd name="T19" fmla="*/ 11 h 271"/>
                <a:gd name="T20" fmla="*/ 40 w 368"/>
                <a:gd name="T21" fmla="*/ 12 h 271"/>
                <a:gd name="T22" fmla="*/ 38 w 368"/>
                <a:gd name="T23" fmla="*/ 13 h 271"/>
                <a:gd name="T24" fmla="*/ 37 w 368"/>
                <a:gd name="T25" fmla="*/ 14 h 271"/>
                <a:gd name="T26" fmla="*/ 35 w 368"/>
                <a:gd name="T27" fmla="*/ 16 h 271"/>
                <a:gd name="T28" fmla="*/ 33 w 368"/>
                <a:gd name="T29" fmla="*/ 17 h 271"/>
                <a:gd name="T30" fmla="*/ 30 w 368"/>
                <a:gd name="T31" fmla="*/ 19 h 271"/>
                <a:gd name="T32" fmla="*/ 28 w 368"/>
                <a:gd name="T33" fmla="*/ 21 h 271"/>
                <a:gd name="T34" fmla="*/ 25 w 368"/>
                <a:gd name="T35" fmla="*/ 23 h 271"/>
                <a:gd name="T36" fmla="*/ 24 w 368"/>
                <a:gd name="T37" fmla="*/ 25 h 271"/>
                <a:gd name="T38" fmla="*/ 22 w 368"/>
                <a:gd name="T39" fmla="*/ 26 h 271"/>
                <a:gd name="T40" fmla="*/ 21 w 368"/>
                <a:gd name="T41" fmla="*/ 27 h 271"/>
                <a:gd name="T42" fmla="*/ 19 w 368"/>
                <a:gd name="T43" fmla="*/ 28 h 271"/>
                <a:gd name="T44" fmla="*/ 18 w 368"/>
                <a:gd name="T45" fmla="*/ 30 h 271"/>
                <a:gd name="T46" fmla="*/ 16 w 368"/>
                <a:gd name="T47" fmla="*/ 31 h 271"/>
                <a:gd name="T48" fmla="*/ 15 w 368"/>
                <a:gd name="T49" fmla="*/ 32 h 271"/>
                <a:gd name="T50" fmla="*/ 13 w 368"/>
                <a:gd name="T51" fmla="*/ 33 h 271"/>
                <a:gd name="T52" fmla="*/ 12 w 368"/>
                <a:gd name="T53" fmla="*/ 34 h 271"/>
                <a:gd name="T54" fmla="*/ 10 w 368"/>
                <a:gd name="T55" fmla="*/ 32 h 271"/>
                <a:gd name="T56" fmla="*/ 9 w 368"/>
                <a:gd name="T57" fmla="*/ 31 h 271"/>
                <a:gd name="T58" fmla="*/ 7 w 368"/>
                <a:gd name="T59" fmla="*/ 29 h 271"/>
                <a:gd name="T60" fmla="*/ 5 w 368"/>
                <a:gd name="T61" fmla="*/ 28 h 271"/>
                <a:gd name="T62" fmla="*/ 3 w 368"/>
                <a:gd name="T63" fmla="*/ 26 h 271"/>
                <a:gd name="T64" fmla="*/ 1 w 368"/>
                <a:gd name="T65" fmla="*/ 26 h 271"/>
                <a:gd name="T66" fmla="*/ 2 w 368"/>
                <a:gd name="T67" fmla="*/ 21 h 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8" h="271">
                  <a:moveTo>
                    <a:pt x="13" y="165"/>
                  </a:moveTo>
                  <a:lnTo>
                    <a:pt x="17" y="165"/>
                  </a:lnTo>
                  <a:lnTo>
                    <a:pt x="21" y="167"/>
                  </a:lnTo>
                  <a:lnTo>
                    <a:pt x="29" y="169"/>
                  </a:lnTo>
                  <a:lnTo>
                    <a:pt x="35" y="173"/>
                  </a:lnTo>
                  <a:lnTo>
                    <a:pt x="40" y="177"/>
                  </a:lnTo>
                  <a:lnTo>
                    <a:pt x="48" y="181"/>
                  </a:lnTo>
                  <a:lnTo>
                    <a:pt x="54" y="185"/>
                  </a:lnTo>
                  <a:lnTo>
                    <a:pt x="62" y="191"/>
                  </a:lnTo>
                  <a:lnTo>
                    <a:pt x="70" y="197"/>
                  </a:lnTo>
                  <a:lnTo>
                    <a:pt x="76" y="201"/>
                  </a:lnTo>
                  <a:lnTo>
                    <a:pt x="81" y="204"/>
                  </a:lnTo>
                  <a:lnTo>
                    <a:pt x="89" y="208"/>
                  </a:lnTo>
                  <a:lnTo>
                    <a:pt x="95" y="216"/>
                  </a:lnTo>
                  <a:lnTo>
                    <a:pt x="99" y="218"/>
                  </a:lnTo>
                  <a:lnTo>
                    <a:pt x="368" y="0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3" y="78"/>
                  </a:lnTo>
                  <a:lnTo>
                    <a:pt x="327" y="82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7"/>
                  </a:lnTo>
                  <a:lnTo>
                    <a:pt x="302" y="101"/>
                  </a:lnTo>
                  <a:lnTo>
                    <a:pt x="296" y="107"/>
                  </a:lnTo>
                  <a:lnTo>
                    <a:pt x="290" y="111"/>
                  </a:lnTo>
                  <a:lnTo>
                    <a:pt x="282" y="117"/>
                  </a:lnTo>
                  <a:lnTo>
                    <a:pt x="274" y="123"/>
                  </a:lnTo>
                  <a:lnTo>
                    <a:pt x="269" y="130"/>
                  </a:lnTo>
                  <a:lnTo>
                    <a:pt x="259" y="136"/>
                  </a:lnTo>
                  <a:lnTo>
                    <a:pt x="249" y="142"/>
                  </a:lnTo>
                  <a:lnTo>
                    <a:pt x="239" y="150"/>
                  </a:lnTo>
                  <a:lnTo>
                    <a:pt x="232" y="158"/>
                  </a:lnTo>
                  <a:lnTo>
                    <a:pt x="222" y="165"/>
                  </a:lnTo>
                  <a:lnTo>
                    <a:pt x="212" y="173"/>
                  </a:lnTo>
                  <a:lnTo>
                    <a:pt x="200" y="183"/>
                  </a:lnTo>
                  <a:lnTo>
                    <a:pt x="191" y="191"/>
                  </a:lnTo>
                  <a:lnTo>
                    <a:pt x="185" y="195"/>
                  </a:lnTo>
                  <a:lnTo>
                    <a:pt x="179" y="201"/>
                  </a:lnTo>
                  <a:lnTo>
                    <a:pt x="173" y="204"/>
                  </a:lnTo>
                  <a:lnTo>
                    <a:pt x="169" y="208"/>
                  </a:lnTo>
                  <a:lnTo>
                    <a:pt x="161" y="214"/>
                  </a:lnTo>
                  <a:lnTo>
                    <a:pt x="157" y="218"/>
                  </a:lnTo>
                  <a:lnTo>
                    <a:pt x="152" y="222"/>
                  </a:lnTo>
                  <a:lnTo>
                    <a:pt x="146" y="228"/>
                  </a:lnTo>
                  <a:lnTo>
                    <a:pt x="140" y="234"/>
                  </a:lnTo>
                  <a:lnTo>
                    <a:pt x="134" y="238"/>
                  </a:lnTo>
                  <a:lnTo>
                    <a:pt x="128" y="241"/>
                  </a:lnTo>
                  <a:lnTo>
                    <a:pt x="120" y="247"/>
                  </a:lnTo>
                  <a:lnTo>
                    <a:pt x="115" y="253"/>
                  </a:lnTo>
                  <a:lnTo>
                    <a:pt x="109" y="259"/>
                  </a:lnTo>
                  <a:lnTo>
                    <a:pt x="103" y="263"/>
                  </a:lnTo>
                  <a:lnTo>
                    <a:pt x="97" y="271"/>
                  </a:lnTo>
                  <a:lnTo>
                    <a:pt x="93" y="267"/>
                  </a:lnTo>
                  <a:lnTo>
                    <a:pt x="87" y="259"/>
                  </a:lnTo>
                  <a:lnTo>
                    <a:pt x="79" y="255"/>
                  </a:lnTo>
                  <a:lnTo>
                    <a:pt x="74" y="249"/>
                  </a:lnTo>
                  <a:lnTo>
                    <a:pt x="68" y="243"/>
                  </a:lnTo>
                  <a:lnTo>
                    <a:pt x="60" y="238"/>
                  </a:lnTo>
                  <a:lnTo>
                    <a:pt x="50" y="232"/>
                  </a:lnTo>
                  <a:lnTo>
                    <a:pt x="42" y="226"/>
                  </a:lnTo>
                  <a:lnTo>
                    <a:pt x="35" y="220"/>
                  </a:lnTo>
                  <a:lnTo>
                    <a:pt x="27" y="216"/>
                  </a:lnTo>
                  <a:lnTo>
                    <a:pt x="19" y="208"/>
                  </a:lnTo>
                  <a:lnTo>
                    <a:pt x="11" y="206"/>
                  </a:lnTo>
                  <a:lnTo>
                    <a:pt x="5" y="202"/>
                  </a:lnTo>
                  <a:lnTo>
                    <a:pt x="0" y="202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687" y="9748"/>
              <a:ext cx="274" cy="446"/>
            </a:xfrm>
            <a:custGeom>
              <a:avLst/>
              <a:gdLst>
                <a:gd name="T0" fmla="*/ 45 w 548"/>
                <a:gd name="T1" fmla="*/ 72 h 891"/>
                <a:gd name="T2" fmla="*/ 47 w 548"/>
                <a:gd name="T3" fmla="*/ 78 h 891"/>
                <a:gd name="T4" fmla="*/ 47 w 548"/>
                <a:gd name="T5" fmla="*/ 86 h 891"/>
                <a:gd name="T6" fmla="*/ 47 w 548"/>
                <a:gd name="T7" fmla="*/ 93 h 891"/>
                <a:gd name="T8" fmla="*/ 44 w 548"/>
                <a:gd name="T9" fmla="*/ 100 h 891"/>
                <a:gd name="T10" fmla="*/ 39 w 548"/>
                <a:gd name="T11" fmla="*/ 106 h 891"/>
                <a:gd name="T12" fmla="*/ 30 w 548"/>
                <a:gd name="T13" fmla="*/ 108 h 891"/>
                <a:gd name="T14" fmla="*/ 21 w 548"/>
                <a:gd name="T15" fmla="*/ 107 h 891"/>
                <a:gd name="T16" fmla="*/ 14 w 548"/>
                <a:gd name="T17" fmla="*/ 103 h 891"/>
                <a:gd name="T18" fmla="*/ 9 w 548"/>
                <a:gd name="T19" fmla="*/ 96 h 891"/>
                <a:gd name="T20" fmla="*/ 6 w 548"/>
                <a:gd name="T21" fmla="*/ 88 h 891"/>
                <a:gd name="T22" fmla="*/ 5 w 548"/>
                <a:gd name="T23" fmla="*/ 78 h 891"/>
                <a:gd name="T24" fmla="*/ 5 w 548"/>
                <a:gd name="T25" fmla="*/ 67 h 891"/>
                <a:gd name="T26" fmla="*/ 7 w 548"/>
                <a:gd name="T27" fmla="*/ 55 h 891"/>
                <a:gd name="T28" fmla="*/ 10 w 548"/>
                <a:gd name="T29" fmla="*/ 44 h 891"/>
                <a:gd name="T30" fmla="*/ 14 w 548"/>
                <a:gd name="T31" fmla="*/ 32 h 891"/>
                <a:gd name="T32" fmla="*/ 21 w 548"/>
                <a:gd name="T33" fmla="*/ 23 h 891"/>
                <a:gd name="T34" fmla="*/ 29 w 548"/>
                <a:gd name="T35" fmla="*/ 15 h 891"/>
                <a:gd name="T36" fmla="*/ 38 w 548"/>
                <a:gd name="T37" fmla="*/ 9 h 891"/>
                <a:gd name="T38" fmla="*/ 47 w 548"/>
                <a:gd name="T39" fmla="*/ 6 h 891"/>
                <a:gd name="T40" fmla="*/ 54 w 548"/>
                <a:gd name="T41" fmla="*/ 5 h 891"/>
                <a:gd name="T42" fmla="*/ 60 w 548"/>
                <a:gd name="T43" fmla="*/ 8 h 891"/>
                <a:gd name="T44" fmla="*/ 64 w 548"/>
                <a:gd name="T45" fmla="*/ 14 h 891"/>
                <a:gd name="T46" fmla="*/ 65 w 548"/>
                <a:gd name="T47" fmla="*/ 21 h 891"/>
                <a:gd name="T48" fmla="*/ 64 w 548"/>
                <a:gd name="T49" fmla="*/ 28 h 891"/>
                <a:gd name="T50" fmla="*/ 63 w 548"/>
                <a:gd name="T51" fmla="*/ 36 h 891"/>
                <a:gd name="T52" fmla="*/ 62 w 548"/>
                <a:gd name="T53" fmla="*/ 47 h 891"/>
                <a:gd name="T54" fmla="*/ 59 w 548"/>
                <a:gd name="T55" fmla="*/ 62 h 891"/>
                <a:gd name="T56" fmla="*/ 56 w 548"/>
                <a:gd name="T57" fmla="*/ 77 h 891"/>
                <a:gd name="T58" fmla="*/ 61 w 548"/>
                <a:gd name="T59" fmla="*/ 72 h 891"/>
                <a:gd name="T60" fmla="*/ 62 w 548"/>
                <a:gd name="T61" fmla="*/ 65 h 891"/>
                <a:gd name="T62" fmla="*/ 64 w 548"/>
                <a:gd name="T63" fmla="*/ 56 h 891"/>
                <a:gd name="T64" fmla="*/ 66 w 548"/>
                <a:gd name="T65" fmla="*/ 45 h 891"/>
                <a:gd name="T66" fmla="*/ 68 w 548"/>
                <a:gd name="T67" fmla="*/ 35 h 891"/>
                <a:gd name="T68" fmla="*/ 69 w 548"/>
                <a:gd name="T69" fmla="*/ 26 h 891"/>
                <a:gd name="T70" fmla="*/ 69 w 548"/>
                <a:gd name="T71" fmla="*/ 17 h 891"/>
                <a:gd name="T72" fmla="*/ 68 w 548"/>
                <a:gd name="T73" fmla="*/ 10 h 891"/>
                <a:gd name="T74" fmla="*/ 60 w 548"/>
                <a:gd name="T75" fmla="*/ 2 h 891"/>
                <a:gd name="T76" fmla="*/ 54 w 548"/>
                <a:gd name="T77" fmla="*/ 1 h 891"/>
                <a:gd name="T78" fmla="*/ 46 w 548"/>
                <a:gd name="T79" fmla="*/ 1 h 891"/>
                <a:gd name="T80" fmla="*/ 38 w 548"/>
                <a:gd name="T81" fmla="*/ 4 h 891"/>
                <a:gd name="T82" fmla="*/ 29 w 548"/>
                <a:gd name="T83" fmla="*/ 10 h 891"/>
                <a:gd name="T84" fmla="*/ 20 w 548"/>
                <a:gd name="T85" fmla="*/ 18 h 891"/>
                <a:gd name="T86" fmla="*/ 12 w 548"/>
                <a:gd name="T87" fmla="*/ 29 h 891"/>
                <a:gd name="T88" fmla="*/ 6 w 548"/>
                <a:gd name="T89" fmla="*/ 41 h 891"/>
                <a:gd name="T90" fmla="*/ 2 w 548"/>
                <a:gd name="T91" fmla="*/ 53 h 891"/>
                <a:gd name="T92" fmla="*/ 0 w 548"/>
                <a:gd name="T93" fmla="*/ 65 h 891"/>
                <a:gd name="T94" fmla="*/ 0 w 548"/>
                <a:gd name="T95" fmla="*/ 76 h 891"/>
                <a:gd name="T96" fmla="*/ 2 w 548"/>
                <a:gd name="T97" fmla="*/ 87 h 891"/>
                <a:gd name="T98" fmla="*/ 4 w 548"/>
                <a:gd name="T99" fmla="*/ 95 h 891"/>
                <a:gd name="T100" fmla="*/ 7 w 548"/>
                <a:gd name="T101" fmla="*/ 102 h 891"/>
                <a:gd name="T102" fmla="*/ 11 w 548"/>
                <a:gd name="T103" fmla="*/ 106 h 891"/>
                <a:gd name="T104" fmla="*/ 20 w 548"/>
                <a:gd name="T105" fmla="*/ 110 h 891"/>
                <a:gd name="T106" fmla="*/ 25 w 548"/>
                <a:gd name="T107" fmla="*/ 111 h 891"/>
                <a:gd name="T108" fmla="*/ 32 w 548"/>
                <a:gd name="T109" fmla="*/ 112 h 891"/>
                <a:gd name="T110" fmla="*/ 38 w 548"/>
                <a:gd name="T111" fmla="*/ 110 h 891"/>
                <a:gd name="T112" fmla="*/ 45 w 548"/>
                <a:gd name="T113" fmla="*/ 106 h 891"/>
                <a:gd name="T114" fmla="*/ 48 w 548"/>
                <a:gd name="T115" fmla="*/ 101 h 891"/>
                <a:gd name="T116" fmla="*/ 50 w 548"/>
                <a:gd name="T117" fmla="*/ 94 h 891"/>
                <a:gd name="T118" fmla="*/ 51 w 548"/>
                <a:gd name="T119" fmla="*/ 85 h 891"/>
                <a:gd name="T120" fmla="*/ 50 w 548"/>
                <a:gd name="T121" fmla="*/ 79 h 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8" h="891">
                  <a:moveTo>
                    <a:pt x="351" y="533"/>
                  </a:moveTo>
                  <a:lnTo>
                    <a:pt x="351" y="535"/>
                  </a:lnTo>
                  <a:lnTo>
                    <a:pt x="351" y="539"/>
                  </a:lnTo>
                  <a:lnTo>
                    <a:pt x="353" y="546"/>
                  </a:lnTo>
                  <a:lnTo>
                    <a:pt x="355" y="552"/>
                  </a:lnTo>
                  <a:lnTo>
                    <a:pt x="357" y="562"/>
                  </a:lnTo>
                  <a:lnTo>
                    <a:pt x="357" y="566"/>
                  </a:lnTo>
                  <a:lnTo>
                    <a:pt x="359" y="570"/>
                  </a:lnTo>
                  <a:lnTo>
                    <a:pt x="361" y="576"/>
                  </a:lnTo>
                  <a:lnTo>
                    <a:pt x="363" y="583"/>
                  </a:lnTo>
                  <a:lnTo>
                    <a:pt x="363" y="587"/>
                  </a:lnTo>
                  <a:lnTo>
                    <a:pt x="365" y="593"/>
                  </a:lnTo>
                  <a:lnTo>
                    <a:pt x="365" y="601"/>
                  </a:lnTo>
                  <a:lnTo>
                    <a:pt x="367" y="607"/>
                  </a:lnTo>
                  <a:lnTo>
                    <a:pt x="367" y="613"/>
                  </a:lnTo>
                  <a:lnTo>
                    <a:pt x="369" y="620"/>
                  </a:lnTo>
                  <a:lnTo>
                    <a:pt x="369" y="626"/>
                  </a:lnTo>
                  <a:lnTo>
                    <a:pt x="371" y="636"/>
                  </a:lnTo>
                  <a:lnTo>
                    <a:pt x="371" y="642"/>
                  </a:lnTo>
                  <a:lnTo>
                    <a:pt x="371" y="650"/>
                  </a:lnTo>
                  <a:lnTo>
                    <a:pt x="371" y="657"/>
                  </a:lnTo>
                  <a:lnTo>
                    <a:pt x="373" y="665"/>
                  </a:lnTo>
                  <a:lnTo>
                    <a:pt x="373" y="671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5" y="696"/>
                  </a:lnTo>
                  <a:lnTo>
                    <a:pt x="373" y="702"/>
                  </a:lnTo>
                  <a:lnTo>
                    <a:pt x="373" y="710"/>
                  </a:lnTo>
                  <a:lnTo>
                    <a:pt x="371" y="718"/>
                  </a:lnTo>
                  <a:lnTo>
                    <a:pt x="371" y="726"/>
                  </a:lnTo>
                  <a:lnTo>
                    <a:pt x="369" y="734"/>
                  </a:lnTo>
                  <a:lnTo>
                    <a:pt x="369" y="739"/>
                  </a:lnTo>
                  <a:lnTo>
                    <a:pt x="367" y="747"/>
                  </a:lnTo>
                  <a:lnTo>
                    <a:pt x="367" y="755"/>
                  </a:lnTo>
                  <a:lnTo>
                    <a:pt x="365" y="761"/>
                  </a:lnTo>
                  <a:lnTo>
                    <a:pt x="363" y="769"/>
                  </a:lnTo>
                  <a:lnTo>
                    <a:pt x="359" y="776"/>
                  </a:lnTo>
                  <a:lnTo>
                    <a:pt x="357" y="782"/>
                  </a:lnTo>
                  <a:lnTo>
                    <a:pt x="353" y="790"/>
                  </a:lnTo>
                  <a:lnTo>
                    <a:pt x="351" y="796"/>
                  </a:lnTo>
                  <a:lnTo>
                    <a:pt x="348" y="802"/>
                  </a:lnTo>
                  <a:lnTo>
                    <a:pt x="346" y="808"/>
                  </a:lnTo>
                  <a:lnTo>
                    <a:pt x="336" y="819"/>
                  </a:lnTo>
                  <a:lnTo>
                    <a:pt x="326" y="829"/>
                  </a:lnTo>
                  <a:lnTo>
                    <a:pt x="320" y="833"/>
                  </a:lnTo>
                  <a:lnTo>
                    <a:pt x="314" y="837"/>
                  </a:lnTo>
                  <a:lnTo>
                    <a:pt x="309" y="841"/>
                  </a:lnTo>
                  <a:lnTo>
                    <a:pt x="305" y="847"/>
                  </a:lnTo>
                  <a:lnTo>
                    <a:pt x="297" y="849"/>
                  </a:lnTo>
                  <a:lnTo>
                    <a:pt x="289" y="852"/>
                  </a:lnTo>
                  <a:lnTo>
                    <a:pt x="281" y="854"/>
                  </a:lnTo>
                  <a:lnTo>
                    <a:pt x="273" y="858"/>
                  </a:lnTo>
                  <a:lnTo>
                    <a:pt x="266" y="858"/>
                  </a:lnTo>
                  <a:lnTo>
                    <a:pt x="256" y="860"/>
                  </a:lnTo>
                  <a:lnTo>
                    <a:pt x="248" y="860"/>
                  </a:lnTo>
                  <a:lnTo>
                    <a:pt x="238" y="862"/>
                  </a:lnTo>
                  <a:lnTo>
                    <a:pt x="229" y="862"/>
                  </a:lnTo>
                  <a:lnTo>
                    <a:pt x="217" y="862"/>
                  </a:lnTo>
                  <a:lnTo>
                    <a:pt x="209" y="860"/>
                  </a:lnTo>
                  <a:lnTo>
                    <a:pt x="199" y="860"/>
                  </a:lnTo>
                  <a:lnTo>
                    <a:pt x="190" y="858"/>
                  </a:lnTo>
                  <a:lnTo>
                    <a:pt x="182" y="856"/>
                  </a:lnTo>
                  <a:lnTo>
                    <a:pt x="174" y="852"/>
                  </a:lnTo>
                  <a:lnTo>
                    <a:pt x="166" y="851"/>
                  </a:lnTo>
                  <a:lnTo>
                    <a:pt x="156" y="847"/>
                  </a:lnTo>
                  <a:lnTo>
                    <a:pt x="151" y="843"/>
                  </a:lnTo>
                  <a:lnTo>
                    <a:pt x="141" y="839"/>
                  </a:lnTo>
                  <a:lnTo>
                    <a:pt x="135" y="837"/>
                  </a:lnTo>
                  <a:lnTo>
                    <a:pt x="129" y="831"/>
                  </a:lnTo>
                  <a:lnTo>
                    <a:pt x="121" y="827"/>
                  </a:lnTo>
                  <a:lnTo>
                    <a:pt x="116" y="821"/>
                  </a:lnTo>
                  <a:lnTo>
                    <a:pt x="112" y="817"/>
                  </a:lnTo>
                  <a:lnTo>
                    <a:pt x="104" y="812"/>
                  </a:lnTo>
                  <a:lnTo>
                    <a:pt x="98" y="806"/>
                  </a:lnTo>
                  <a:lnTo>
                    <a:pt x="92" y="800"/>
                  </a:lnTo>
                  <a:lnTo>
                    <a:pt x="88" y="794"/>
                  </a:lnTo>
                  <a:lnTo>
                    <a:pt x="82" y="786"/>
                  </a:lnTo>
                  <a:lnTo>
                    <a:pt x="78" y="780"/>
                  </a:lnTo>
                  <a:lnTo>
                    <a:pt x="75" y="773"/>
                  </a:lnTo>
                  <a:lnTo>
                    <a:pt x="71" y="767"/>
                  </a:lnTo>
                  <a:lnTo>
                    <a:pt x="67" y="759"/>
                  </a:lnTo>
                  <a:lnTo>
                    <a:pt x="63" y="751"/>
                  </a:lnTo>
                  <a:lnTo>
                    <a:pt x="59" y="741"/>
                  </a:lnTo>
                  <a:lnTo>
                    <a:pt x="57" y="735"/>
                  </a:lnTo>
                  <a:lnTo>
                    <a:pt x="53" y="726"/>
                  </a:lnTo>
                  <a:lnTo>
                    <a:pt x="51" y="718"/>
                  </a:lnTo>
                  <a:lnTo>
                    <a:pt x="49" y="708"/>
                  </a:lnTo>
                  <a:lnTo>
                    <a:pt x="47" y="700"/>
                  </a:lnTo>
                  <a:lnTo>
                    <a:pt x="43" y="689"/>
                  </a:lnTo>
                  <a:lnTo>
                    <a:pt x="41" y="681"/>
                  </a:lnTo>
                  <a:lnTo>
                    <a:pt x="39" y="669"/>
                  </a:lnTo>
                  <a:lnTo>
                    <a:pt x="38" y="661"/>
                  </a:lnTo>
                  <a:lnTo>
                    <a:pt x="36" y="650"/>
                  </a:lnTo>
                  <a:lnTo>
                    <a:pt x="36" y="640"/>
                  </a:lnTo>
                  <a:lnTo>
                    <a:pt x="34" y="630"/>
                  </a:lnTo>
                  <a:lnTo>
                    <a:pt x="34" y="620"/>
                  </a:lnTo>
                  <a:lnTo>
                    <a:pt x="34" y="609"/>
                  </a:lnTo>
                  <a:lnTo>
                    <a:pt x="34" y="599"/>
                  </a:lnTo>
                  <a:lnTo>
                    <a:pt x="34" y="587"/>
                  </a:lnTo>
                  <a:lnTo>
                    <a:pt x="34" y="576"/>
                  </a:lnTo>
                  <a:lnTo>
                    <a:pt x="34" y="566"/>
                  </a:lnTo>
                  <a:lnTo>
                    <a:pt x="34" y="554"/>
                  </a:lnTo>
                  <a:lnTo>
                    <a:pt x="34" y="542"/>
                  </a:lnTo>
                  <a:lnTo>
                    <a:pt x="36" y="533"/>
                  </a:lnTo>
                  <a:lnTo>
                    <a:pt x="36" y="519"/>
                  </a:lnTo>
                  <a:lnTo>
                    <a:pt x="38" y="509"/>
                  </a:lnTo>
                  <a:lnTo>
                    <a:pt x="38" y="496"/>
                  </a:lnTo>
                  <a:lnTo>
                    <a:pt x="41" y="486"/>
                  </a:lnTo>
                  <a:lnTo>
                    <a:pt x="41" y="472"/>
                  </a:lnTo>
                  <a:lnTo>
                    <a:pt x="43" y="461"/>
                  </a:lnTo>
                  <a:lnTo>
                    <a:pt x="47" y="451"/>
                  </a:lnTo>
                  <a:lnTo>
                    <a:pt x="49" y="439"/>
                  </a:lnTo>
                  <a:lnTo>
                    <a:pt x="51" y="427"/>
                  </a:lnTo>
                  <a:lnTo>
                    <a:pt x="53" y="416"/>
                  </a:lnTo>
                  <a:lnTo>
                    <a:pt x="57" y="402"/>
                  </a:lnTo>
                  <a:lnTo>
                    <a:pt x="59" y="392"/>
                  </a:lnTo>
                  <a:lnTo>
                    <a:pt x="63" y="379"/>
                  </a:lnTo>
                  <a:lnTo>
                    <a:pt x="67" y="369"/>
                  </a:lnTo>
                  <a:lnTo>
                    <a:pt x="71" y="357"/>
                  </a:lnTo>
                  <a:lnTo>
                    <a:pt x="75" y="345"/>
                  </a:lnTo>
                  <a:lnTo>
                    <a:pt x="77" y="334"/>
                  </a:lnTo>
                  <a:lnTo>
                    <a:pt x="80" y="320"/>
                  </a:lnTo>
                  <a:lnTo>
                    <a:pt x="84" y="310"/>
                  </a:lnTo>
                  <a:lnTo>
                    <a:pt x="90" y="299"/>
                  </a:lnTo>
                  <a:lnTo>
                    <a:pt x="94" y="285"/>
                  </a:lnTo>
                  <a:lnTo>
                    <a:pt x="98" y="275"/>
                  </a:lnTo>
                  <a:lnTo>
                    <a:pt x="104" y="264"/>
                  </a:lnTo>
                  <a:lnTo>
                    <a:pt x="112" y="256"/>
                  </a:lnTo>
                  <a:lnTo>
                    <a:pt x="117" y="244"/>
                  </a:lnTo>
                  <a:lnTo>
                    <a:pt x="123" y="234"/>
                  </a:lnTo>
                  <a:lnTo>
                    <a:pt x="129" y="223"/>
                  </a:lnTo>
                  <a:lnTo>
                    <a:pt x="137" y="215"/>
                  </a:lnTo>
                  <a:lnTo>
                    <a:pt x="143" y="203"/>
                  </a:lnTo>
                  <a:lnTo>
                    <a:pt x="151" y="195"/>
                  </a:lnTo>
                  <a:lnTo>
                    <a:pt x="158" y="186"/>
                  </a:lnTo>
                  <a:lnTo>
                    <a:pt x="166" y="178"/>
                  </a:lnTo>
                  <a:lnTo>
                    <a:pt x="174" y="168"/>
                  </a:lnTo>
                  <a:lnTo>
                    <a:pt x="182" y="158"/>
                  </a:lnTo>
                  <a:lnTo>
                    <a:pt x="190" y="151"/>
                  </a:lnTo>
                  <a:lnTo>
                    <a:pt x="197" y="143"/>
                  </a:lnTo>
                  <a:lnTo>
                    <a:pt x="205" y="133"/>
                  </a:lnTo>
                  <a:lnTo>
                    <a:pt x="213" y="127"/>
                  </a:lnTo>
                  <a:lnTo>
                    <a:pt x="223" y="119"/>
                  </a:lnTo>
                  <a:lnTo>
                    <a:pt x="231" y="113"/>
                  </a:lnTo>
                  <a:lnTo>
                    <a:pt x="238" y="106"/>
                  </a:lnTo>
                  <a:lnTo>
                    <a:pt x="248" y="100"/>
                  </a:lnTo>
                  <a:lnTo>
                    <a:pt x="256" y="92"/>
                  </a:lnTo>
                  <a:lnTo>
                    <a:pt x="266" y="88"/>
                  </a:lnTo>
                  <a:lnTo>
                    <a:pt x="273" y="82"/>
                  </a:lnTo>
                  <a:lnTo>
                    <a:pt x="283" y="76"/>
                  </a:lnTo>
                  <a:lnTo>
                    <a:pt x="293" y="71"/>
                  </a:lnTo>
                  <a:lnTo>
                    <a:pt x="303" y="69"/>
                  </a:lnTo>
                  <a:lnTo>
                    <a:pt x="310" y="63"/>
                  </a:lnTo>
                  <a:lnTo>
                    <a:pt x="318" y="59"/>
                  </a:lnTo>
                  <a:lnTo>
                    <a:pt x="326" y="55"/>
                  </a:lnTo>
                  <a:lnTo>
                    <a:pt x="336" y="51"/>
                  </a:lnTo>
                  <a:lnTo>
                    <a:pt x="344" y="49"/>
                  </a:lnTo>
                  <a:lnTo>
                    <a:pt x="353" y="45"/>
                  </a:lnTo>
                  <a:lnTo>
                    <a:pt x="361" y="43"/>
                  </a:lnTo>
                  <a:lnTo>
                    <a:pt x="371" y="41"/>
                  </a:lnTo>
                  <a:lnTo>
                    <a:pt x="377" y="37"/>
                  </a:lnTo>
                  <a:lnTo>
                    <a:pt x="387" y="37"/>
                  </a:lnTo>
                  <a:lnTo>
                    <a:pt x="394" y="35"/>
                  </a:lnTo>
                  <a:lnTo>
                    <a:pt x="402" y="35"/>
                  </a:lnTo>
                  <a:lnTo>
                    <a:pt x="410" y="35"/>
                  </a:lnTo>
                  <a:lnTo>
                    <a:pt x="416" y="35"/>
                  </a:lnTo>
                  <a:lnTo>
                    <a:pt x="424" y="35"/>
                  </a:lnTo>
                  <a:lnTo>
                    <a:pt x="431" y="37"/>
                  </a:lnTo>
                  <a:lnTo>
                    <a:pt x="437" y="37"/>
                  </a:lnTo>
                  <a:lnTo>
                    <a:pt x="445" y="39"/>
                  </a:lnTo>
                  <a:lnTo>
                    <a:pt x="451" y="41"/>
                  </a:lnTo>
                  <a:lnTo>
                    <a:pt x="457" y="43"/>
                  </a:lnTo>
                  <a:lnTo>
                    <a:pt x="463" y="47"/>
                  </a:lnTo>
                  <a:lnTo>
                    <a:pt x="468" y="49"/>
                  </a:lnTo>
                  <a:lnTo>
                    <a:pt x="474" y="53"/>
                  </a:lnTo>
                  <a:lnTo>
                    <a:pt x="480" y="59"/>
                  </a:lnTo>
                  <a:lnTo>
                    <a:pt x="484" y="63"/>
                  </a:lnTo>
                  <a:lnTo>
                    <a:pt x="490" y="67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2" y="86"/>
                  </a:lnTo>
                  <a:lnTo>
                    <a:pt x="505" y="92"/>
                  </a:lnTo>
                  <a:lnTo>
                    <a:pt x="507" y="100"/>
                  </a:lnTo>
                  <a:lnTo>
                    <a:pt x="511" y="108"/>
                  </a:lnTo>
                  <a:lnTo>
                    <a:pt x="511" y="112"/>
                  </a:lnTo>
                  <a:lnTo>
                    <a:pt x="511" y="117"/>
                  </a:lnTo>
                  <a:lnTo>
                    <a:pt x="513" y="127"/>
                  </a:lnTo>
                  <a:lnTo>
                    <a:pt x="513" y="131"/>
                  </a:lnTo>
                  <a:lnTo>
                    <a:pt x="513" y="139"/>
                  </a:lnTo>
                  <a:lnTo>
                    <a:pt x="513" y="145"/>
                  </a:lnTo>
                  <a:lnTo>
                    <a:pt x="515" y="152"/>
                  </a:lnTo>
                  <a:lnTo>
                    <a:pt x="513" y="162"/>
                  </a:lnTo>
                  <a:lnTo>
                    <a:pt x="513" y="172"/>
                  </a:lnTo>
                  <a:lnTo>
                    <a:pt x="513" y="178"/>
                  </a:lnTo>
                  <a:lnTo>
                    <a:pt x="513" y="184"/>
                  </a:lnTo>
                  <a:lnTo>
                    <a:pt x="513" y="190"/>
                  </a:lnTo>
                  <a:lnTo>
                    <a:pt x="513" y="197"/>
                  </a:lnTo>
                  <a:lnTo>
                    <a:pt x="513" y="203"/>
                  </a:lnTo>
                  <a:lnTo>
                    <a:pt x="511" y="209"/>
                  </a:lnTo>
                  <a:lnTo>
                    <a:pt x="511" y="217"/>
                  </a:lnTo>
                  <a:lnTo>
                    <a:pt x="511" y="225"/>
                  </a:lnTo>
                  <a:lnTo>
                    <a:pt x="509" y="230"/>
                  </a:lnTo>
                  <a:lnTo>
                    <a:pt x="509" y="240"/>
                  </a:lnTo>
                  <a:lnTo>
                    <a:pt x="507" y="248"/>
                  </a:lnTo>
                  <a:lnTo>
                    <a:pt x="507" y="258"/>
                  </a:lnTo>
                  <a:lnTo>
                    <a:pt x="505" y="266"/>
                  </a:lnTo>
                  <a:lnTo>
                    <a:pt x="505" y="275"/>
                  </a:lnTo>
                  <a:lnTo>
                    <a:pt x="503" y="285"/>
                  </a:lnTo>
                  <a:lnTo>
                    <a:pt x="503" y="297"/>
                  </a:lnTo>
                  <a:lnTo>
                    <a:pt x="502" y="305"/>
                  </a:lnTo>
                  <a:lnTo>
                    <a:pt x="500" y="316"/>
                  </a:lnTo>
                  <a:lnTo>
                    <a:pt x="498" y="328"/>
                  </a:lnTo>
                  <a:lnTo>
                    <a:pt x="496" y="340"/>
                  </a:lnTo>
                  <a:lnTo>
                    <a:pt x="494" y="351"/>
                  </a:lnTo>
                  <a:lnTo>
                    <a:pt x="492" y="363"/>
                  </a:lnTo>
                  <a:lnTo>
                    <a:pt x="490" y="375"/>
                  </a:lnTo>
                  <a:lnTo>
                    <a:pt x="488" y="388"/>
                  </a:lnTo>
                  <a:lnTo>
                    <a:pt x="484" y="400"/>
                  </a:lnTo>
                  <a:lnTo>
                    <a:pt x="482" y="416"/>
                  </a:lnTo>
                  <a:lnTo>
                    <a:pt x="480" y="429"/>
                  </a:lnTo>
                  <a:lnTo>
                    <a:pt x="476" y="443"/>
                  </a:lnTo>
                  <a:lnTo>
                    <a:pt x="472" y="459"/>
                  </a:lnTo>
                  <a:lnTo>
                    <a:pt x="470" y="474"/>
                  </a:lnTo>
                  <a:lnTo>
                    <a:pt x="466" y="490"/>
                  </a:lnTo>
                  <a:lnTo>
                    <a:pt x="464" y="505"/>
                  </a:lnTo>
                  <a:lnTo>
                    <a:pt x="461" y="523"/>
                  </a:lnTo>
                  <a:lnTo>
                    <a:pt x="455" y="539"/>
                  </a:lnTo>
                  <a:lnTo>
                    <a:pt x="451" y="556"/>
                  </a:lnTo>
                  <a:lnTo>
                    <a:pt x="449" y="576"/>
                  </a:lnTo>
                  <a:lnTo>
                    <a:pt x="375" y="529"/>
                  </a:lnTo>
                  <a:lnTo>
                    <a:pt x="381" y="564"/>
                  </a:lnTo>
                  <a:lnTo>
                    <a:pt x="443" y="611"/>
                  </a:lnTo>
                  <a:lnTo>
                    <a:pt x="474" y="611"/>
                  </a:lnTo>
                  <a:lnTo>
                    <a:pt x="474" y="609"/>
                  </a:lnTo>
                  <a:lnTo>
                    <a:pt x="474" y="605"/>
                  </a:lnTo>
                  <a:lnTo>
                    <a:pt x="476" y="601"/>
                  </a:lnTo>
                  <a:lnTo>
                    <a:pt x="478" y="593"/>
                  </a:lnTo>
                  <a:lnTo>
                    <a:pt x="480" y="585"/>
                  </a:lnTo>
                  <a:lnTo>
                    <a:pt x="482" y="576"/>
                  </a:lnTo>
                  <a:lnTo>
                    <a:pt x="482" y="570"/>
                  </a:lnTo>
                  <a:lnTo>
                    <a:pt x="484" y="564"/>
                  </a:lnTo>
                  <a:lnTo>
                    <a:pt x="486" y="556"/>
                  </a:lnTo>
                  <a:lnTo>
                    <a:pt x="488" y="552"/>
                  </a:lnTo>
                  <a:lnTo>
                    <a:pt x="488" y="544"/>
                  </a:lnTo>
                  <a:lnTo>
                    <a:pt x="490" y="537"/>
                  </a:lnTo>
                  <a:lnTo>
                    <a:pt x="492" y="529"/>
                  </a:lnTo>
                  <a:lnTo>
                    <a:pt x="494" y="521"/>
                  </a:lnTo>
                  <a:lnTo>
                    <a:pt x="494" y="513"/>
                  </a:lnTo>
                  <a:lnTo>
                    <a:pt x="496" y="505"/>
                  </a:lnTo>
                  <a:lnTo>
                    <a:pt x="498" y="496"/>
                  </a:lnTo>
                  <a:lnTo>
                    <a:pt x="502" y="488"/>
                  </a:lnTo>
                  <a:lnTo>
                    <a:pt x="502" y="478"/>
                  </a:lnTo>
                  <a:lnTo>
                    <a:pt x="503" y="470"/>
                  </a:lnTo>
                  <a:lnTo>
                    <a:pt x="505" y="461"/>
                  </a:lnTo>
                  <a:lnTo>
                    <a:pt x="507" y="453"/>
                  </a:lnTo>
                  <a:lnTo>
                    <a:pt x="509" y="441"/>
                  </a:lnTo>
                  <a:lnTo>
                    <a:pt x="511" y="433"/>
                  </a:lnTo>
                  <a:lnTo>
                    <a:pt x="513" y="422"/>
                  </a:lnTo>
                  <a:lnTo>
                    <a:pt x="515" y="414"/>
                  </a:lnTo>
                  <a:lnTo>
                    <a:pt x="517" y="402"/>
                  </a:lnTo>
                  <a:lnTo>
                    <a:pt x="519" y="392"/>
                  </a:lnTo>
                  <a:lnTo>
                    <a:pt x="521" y="381"/>
                  </a:lnTo>
                  <a:lnTo>
                    <a:pt x="523" y="371"/>
                  </a:lnTo>
                  <a:lnTo>
                    <a:pt x="525" y="359"/>
                  </a:lnTo>
                  <a:lnTo>
                    <a:pt x="527" y="351"/>
                  </a:lnTo>
                  <a:lnTo>
                    <a:pt x="527" y="340"/>
                  </a:lnTo>
                  <a:lnTo>
                    <a:pt x="531" y="330"/>
                  </a:lnTo>
                  <a:lnTo>
                    <a:pt x="531" y="318"/>
                  </a:lnTo>
                  <a:lnTo>
                    <a:pt x="533" y="308"/>
                  </a:lnTo>
                  <a:lnTo>
                    <a:pt x="533" y="299"/>
                  </a:lnTo>
                  <a:lnTo>
                    <a:pt x="535" y="287"/>
                  </a:lnTo>
                  <a:lnTo>
                    <a:pt x="537" y="277"/>
                  </a:lnTo>
                  <a:lnTo>
                    <a:pt x="539" y="268"/>
                  </a:lnTo>
                  <a:lnTo>
                    <a:pt x="541" y="258"/>
                  </a:lnTo>
                  <a:lnTo>
                    <a:pt x="542" y="248"/>
                  </a:lnTo>
                  <a:lnTo>
                    <a:pt x="542" y="238"/>
                  </a:lnTo>
                  <a:lnTo>
                    <a:pt x="544" y="229"/>
                  </a:lnTo>
                  <a:lnTo>
                    <a:pt x="544" y="219"/>
                  </a:lnTo>
                  <a:lnTo>
                    <a:pt x="546" y="209"/>
                  </a:lnTo>
                  <a:lnTo>
                    <a:pt x="546" y="201"/>
                  </a:lnTo>
                  <a:lnTo>
                    <a:pt x="546" y="191"/>
                  </a:lnTo>
                  <a:lnTo>
                    <a:pt x="548" y="182"/>
                  </a:lnTo>
                  <a:lnTo>
                    <a:pt x="548" y="174"/>
                  </a:lnTo>
                  <a:lnTo>
                    <a:pt x="548" y="164"/>
                  </a:lnTo>
                  <a:lnTo>
                    <a:pt x="548" y="156"/>
                  </a:lnTo>
                  <a:lnTo>
                    <a:pt x="548" y="149"/>
                  </a:lnTo>
                  <a:lnTo>
                    <a:pt x="548" y="143"/>
                  </a:lnTo>
                  <a:lnTo>
                    <a:pt x="548" y="133"/>
                  </a:lnTo>
                  <a:lnTo>
                    <a:pt x="548" y="127"/>
                  </a:lnTo>
                  <a:lnTo>
                    <a:pt x="548" y="121"/>
                  </a:lnTo>
                  <a:lnTo>
                    <a:pt x="548" y="115"/>
                  </a:lnTo>
                  <a:lnTo>
                    <a:pt x="546" y="108"/>
                  </a:lnTo>
                  <a:lnTo>
                    <a:pt x="546" y="102"/>
                  </a:lnTo>
                  <a:lnTo>
                    <a:pt x="544" y="96"/>
                  </a:lnTo>
                  <a:lnTo>
                    <a:pt x="542" y="90"/>
                  </a:lnTo>
                  <a:lnTo>
                    <a:pt x="539" y="78"/>
                  </a:lnTo>
                  <a:lnTo>
                    <a:pt x="533" y="69"/>
                  </a:lnTo>
                  <a:lnTo>
                    <a:pt x="527" y="59"/>
                  </a:lnTo>
                  <a:lnTo>
                    <a:pt x="521" y="49"/>
                  </a:lnTo>
                  <a:lnTo>
                    <a:pt x="511" y="39"/>
                  </a:lnTo>
                  <a:lnTo>
                    <a:pt x="503" y="32"/>
                  </a:lnTo>
                  <a:lnTo>
                    <a:pt x="492" y="24"/>
                  </a:lnTo>
                  <a:lnTo>
                    <a:pt x="482" y="18"/>
                  </a:lnTo>
                  <a:lnTo>
                    <a:pt x="476" y="16"/>
                  </a:lnTo>
                  <a:lnTo>
                    <a:pt x="470" y="12"/>
                  </a:lnTo>
                  <a:lnTo>
                    <a:pt x="464" y="10"/>
                  </a:lnTo>
                  <a:lnTo>
                    <a:pt x="459" y="10"/>
                  </a:lnTo>
                  <a:lnTo>
                    <a:pt x="451" y="6"/>
                  </a:lnTo>
                  <a:lnTo>
                    <a:pt x="445" y="6"/>
                  </a:lnTo>
                  <a:lnTo>
                    <a:pt x="439" y="4"/>
                  </a:lnTo>
                  <a:lnTo>
                    <a:pt x="433" y="4"/>
                  </a:lnTo>
                  <a:lnTo>
                    <a:pt x="425" y="2"/>
                  </a:lnTo>
                  <a:lnTo>
                    <a:pt x="418" y="0"/>
                  </a:lnTo>
                  <a:lnTo>
                    <a:pt x="412" y="0"/>
                  </a:lnTo>
                  <a:lnTo>
                    <a:pt x="406" y="2"/>
                  </a:lnTo>
                  <a:lnTo>
                    <a:pt x="396" y="2"/>
                  </a:lnTo>
                  <a:lnTo>
                    <a:pt x="388" y="2"/>
                  </a:lnTo>
                  <a:lnTo>
                    <a:pt x="381" y="2"/>
                  </a:lnTo>
                  <a:lnTo>
                    <a:pt x="373" y="4"/>
                  </a:lnTo>
                  <a:lnTo>
                    <a:pt x="365" y="6"/>
                  </a:lnTo>
                  <a:lnTo>
                    <a:pt x="357" y="8"/>
                  </a:lnTo>
                  <a:lnTo>
                    <a:pt x="349" y="10"/>
                  </a:lnTo>
                  <a:lnTo>
                    <a:pt x="342" y="12"/>
                  </a:lnTo>
                  <a:lnTo>
                    <a:pt x="332" y="14"/>
                  </a:lnTo>
                  <a:lnTo>
                    <a:pt x="324" y="18"/>
                  </a:lnTo>
                  <a:lnTo>
                    <a:pt x="314" y="20"/>
                  </a:lnTo>
                  <a:lnTo>
                    <a:pt x="307" y="26"/>
                  </a:lnTo>
                  <a:lnTo>
                    <a:pt x="297" y="28"/>
                  </a:lnTo>
                  <a:lnTo>
                    <a:pt x="289" y="34"/>
                  </a:lnTo>
                  <a:lnTo>
                    <a:pt x="281" y="37"/>
                  </a:lnTo>
                  <a:lnTo>
                    <a:pt x="273" y="43"/>
                  </a:lnTo>
                  <a:lnTo>
                    <a:pt x="264" y="47"/>
                  </a:lnTo>
                  <a:lnTo>
                    <a:pt x="254" y="53"/>
                  </a:lnTo>
                  <a:lnTo>
                    <a:pt x="246" y="61"/>
                  </a:lnTo>
                  <a:lnTo>
                    <a:pt x="236" y="67"/>
                  </a:lnTo>
                  <a:lnTo>
                    <a:pt x="229" y="73"/>
                  </a:lnTo>
                  <a:lnTo>
                    <a:pt x="219" y="80"/>
                  </a:lnTo>
                  <a:lnTo>
                    <a:pt x="211" y="86"/>
                  </a:lnTo>
                  <a:lnTo>
                    <a:pt x="203" y="96"/>
                  </a:lnTo>
                  <a:lnTo>
                    <a:pt x="193" y="104"/>
                  </a:lnTo>
                  <a:lnTo>
                    <a:pt x="184" y="112"/>
                  </a:lnTo>
                  <a:lnTo>
                    <a:pt x="174" y="121"/>
                  </a:lnTo>
                  <a:lnTo>
                    <a:pt x="166" y="131"/>
                  </a:lnTo>
                  <a:lnTo>
                    <a:pt x="156" y="141"/>
                  </a:lnTo>
                  <a:lnTo>
                    <a:pt x="149" y="151"/>
                  </a:lnTo>
                  <a:lnTo>
                    <a:pt x="141" y="162"/>
                  </a:lnTo>
                  <a:lnTo>
                    <a:pt x="133" y="174"/>
                  </a:lnTo>
                  <a:lnTo>
                    <a:pt x="123" y="184"/>
                  </a:lnTo>
                  <a:lnTo>
                    <a:pt x="116" y="195"/>
                  </a:lnTo>
                  <a:lnTo>
                    <a:pt x="108" y="207"/>
                  </a:lnTo>
                  <a:lnTo>
                    <a:pt x="100" y="219"/>
                  </a:lnTo>
                  <a:lnTo>
                    <a:pt x="92" y="230"/>
                  </a:lnTo>
                  <a:lnTo>
                    <a:pt x="86" y="242"/>
                  </a:lnTo>
                  <a:lnTo>
                    <a:pt x="78" y="254"/>
                  </a:lnTo>
                  <a:lnTo>
                    <a:pt x="73" y="266"/>
                  </a:lnTo>
                  <a:lnTo>
                    <a:pt x="67" y="277"/>
                  </a:lnTo>
                  <a:lnTo>
                    <a:pt x="61" y="289"/>
                  </a:lnTo>
                  <a:lnTo>
                    <a:pt x="55" y="301"/>
                  </a:lnTo>
                  <a:lnTo>
                    <a:pt x="51" y="314"/>
                  </a:lnTo>
                  <a:lnTo>
                    <a:pt x="43" y="326"/>
                  </a:lnTo>
                  <a:lnTo>
                    <a:pt x="39" y="338"/>
                  </a:lnTo>
                  <a:lnTo>
                    <a:pt x="36" y="351"/>
                  </a:lnTo>
                  <a:lnTo>
                    <a:pt x="34" y="363"/>
                  </a:lnTo>
                  <a:lnTo>
                    <a:pt x="30" y="375"/>
                  </a:lnTo>
                  <a:lnTo>
                    <a:pt x="24" y="386"/>
                  </a:lnTo>
                  <a:lnTo>
                    <a:pt x="22" y="398"/>
                  </a:lnTo>
                  <a:lnTo>
                    <a:pt x="18" y="412"/>
                  </a:lnTo>
                  <a:lnTo>
                    <a:pt x="16" y="422"/>
                  </a:lnTo>
                  <a:lnTo>
                    <a:pt x="12" y="435"/>
                  </a:lnTo>
                  <a:lnTo>
                    <a:pt x="10" y="447"/>
                  </a:lnTo>
                  <a:lnTo>
                    <a:pt x="10" y="459"/>
                  </a:lnTo>
                  <a:lnTo>
                    <a:pt x="6" y="470"/>
                  </a:lnTo>
                  <a:lnTo>
                    <a:pt x="6" y="482"/>
                  </a:lnTo>
                  <a:lnTo>
                    <a:pt x="2" y="494"/>
                  </a:lnTo>
                  <a:lnTo>
                    <a:pt x="2" y="505"/>
                  </a:lnTo>
                  <a:lnTo>
                    <a:pt x="0" y="517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4"/>
                  </a:lnTo>
                  <a:lnTo>
                    <a:pt x="0" y="585"/>
                  </a:lnTo>
                  <a:lnTo>
                    <a:pt x="0" y="595"/>
                  </a:lnTo>
                  <a:lnTo>
                    <a:pt x="0" y="607"/>
                  </a:lnTo>
                  <a:lnTo>
                    <a:pt x="0" y="618"/>
                  </a:lnTo>
                  <a:lnTo>
                    <a:pt x="2" y="628"/>
                  </a:lnTo>
                  <a:lnTo>
                    <a:pt x="4" y="640"/>
                  </a:lnTo>
                  <a:lnTo>
                    <a:pt x="4" y="648"/>
                  </a:lnTo>
                  <a:lnTo>
                    <a:pt x="6" y="659"/>
                  </a:lnTo>
                  <a:lnTo>
                    <a:pt x="8" y="669"/>
                  </a:lnTo>
                  <a:lnTo>
                    <a:pt x="10" y="679"/>
                  </a:lnTo>
                  <a:lnTo>
                    <a:pt x="10" y="689"/>
                  </a:lnTo>
                  <a:lnTo>
                    <a:pt x="12" y="698"/>
                  </a:lnTo>
                  <a:lnTo>
                    <a:pt x="14" y="706"/>
                  </a:lnTo>
                  <a:lnTo>
                    <a:pt x="18" y="716"/>
                  </a:lnTo>
                  <a:lnTo>
                    <a:pt x="20" y="724"/>
                  </a:lnTo>
                  <a:lnTo>
                    <a:pt x="22" y="734"/>
                  </a:lnTo>
                  <a:lnTo>
                    <a:pt x="24" y="741"/>
                  </a:lnTo>
                  <a:lnTo>
                    <a:pt x="28" y="749"/>
                  </a:lnTo>
                  <a:lnTo>
                    <a:pt x="30" y="757"/>
                  </a:lnTo>
                  <a:lnTo>
                    <a:pt x="34" y="765"/>
                  </a:lnTo>
                  <a:lnTo>
                    <a:pt x="36" y="773"/>
                  </a:lnTo>
                  <a:lnTo>
                    <a:pt x="39" y="780"/>
                  </a:lnTo>
                  <a:lnTo>
                    <a:pt x="41" y="786"/>
                  </a:lnTo>
                  <a:lnTo>
                    <a:pt x="45" y="792"/>
                  </a:lnTo>
                  <a:lnTo>
                    <a:pt x="49" y="798"/>
                  </a:lnTo>
                  <a:lnTo>
                    <a:pt x="51" y="806"/>
                  </a:lnTo>
                  <a:lnTo>
                    <a:pt x="55" y="812"/>
                  </a:lnTo>
                  <a:lnTo>
                    <a:pt x="59" y="817"/>
                  </a:lnTo>
                  <a:lnTo>
                    <a:pt x="63" y="821"/>
                  </a:lnTo>
                  <a:lnTo>
                    <a:pt x="67" y="827"/>
                  </a:lnTo>
                  <a:lnTo>
                    <a:pt x="69" y="827"/>
                  </a:lnTo>
                  <a:lnTo>
                    <a:pt x="75" y="833"/>
                  </a:lnTo>
                  <a:lnTo>
                    <a:pt x="77" y="835"/>
                  </a:lnTo>
                  <a:lnTo>
                    <a:pt x="82" y="839"/>
                  </a:lnTo>
                  <a:lnTo>
                    <a:pt x="88" y="843"/>
                  </a:lnTo>
                  <a:lnTo>
                    <a:pt x="96" y="847"/>
                  </a:lnTo>
                  <a:lnTo>
                    <a:pt x="102" y="851"/>
                  </a:lnTo>
                  <a:lnTo>
                    <a:pt x="110" y="856"/>
                  </a:lnTo>
                  <a:lnTo>
                    <a:pt x="119" y="860"/>
                  </a:lnTo>
                  <a:lnTo>
                    <a:pt x="129" y="864"/>
                  </a:lnTo>
                  <a:lnTo>
                    <a:pt x="137" y="870"/>
                  </a:lnTo>
                  <a:lnTo>
                    <a:pt x="149" y="874"/>
                  </a:lnTo>
                  <a:lnTo>
                    <a:pt x="153" y="876"/>
                  </a:lnTo>
                  <a:lnTo>
                    <a:pt x="158" y="878"/>
                  </a:lnTo>
                  <a:lnTo>
                    <a:pt x="164" y="880"/>
                  </a:lnTo>
                  <a:lnTo>
                    <a:pt x="170" y="882"/>
                  </a:lnTo>
                  <a:lnTo>
                    <a:pt x="176" y="884"/>
                  </a:lnTo>
                  <a:lnTo>
                    <a:pt x="180" y="884"/>
                  </a:lnTo>
                  <a:lnTo>
                    <a:pt x="188" y="886"/>
                  </a:lnTo>
                  <a:lnTo>
                    <a:pt x="193" y="888"/>
                  </a:lnTo>
                  <a:lnTo>
                    <a:pt x="199" y="888"/>
                  </a:lnTo>
                  <a:lnTo>
                    <a:pt x="205" y="890"/>
                  </a:lnTo>
                  <a:lnTo>
                    <a:pt x="211" y="890"/>
                  </a:lnTo>
                  <a:lnTo>
                    <a:pt x="217" y="891"/>
                  </a:lnTo>
                  <a:lnTo>
                    <a:pt x="225" y="891"/>
                  </a:lnTo>
                  <a:lnTo>
                    <a:pt x="231" y="891"/>
                  </a:lnTo>
                  <a:lnTo>
                    <a:pt x="236" y="891"/>
                  </a:lnTo>
                  <a:lnTo>
                    <a:pt x="244" y="891"/>
                  </a:lnTo>
                  <a:lnTo>
                    <a:pt x="250" y="891"/>
                  </a:lnTo>
                  <a:lnTo>
                    <a:pt x="256" y="890"/>
                  </a:lnTo>
                  <a:lnTo>
                    <a:pt x="264" y="890"/>
                  </a:lnTo>
                  <a:lnTo>
                    <a:pt x="270" y="890"/>
                  </a:lnTo>
                  <a:lnTo>
                    <a:pt x="275" y="888"/>
                  </a:lnTo>
                  <a:lnTo>
                    <a:pt x="283" y="884"/>
                  </a:lnTo>
                  <a:lnTo>
                    <a:pt x="289" y="882"/>
                  </a:lnTo>
                  <a:lnTo>
                    <a:pt x="295" y="880"/>
                  </a:lnTo>
                  <a:lnTo>
                    <a:pt x="303" y="876"/>
                  </a:lnTo>
                  <a:lnTo>
                    <a:pt x="309" y="874"/>
                  </a:lnTo>
                  <a:lnTo>
                    <a:pt x="314" y="870"/>
                  </a:lnTo>
                  <a:lnTo>
                    <a:pt x="322" y="868"/>
                  </a:lnTo>
                  <a:lnTo>
                    <a:pt x="328" y="862"/>
                  </a:lnTo>
                  <a:lnTo>
                    <a:pt x="334" y="858"/>
                  </a:lnTo>
                  <a:lnTo>
                    <a:pt x="340" y="852"/>
                  </a:lnTo>
                  <a:lnTo>
                    <a:pt x="348" y="849"/>
                  </a:lnTo>
                  <a:lnTo>
                    <a:pt x="353" y="843"/>
                  </a:lnTo>
                  <a:lnTo>
                    <a:pt x="359" y="837"/>
                  </a:lnTo>
                  <a:lnTo>
                    <a:pt x="365" y="831"/>
                  </a:lnTo>
                  <a:lnTo>
                    <a:pt x="373" y="823"/>
                  </a:lnTo>
                  <a:lnTo>
                    <a:pt x="375" y="819"/>
                  </a:lnTo>
                  <a:lnTo>
                    <a:pt x="377" y="815"/>
                  </a:lnTo>
                  <a:lnTo>
                    <a:pt x="381" y="812"/>
                  </a:lnTo>
                  <a:lnTo>
                    <a:pt x="383" y="802"/>
                  </a:lnTo>
                  <a:lnTo>
                    <a:pt x="387" y="794"/>
                  </a:lnTo>
                  <a:lnTo>
                    <a:pt x="388" y="786"/>
                  </a:lnTo>
                  <a:lnTo>
                    <a:pt x="390" y="782"/>
                  </a:lnTo>
                  <a:lnTo>
                    <a:pt x="392" y="776"/>
                  </a:lnTo>
                  <a:lnTo>
                    <a:pt x="394" y="771"/>
                  </a:lnTo>
                  <a:lnTo>
                    <a:pt x="396" y="761"/>
                  </a:lnTo>
                  <a:lnTo>
                    <a:pt x="396" y="755"/>
                  </a:lnTo>
                  <a:lnTo>
                    <a:pt x="398" y="745"/>
                  </a:lnTo>
                  <a:lnTo>
                    <a:pt x="400" y="737"/>
                  </a:lnTo>
                  <a:lnTo>
                    <a:pt x="402" y="728"/>
                  </a:lnTo>
                  <a:lnTo>
                    <a:pt x="402" y="718"/>
                  </a:lnTo>
                  <a:lnTo>
                    <a:pt x="402" y="708"/>
                  </a:lnTo>
                  <a:lnTo>
                    <a:pt x="404" y="698"/>
                  </a:lnTo>
                  <a:lnTo>
                    <a:pt x="402" y="691"/>
                  </a:lnTo>
                  <a:lnTo>
                    <a:pt x="402" y="685"/>
                  </a:lnTo>
                  <a:lnTo>
                    <a:pt x="402" y="679"/>
                  </a:lnTo>
                  <a:lnTo>
                    <a:pt x="402" y="673"/>
                  </a:lnTo>
                  <a:lnTo>
                    <a:pt x="402" y="667"/>
                  </a:lnTo>
                  <a:lnTo>
                    <a:pt x="402" y="661"/>
                  </a:lnTo>
                  <a:lnTo>
                    <a:pt x="400" y="654"/>
                  </a:lnTo>
                  <a:lnTo>
                    <a:pt x="400" y="648"/>
                  </a:lnTo>
                  <a:lnTo>
                    <a:pt x="398" y="642"/>
                  </a:lnTo>
                  <a:lnTo>
                    <a:pt x="398" y="634"/>
                  </a:lnTo>
                  <a:lnTo>
                    <a:pt x="396" y="626"/>
                  </a:lnTo>
                  <a:lnTo>
                    <a:pt x="396" y="620"/>
                  </a:lnTo>
                  <a:lnTo>
                    <a:pt x="394" y="613"/>
                  </a:lnTo>
                  <a:lnTo>
                    <a:pt x="392" y="607"/>
                  </a:lnTo>
                  <a:lnTo>
                    <a:pt x="392" y="599"/>
                  </a:lnTo>
                  <a:lnTo>
                    <a:pt x="390" y="591"/>
                  </a:lnTo>
                  <a:lnTo>
                    <a:pt x="351" y="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743" y="10029"/>
              <a:ext cx="134" cy="58"/>
            </a:xfrm>
            <a:custGeom>
              <a:avLst/>
              <a:gdLst>
                <a:gd name="T0" fmla="*/ 1 w 267"/>
                <a:gd name="T1" fmla="*/ 0 h 117"/>
                <a:gd name="T2" fmla="*/ 3 w 267"/>
                <a:gd name="T3" fmla="*/ 0 h 117"/>
                <a:gd name="T4" fmla="*/ 5 w 267"/>
                <a:gd name="T5" fmla="*/ 1 h 117"/>
                <a:gd name="T6" fmla="*/ 6 w 267"/>
                <a:gd name="T7" fmla="*/ 2 h 117"/>
                <a:gd name="T8" fmla="*/ 8 w 267"/>
                <a:gd name="T9" fmla="*/ 3 h 117"/>
                <a:gd name="T10" fmla="*/ 10 w 267"/>
                <a:gd name="T11" fmla="*/ 4 h 117"/>
                <a:gd name="T12" fmla="*/ 12 w 267"/>
                <a:gd name="T13" fmla="*/ 5 h 117"/>
                <a:gd name="T14" fmla="*/ 14 w 267"/>
                <a:gd name="T15" fmla="*/ 6 h 117"/>
                <a:gd name="T16" fmla="*/ 17 w 267"/>
                <a:gd name="T17" fmla="*/ 7 h 117"/>
                <a:gd name="T18" fmla="*/ 18 w 267"/>
                <a:gd name="T19" fmla="*/ 7 h 117"/>
                <a:gd name="T20" fmla="*/ 20 w 267"/>
                <a:gd name="T21" fmla="*/ 8 h 117"/>
                <a:gd name="T22" fmla="*/ 21 w 267"/>
                <a:gd name="T23" fmla="*/ 8 h 117"/>
                <a:gd name="T24" fmla="*/ 23 w 267"/>
                <a:gd name="T25" fmla="*/ 8 h 117"/>
                <a:gd name="T26" fmla="*/ 25 w 267"/>
                <a:gd name="T27" fmla="*/ 9 h 117"/>
                <a:gd name="T28" fmla="*/ 26 w 267"/>
                <a:gd name="T29" fmla="*/ 9 h 117"/>
                <a:gd name="T30" fmla="*/ 27 w 267"/>
                <a:gd name="T31" fmla="*/ 9 h 117"/>
                <a:gd name="T32" fmla="*/ 29 w 267"/>
                <a:gd name="T33" fmla="*/ 9 h 117"/>
                <a:gd name="T34" fmla="*/ 31 w 267"/>
                <a:gd name="T35" fmla="*/ 10 h 117"/>
                <a:gd name="T36" fmla="*/ 33 w 267"/>
                <a:gd name="T37" fmla="*/ 10 h 117"/>
                <a:gd name="T38" fmla="*/ 33 w 267"/>
                <a:gd name="T39" fmla="*/ 14 h 117"/>
                <a:gd name="T40" fmla="*/ 32 w 267"/>
                <a:gd name="T41" fmla="*/ 14 h 117"/>
                <a:gd name="T42" fmla="*/ 31 w 267"/>
                <a:gd name="T43" fmla="*/ 14 h 117"/>
                <a:gd name="T44" fmla="*/ 30 w 267"/>
                <a:gd name="T45" fmla="*/ 13 h 117"/>
                <a:gd name="T46" fmla="*/ 28 w 267"/>
                <a:gd name="T47" fmla="*/ 13 h 117"/>
                <a:gd name="T48" fmla="*/ 26 w 267"/>
                <a:gd name="T49" fmla="*/ 13 h 117"/>
                <a:gd name="T50" fmla="*/ 23 w 267"/>
                <a:gd name="T51" fmla="*/ 12 h 117"/>
                <a:gd name="T52" fmla="*/ 21 w 267"/>
                <a:gd name="T53" fmla="*/ 12 h 117"/>
                <a:gd name="T54" fmla="*/ 20 w 267"/>
                <a:gd name="T55" fmla="*/ 11 h 117"/>
                <a:gd name="T56" fmla="*/ 18 w 267"/>
                <a:gd name="T57" fmla="*/ 11 h 117"/>
                <a:gd name="T58" fmla="*/ 15 w 267"/>
                <a:gd name="T59" fmla="*/ 10 h 117"/>
                <a:gd name="T60" fmla="*/ 13 w 267"/>
                <a:gd name="T61" fmla="*/ 9 h 117"/>
                <a:gd name="T62" fmla="*/ 10 w 267"/>
                <a:gd name="T63" fmla="*/ 8 h 117"/>
                <a:gd name="T64" fmla="*/ 7 w 267"/>
                <a:gd name="T65" fmla="*/ 7 h 117"/>
                <a:gd name="T66" fmla="*/ 5 w 267"/>
                <a:gd name="T67" fmla="*/ 6 h 117"/>
                <a:gd name="T68" fmla="*/ 3 w 267"/>
                <a:gd name="T69" fmla="*/ 5 h 117"/>
                <a:gd name="T70" fmla="*/ 0 w 267"/>
                <a:gd name="T71" fmla="*/ 3 h 117"/>
                <a:gd name="T72" fmla="*/ 1 w 267"/>
                <a:gd name="T73" fmla="*/ 0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117">
                  <a:moveTo>
                    <a:pt x="3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4" y="23"/>
                  </a:lnTo>
                  <a:lnTo>
                    <a:pt x="60" y="27"/>
                  </a:lnTo>
                  <a:lnTo>
                    <a:pt x="68" y="31"/>
                  </a:lnTo>
                  <a:lnTo>
                    <a:pt x="76" y="35"/>
                  </a:lnTo>
                  <a:lnTo>
                    <a:pt x="83" y="39"/>
                  </a:lnTo>
                  <a:lnTo>
                    <a:pt x="91" y="43"/>
                  </a:lnTo>
                  <a:lnTo>
                    <a:pt x="101" y="47"/>
                  </a:lnTo>
                  <a:lnTo>
                    <a:pt x="111" y="49"/>
                  </a:lnTo>
                  <a:lnTo>
                    <a:pt x="120" y="55"/>
                  </a:lnTo>
                  <a:lnTo>
                    <a:pt x="130" y="56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50" y="62"/>
                  </a:lnTo>
                  <a:lnTo>
                    <a:pt x="156" y="64"/>
                  </a:lnTo>
                  <a:lnTo>
                    <a:pt x="161" y="66"/>
                  </a:lnTo>
                  <a:lnTo>
                    <a:pt x="167" y="68"/>
                  </a:lnTo>
                  <a:lnTo>
                    <a:pt x="173" y="68"/>
                  </a:lnTo>
                  <a:lnTo>
                    <a:pt x="179" y="70"/>
                  </a:lnTo>
                  <a:lnTo>
                    <a:pt x="187" y="72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4" y="74"/>
                  </a:lnTo>
                  <a:lnTo>
                    <a:pt x="210" y="76"/>
                  </a:lnTo>
                  <a:lnTo>
                    <a:pt x="216" y="76"/>
                  </a:lnTo>
                  <a:lnTo>
                    <a:pt x="222" y="78"/>
                  </a:lnTo>
                  <a:lnTo>
                    <a:pt x="230" y="78"/>
                  </a:lnTo>
                  <a:lnTo>
                    <a:pt x="237" y="80"/>
                  </a:lnTo>
                  <a:lnTo>
                    <a:pt x="243" y="80"/>
                  </a:lnTo>
                  <a:lnTo>
                    <a:pt x="251" y="80"/>
                  </a:lnTo>
                  <a:lnTo>
                    <a:pt x="257" y="82"/>
                  </a:lnTo>
                  <a:lnTo>
                    <a:pt x="267" y="82"/>
                  </a:lnTo>
                  <a:lnTo>
                    <a:pt x="263" y="117"/>
                  </a:lnTo>
                  <a:lnTo>
                    <a:pt x="261" y="117"/>
                  </a:lnTo>
                  <a:lnTo>
                    <a:pt x="255" y="115"/>
                  </a:lnTo>
                  <a:lnTo>
                    <a:pt x="251" y="115"/>
                  </a:lnTo>
                  <a:lnTo>
                    <a:pt x="247" y="113"/>
                  </a:lnTo>
                  <a:lnTo>
                    <a:pt x="239" y="111"/>
                  </a:lnTo>
                  <a:lnTo>
                    <a:pt x="234" y="111"/>
                  </a:lnTo>
                  <a:lnTo>
                    <a:pt x="226" y="109"/>
                  </a:lnTo>
                  <a:lnTo>
                    <a:pt x="218" y="109"/>
                  </a:lnTo>
                  <a:lnTo>
                    <a:pt x="210" y="107"/>
                  </a:lnTo>
                  <a:lnTo>
                    <a:pt x="202" y="105"/>
                  </a:lnTo>
                  <a:lnTo>
                    <a:pt x="193" y="103"/>
                  </a:lnTo>
                  <a:lnTo>
                    <a:pt x="183" y="101"/>
                  </a:lnTo>
                  <a:lnTo>
                    <a:pt x="175" y="99"/>
                  </a:lnTo>
                  <a:lnTo>
                    <a:pt x="165" y="97"/>
                  </a:lnTo>
                  <a:lnTo>
                    <a:pt x="159" y="95"/>
                  </a:lnTo>
                  <a:lnTo>
                    <a:pt x="154" y="94"/>
                  </a:lnTo>
                  <a:lnTo>
                    <a:pt x="148" y="92"/>
                  </a:lnTo>
                  <a:lnTo>
                    <a:pt x="142" y="90"/>
                  </a:lnTo>
                  <a:lnTo>
                    <a:pt x="132" y="88"/>
                  </a:lnTo>
                  <a:lnTo>
                    <a:pt x="120" y="84"/>
                  </a:lnTo>
                  <a:lnTo>
                    <a:pt x="111" y="80"/>
                  </a:lnTo>
                  <a:lnTo>
                    <a:pt x="99" y="78"/>
                  </a:lnTo>
                  <a:lnTo>
                    <a:pt x="89" y="74"/>
                  </a:lnTo>
                  <a:lnTo>
                    <a:pt x="78" y="70"/>
                  </a:lnTo>
                  <a:lnTo>
                    <a:pt x="66" y="64"/>
                  </a:lnTo>
                  <a:lnTo>
                    <a:pt x="56" y="60"/>
                  </a:lnTo>
                  <a:lnTo>
                    <a:pt x="44" y="56"/>
                  </a:lnTo>
                  <a:lnTo>
                    <a:pt x="37" y="51"/>
                  </a:lnTo>
                  <a:lnTo>
                    <a:pt x="25" y="45"/>
                  </a:lnTo>
                  <a:lnTo>
                    <a:pt x="17" y="41"/>
                  </a:lnTo>
                  <a:lnTo>
                    <a:pt x="7" y="35"/>
                  </a:lnTo>
                  <a:lnTo>
                    <a:pt x="0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654" y="9785"/>
              <a:ext cx="292" cy="70"/>
            </a:xfrm>
            <a:custGeom>
              <a:avLst/>
              <a:gdLst>
                <a:gd name="T0" fmla="*/ 1 w 585"/>
                <a:gd name="T1" fmla="*/ 0 h 141"/>
                <a:gd name="T2" fmla="*/ 3 w 585"/>
                <a:gd name="T3" fmla="*/ 1 h 141"/>
                <a:gd name="T4" fmla="*/ 3 w 585"/>
                <a:gd name="T5" fmla="*/ 1 h 141"/>
                <a:gd name="T6" fmla="*/ 5 w 585"/>
                <a:gd name="T7" fmla="*/ 2 h 141"/>
                <a:gd name="T8" fmla="*/ 6 w 585"/>
                <a:gd name="T9" fmla="*/ 3 h 141"/>
                <a:gd name="T10" fmla="*/ 8 w 585"/>
                <a:gd name="T11" fmla="*/ 4 h 141"/>
                <a:gd name="T12" fmla="*/ 10 w 585"/>
                <a:gd name="T13" fmla="*/ 4 h 141"/>
                <a:gd name="T14" fmla="*/ 12 w 585"/>
                <a:gd name="T15" fmla="*/ 5 h 141"/>
                <a:gd name="T16" fmla="*/ 14 w 585"/>
                <a:gd name="T17" fmla="*/ 6 h 141"/>
                <a:gd name="T18" fmla="*/ 17 w 585"/>
                <a:gd name="T19" fmla="*/ 7 h 141"/>
                <a:gd name="T20" fmla="*/ 19 w 585"/>
                <a:gd name="T21" fmla="*/ 8 h 141"/>
                <a:gd name="T22" fmla="*/ 22 w 585"/>
                <a:gd name="T23" fmla="*/ 8 h 141"/>
                <a:gd name="T24" fmla="*/ 24 w 585"/>
                <a:gd name="T25" fmla="*/ 9 h 141"/>
                <a:gd name="T26" fmla="*/ 27 w 585"/>
                <a:gd name="T27" fmla="*/ 10 h 141"/>
                <a:gd name="T28" fmla="*/ 30 w 585"/>
                <a:gd name="T29" fmla="*/ 11 h 141"/>
                <a:gd name="T30" fmla="*/ 33 w 585"/>
                <a:gd name="T31" fmla="*/ 12 h 141"/>
                <a:gd name="T32" fmla="*/ 36 w 585"/>
                <a:gd name="T33" fmla="*/ 12 h 141"/>
                <a:gd name="T34" fmla="*/ 39 w 585"/>
                <a:gd name="T35" fmla="*/ 13 h 141"/>
                <a:gd name="T36" fmla="*/ 42 w 585"/>
                <a:gd name="T37" fmla="*/ 13 h 141"/>
                <a:gd name="T38" fmla="*/ 45 w 585"/>
                <a:gd name="T39" fmla="*/ 13 h 141"/>
                <a:gd name="T40" fmla="*/ 48 w 585"/>
                <a:gd name="T41" fmla="*/ 13 h 141"/>
                <a:gd name="T42" fmla="*/ 51 w 585"/>
                <a:gd name="T43" fmla="*/ 13 h 141"/>
                <a:gd name="T44" fmla="*/ 54 w 585"/>
                <a:gd name="T45" fmla="*/ 13 h 141"/>
                <a:gd name="T46" fmla="*/ 57 w 585"/>
                <a:gd name="T47" fmla="*/ 13 h 141"/>
                <a:gd name="T48" fmla="*/ 59 w 585"/>
                <a:gd name="T49" fmla="*/ 12 h 141"/>
                <a:gd name="T50" fmla="*/ 62 w 585"/>
                <a:gd name="T51" fmla="*/ 11 h 141"/>
                <a:gd name="T52" fmla="*/ 65 w 585"/>
                <a:gd name="T53" fmla="*/ 10 h 141"/>
                <a:gd name="T54" fmla="*/ 67 w 585"/>
                <a:gd name="T55" fmla="*/ 9 h 141"/>
                <a:gd name="T56" fmla="*/ 70 w 585"/>
                <a:gd name="T57" fmla="*/ 7 h 141"/>
                <a:gd name="T58" fmla="*/ 72 w 585"/>
                <a:gd name="T59" fmla="*/ 6 h 141"/>
                <a:gd name="T60" fmla="*/ 72 w 585"/>
                <a:gd name="T61" fmla="*/ 10 h 141"/>
                <a:gd name="T62" fmla="*/ 71 w 585"/>
                <a:gd name="T63" fmla="*/ 11 h 141"/>
                <a:gd name="T64" fmla="*/ 69 w 585"/>
                <a:gd name="T65" fmla="*/ 12 h 141"/>
                <a:gd name="T66" fmla="*/ 67 w 585"/>
                <a:gd name="T67" fmla="*/ 13 h 141"/>
                <a:gd name="T68" fmla="*/ 66 w 585"/>
                <a:gd name="T69" fmla="*/ 14 h 141"/>
                <a:gd name="T70" fmla="*/ 64 w 585"/>
                <a:gd name="T71" fmla="*/ 14 h 141"/>
                <a:gd name="T72" fmla="*/ 62 w 585"/>
                <a:gd name="T73" fmla="*/ 14 h 141"/>
                <a:gd name="T74" fmla="*/ 61 w 585"/>
                <a:gd name="T75" fmla="*/ 15 h 141"/>
                <a:gd name="T76" fmla="*/ 59 w 585"/>
                <a:gd name="T77" fmla="*/ 15 h 141"/>
                <a:gd name="T78" fmla="*/ 57 w 585"/>
                <a:gd name="T79" fmla="*/ 16 h 141"/>
                <a:gd name="T80" fmla="*/ 55 w 585"/>
                <a:gd name="T81" fmla="*/ 16 h 141"/>
                <a:gd name="T82" fmla="*/ 52 w 585"/>
                <a:gd name="T83" fmla="*/ 17 h 141"/>
                <a:gd name="T84" fmla="*/ 50 w 585"/>
                <a:gd name="T85" fmla="*/ 17 h 141"/>
                <a:gd name="T86" fmla="*/ 47 w 585"/>
                <a:gd name="T87" fmla="*/ 17 h 141"/>
                <a:gd name="T88" fmla="*/ 44 w 585"/>
                <a:gd name="T89" fmla="*/ 17 h 141"/>
                <a:gd name="T90" fmla="*/ 42 w 585"/>
                <a:gd name="T91" fmla="*/ 17 h 141"/>
                <a:gd name="T92" fmla="*/ 39 w 585"/>
                <a:gd name="T93" fmla="*/ 17 h 141"/>
                <a:gd name="T94" fmla="*/ 36 w 585"/>
                <a:gd name="T95" fmla="*/ 16 h 141"/>
                <a:gd name="T96" fmla="*/ 32 w 585"/>
                <a:gd name="T97" fmla="*/ 16 h 141"/>
                <a:gd name="T98" fmla="*/ 29 w 585"/>
                <a:gd name="T99" fmla="*/ 15 h 141"/>
                <a:gd name="T100" fmla="*/ 25 w 585"/>
                <a:gd name="T101" fmla="*/ 14 h 141"/>
                <a:gd name="T102" fmla="*/ 22 w 585"/>
                <a:gd name="T103" fmla="*/ 13 h 141"/>
                <a:gd name="T104" fmla="*/ 18 w 585"/>
                <a:gd name="T105" fmla="*/ 12 h 141"/>
                <a:gd name="T106" fmla="*/ 14 w 585"/>
                <a:gd name="T107" fmla="*/ 10 h 141"/>
                <a:gd name="T108" fmla="*/ 10 w 585"/>
                <a:gd name="T109" fmla="*/ 8 h 141"/>
                <a:gd name="T110" fmla="*/ 6 w 585"/>
                <a:gd name="T111" fmla="*/ 6 h 141"/>
                <a:gd name="T112" fmla="*/ 2 w 585"/>
                <a:gd name="T113" fmla="*/ 4 h 141"/>
                <a:gd name="T114" fmla="*/ 0 w 585"/>
                <a:gd name="T115" fmla="*/ 0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141">
                  <a:moveTo>
                    <a:pt x="6" y="0"/>
                  </a:moveTo>
                  <a:lnTo>
                    <a:pt x="10" y="4"/>
                  </a:lnTo>
                  <a:lnTo>
                    <a:pt x="16" y="6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37" y="16"/>
                  </a:lnTo>
                  <a:lnTo>
                    <a:pt x="43" y="18"/>
                  </a:lnTo>
                  <a:lnTo>
                    <a:pt x="47" y="20"/>
                  </a:lnTo>
                  <a:lnTo>
                    <a:pt x="55" y="24"/>
                  </a:lnTo>
                  <a:lnTo>
                    <a:pt x="61" y="28"/>
                  </a:lnTo>
                  <a:lnTo>
                    <a:pt x="68" y="32"/>
                  </a:lnTo>
                  <a:lnTo>
                    <a:pt x="76" y="34"/>
                  </a:lnTo>
                  <a:lnTo>
                    <a:pt x="84" y="38"/>
                  </a:lnTo>
                  <a:lnTo>
                    <a:pt x="90" y="39"/>
                  </a:lnTo>
                  <a:lnTo>
                    <a:pt x="100" y="43"/>
                  </a:lnTo>
                  <a:lnTo>
                    <a:pt x="109" y="47"/>
                  </a:lnTo>
                  <a:lnTo>
                    <a:pt x="119" y="51"/>
                  </a:lnTo>
                  <a:lnTo>
                    <a:pt x="127" y="53"/>
                  </a:lnTo>
                  <a:lnTo>
                    <a:pt x="139" y="57"/>
                  </a:lnTo>
                  <a:lnTo>
                    <a:pt x="146" y="61"/>
                  </a:lnTo>
                  <a:lnTo>
                    <a:pt x="156" y="65"/>
                  </a:lnTo>
                  <a:lnTo>
                    <a:pt x="166" y="67"/>
                  </a:lnTo>
                  <a:lnTo>
                    <a:pt x="178" y="71"/>
                  </a:lnTo>
                  <a:lnTo>
                    <a:pt x="187" y="75"/>
                  </a:lnTo>
                  <a:lnTo>
                    <a:pt x="199" y="78"/>
                  </a:lnTo>
                  <a:lnTo>
                    <a:pt x="211" y="80"/>
                  </a:lnTo>
                  <a:lnTo>
                    <a:pt x="222" y="86"/>
                  </a:lnTo>
                  <a:lnTo>
                    <a:pt x="234" y="88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69" y="96"/>
                  </a:lnTo>
                  <a:lnTo>
                    <a:pt x="279" y="98"/>
                  </a:lnTo>
                  <a:lnTo>
                    <a:pt x="291" y="100"/>
                  </a:lnTo>
                  <a:lnTo>
                    <a:pt x="302" y="102"/>
                  </a:lnTo>
                  <a:lnTo>
                    <a:pt x="316" y="104"/>
                  </a:lnTo>
                  <a:lnTo>
                    <a:pt x="328" y="106"/>
                  </a:lnTo>
                  <a:lnTo>
                    <a:pt x="339" y="106"/>
                  </a:lnTo>
                  <a:lnTo>
                    <a:pt x="351" y="108"/>
                  </a:lnTo>
                  <a:lnTo>
                    <a:pt x="363" y="108"/>
                  </a:lnTo>
                  <a:lnTo>
                    <a:pt x="375" y="108"/>
                  </a:lnTo>
                  <a:lnTo>
                    <a:pt x="386" y="108"/>
                  </a:lnTo>
                  <a:lnTo>
                    <a:pt x="398" y="108"/>
                  </a:lnTo>
                  <a:lnTo>
                    <a:pt x="412" y="110"/>
                  </a:lnTo>
                  <a:lnTo>
                    <a:pt x="421" y="108"/>
                  </a:lnTo>
                  <a:lnTo>
                    <a:pt x="433" y="106"/>
                  </a:lnTo>
                  <a:lnTo>
                    <a:pt x="445" y="104"/>
                  </a:lnTo>
                  <a:lnTo>
                    <a:pt x="456" y="104"/>
                  </a:lnTo>
                  <a:lnTo>
                    <a:pt x="468" y="100"/>
                  </a:lnTo>
                  <a:lnTo>
                    <a:pt x="478" y="98"/>
                  </a:lnTo>
                  <a:lnTo>
                    <a:pt x="490" y="94"/>
                  </a:lnTo>
                  <a:lnTo>
                    <a:pt x="501" y="92"/>
                  </a:lnTo>
                  <a:lnTo>
                    <a:pt x="511" y="88"/>
                  </a:lnTo>
                  <a:lnTo>
                    <a:pt x="521" y="84"/>
                  </a:lnTo>
                  <a:lnTo>
                    <a:pt x="532" y="78"/>
                  </a:lnTo>
                  <a:lnTo>
                    <a:pt x="542" y="75"/>
                  </a:lnTo>
                  <a:lnTo>
                    <a:pt x="552" y="69"/>
                  </a:lnTo>
                  <a:lnTo>
                    <a:pt x="560" y="61"/>
                  </a:lnTo>
                  <a:lnTo>
                    <a:pt x="569" y="55"/>
                  </a:lnTo>
                  <a:lnTo>
                    <a:pt x="579" y="49"/>
                  </a:lnTo>
                  <a:lnTo>
                    <a:pt x="585" y="84"/>
                  </a:lnTo>
                  <a:lnTo>
                    <a:pt x="581" y="84"/>
                  </a:lnTo>
                  <a:lnTo>
                    <a:pt x="575" y="90"/>
                  </a:lnTo>
                  <a:lnTo>
                    <a:pt x="569" y="92"/>
                  </a:lnTo>
                  <a:lnTo>
                    <a:pt x="562" y="96"/>
                  </a:lnTo>
                  <a:lnTo>
                    <a:pt x="554" y="100"/>
                  </a:lnTo>
                  <a:lnTo>
                    <a:pt x="546" y="106"/>
                  </a:lnTo>
                  <a:lnTo>
                    <a:pt x="540" y="108"/>
                  </a:lnTo>
                  <a:lnTo>
                    <a:pt x="534" y="110"/>
                  </a:lnTo>
                  <a:lnTo>
                    <a:pt x="529" y="112"/>
                  </a:lnTo>
                  <a:lnTo>
                    <a:pt x="523" y="114"/>
                  </a:lnTo>
                  <a:lnTo>
                    <a:pt x="517" y="116"/>
                  </a:lnTo>
                  <a:lnTo>
                    <a:pt x="511" y="117"/>
                  </a:lnTo>
                  <a:lnTo>
                    <a:pt x="503" y="119"/>
                  </a:lnTo>
                  <a:lnTo>
                    <a:pt x="497" y="123"/>
                  </a:lnTo>
                  <a:lnTo>
                    <a:pt x="490" y="123"/>
                  </a:lnTo>
                  <a:lnTo>
                    <a:pt x="482" y="127"/>
                  </a:lnTo>
                  <a:lnTo>
                    <a:pt x="474" y="127"/>
                  </a:lnTo>
                  <a:lnTo>
                    <a:pt x="468" y="131"/>
                  </a:lnTo>
                  <a:lnTo>
                    <a:pt x="458" y="131"/>
                  </a:lnTo>
                  <a:lnTo>
                    <a:pt x="451" y="133"/>
                  </a:lnTo>
                  <a:lnTo>
                    <a:pt x="441" y="135"/>
                  </a:lnTo>
                  <a:lnTo>
                    <a:pt x="433" y="137"/>
                  </a:lnTo>
                  <a:lnTo>
                    <a:pt x="423" y="137"/>
                  </a:lnTo>
                  <a:lnTo>
                    <a:pt x="414" y="139"/>
                  </a:lnTo>
                  <a:lnTo>
                    <a:pt x="402" y="139"/>
                  </a:lnTo>
                  <a:lnTo>
                    <a:pt x="392" y="141"/>
                  </a:lnTo>
                  <a:lnTo>
                    <a:pt x="380" y="141"/>
                  </a:lnTo>
                  <a:lnTo>
                    <a:pt x="371" y="141"/>
                  </a:lnTo>
                  <a:lnTo>
                    <a:pt x="359" y="141"/>
                  </a:lnTo>
                  <a:lnTo>
                    <a:pt x="349" y="141"/>
                  </a:lnTo>
                  <a:lnTo>
                    <a:pt x="337" y="139"/>
                  </a:lnTo>
                  <a:lnTo>
                    <a:pt x="324" y="139"/>
                  </a:lnTo>
                  <a:lnTo>
                    <a:pt x="312" y="137"/>
                  </a:lnTo>
                  <a:lnTo>
                    <a:pt x="300" y="135"/>
                  </a:lnTo>
                  <a:lnTo>
                    <a:pt x="289" y="133"/>
                  </a:lnTo>
                  <a:lnTo>
                    <a:pt x="275" y="131"/>
                  </a:lnTo>
                  <a:lnTo>
                    <a:pt x="261" y="129"/>
                  </a:lnTo>
                  <a:lnTo>
                    <a:pt x="250" y="127"/>
                  </a:lnTo>
                  <a:lnTo>
                    <a:pt x="236" y="123"/>
                  </a:lnTo>
                  <a:lnTo>
                    <a:pt x="220" y="119"/>
                  </a:lnTo>
                  <a:lnTo>
                    <a:pt x="207" y="116"/>
                  </a:lnTo>
                  <a:lnTo>
                    <a:pt x="193" y="112"/>
                  </a:lnTo>
                  <a:lnTo>
                    <a:pt x="178" y="106"/>
                  </a:lnTo>
                  <a:lnTo>
                    <a:pt x="162" y="102"/>
                  </a:lnTo>
                  <a:lnTo>
                    <a:pt x="146" y="96"/>
                  </a:lnTo>
                  <a:lnTo>
                    <a:pt x="133" y="90"/>
                  </a:lnTo>
                  <a:lnTo>
                    <a:pt x="117" y="84"/>
                  </a:lnTo>
                  <a:lnTo>
                    <a:pt x="100" y="77"/>
                  </a:lnTo>
                  <a:lnTo>
                    <a:pt x="84" y="69"/>
                  </a:lnTo>
                  <a:lnTo>
                    <a:pt x="68" y="61"/>
                  </a:lnTo>
                  <a:lnTo>
                    <a:pt x="51" y="53"/>
                  </a:lnTo>
                  <a:lnTo>
                    <a:pt x="35" y="43"/>
                  </a:lnTo>
                  <a:lnTo>
                    <a:pt x="18" y="34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727" y="9859"/>
              <a:ext cx="214" cy="72"/>
            </a:xfrm>
            <a:custGeom>
              <a:avLst/>
              <a:gdLst>
                <a:gd name="T0" fmla="*/ 2 w 429"/>
                <a:gd name="T1" fmla="*/ 0 h 144"/>
                <a:gd name="T2" fmla="*/ 4 w 429"/>
                <a:gd name="T3" fmla="*/ 0 h 144"/>
                <a:gd name="T4" fmla="*/ 6 w 429"/>
                <a:gd name="T5" fmla="*/ 0 h 144"/>
                <a:gd name="T6" fmla="*/ 7 w 429"/>
                <a:gd name="T7" fmla="*/ 1 h 144"/>
                <a:gd name="T8" fmla="*/ 9 w 429"/>
                <a:gd name="T9" fmla="*/ 1 h 144"/>
                <a:gd name="T10" fmla="*/ 10 w 429"/>
                <a:gd name="T11" fmla="*/ 1 h 144"/>
                <a:gd name="T12" fmla="*/ 12 w 429"/>
                <a:gd name="T13" fmla="*/ 1 h 144"/>
                <a:gd name="T14" fmla="*/ 13 w 429"/>
                <a:gd name="T15" fmla="*/ 1 h 144"/>
                <a:gd name="T16" fmla="*/ 15 w 429"/>
                <a:gd name="T17" fmla="*/ 1 h 144"/>
                <a:gd name="T18" fmla="*/ 17 w 429"/>
                <a:gd name="T19" fmla="*/ 1 h 144"/>
                <a:gd name="T20" fmla="*/ 19 w 429"/>
                <a:gd name="T21" fmla="*/ 2 h 144"/>
                <a:gd name="T22" fmla="*/ 21 w 429"/>
                <a:gd name="T23" fmla="*/ 2 h 144"/>
                <a:gd name="T24" fmla="*/ 23 w 429"/>
                <a:gd name="T25" fmla="*/ 2 h 144"/>
                <a:gd name="T26" fmla="*/ 24 w 429"/>
                <a:gd name="T27" fmla="*/ 3 h 144"/>
                <a:gd name="T28" fmla="*/ 26 w 429"/>
                <a:gd name="T29" fmla="*/ 3 h 144"/>
                <a:gd name="T30" fmla="*/ 29 w 429"/>
                <a:gd name="T31" fmla="*/ 4 h 144"/>
                <a:gd name="T32" fmla="*/ 31 w 429"/>
                <a:gd name="T33" fmla="*/ 4 h 144"/>
                <a:gd name="T34" fmla="*/ 33 w 429"/>
                <a:gd name="T35" fmla="*/ 5 h 144"/>
                <a:gd name="T36" fmla="*/ 35 w 429"/>
                <a:gd name="T37" fmla="*/ 6 h 144"/>
                <a:gd name="T38" fmla="*/ 37 w 429"/>
                <a:gd name="T39" fmla="*/ 6 h 144"/>
                <a:gd name="T40" fmla="*/ 39 w 429"/>
                <a:gd name="T41" fmla="*/ 7 h 144"/>
                <a:gd name="T42" fmla="*/ 42 w 429"/>
                <a:gd name="T43" fmla="*/ 8 h 144"/>
                <a:gd name="T44" fmla="*/ 44 w 429"/>
                <a:gd name="T45" fmla="*/ 9 h 144"/>
                <a:gd name="T46" fmla="*/ 46 w 429"/>
                <a:gd name="T47" fmla="*/ 10 h 144"/>
                <a:gd name="T48" fmla="*/ 48 w 429"/>
                <a:gd name="T49" fmla="*/ 11 h 144"/>
                <a:gd name="T50" fmla="*/ 50 w 429"/>
                <a:gd name="T51" fmla="*/ 12 h 144"/>
                <a:gd name="T52" fmla="*/ 52 w 429"/>
                <a:gd name="T53" fmla="*/ 13 h 144"/>
                <a:gd name="T54" fmla="*/ 52 w 429"/>
                <a:gd name="T55" fmla="*/ 18 h 144"/>
                <a:gd name="T56" fmla="*/ 52 w 429"/>
                <a:gd name="T57" fmla="*/ 18 h 144"/>
                <a:gd name="T58" fmla="*/ 50 w 429"/>
                <a:gd name="T59" fmla="*/ 17 h 144"/>
                <a:gd name="T60" fmla="*/ 49 w 429"/>
                <a:gd name="T61" fmla="*/ 16 h 144"/>
                <a:gd name="T62" fmla="*/ 46 w 429"/>
                <a:gd name="T63" fmla="*/ 15 h 144"/>
                <a:gd name="T64" fmla="*/ 44 w 429"/>
                <a:gd name="T65" fmla="*/ 13 h 144"/>
                <a:gd name="T66" fmla="*/ 43 w 429"/>
                <a:gd name="T67" fmla="*/ 13 h 144"/>
                <a:gd name="T68" fmla="*/ 41 w 429"/>
                <a:gd name="T69" fmla="*/ 12 h 144"/>
                <a:gd name="T70" fmla="*/ 40 w 429"/>
                <a:gd name="T71" fmla="*/ 11 h 144"/>
                <a:gd name="T72" fmla="*/ 38 w 429"/>
                <a:gd name="T73" fmla="*/ 11 h 144"/>
                <a:gd name="T74" fmla="*/ 36 w 429"/>
                <a:gd name="T75" fmla="*/ 10 h 144"/>
                <a:gd name="T76" fmla="*/ 34 w 429"/>
                <a:gd name="T77" fmla="*/ 9 h 144"/>
                <a:gd name="T78" fmla="*/ 32 w 429"/>
                <a:gd name="T79" fmla="*/ 8 h 144"/>
                <a:gd name="T80" fmla="*/ 30 w 429"/>
                <a:gd name="T81" fmla="*/ 8 h 144"/>
                <a:gd name="T82" fmla="*/ 28 w 429"/>
                <a:gd name="T83" fmla="*/ 7 h 144"/>
                <a:gd name="T84" fmla="*/ 26 w 429"/>
                <a:gd name="T85" fmla="*/ 7 h 144"/>
                <a:gd name="T86" fmla="*/ 23 w 429"/>
                <a:gd name="T87" fmla="*/ 6 h 144"/>
                <a:gd name="T88" fmla="*/ 21 w 429"/>
                <a:gd name="T89" fmla="*/ 6 h 144"/>
                <a:gd name="T90" fmla="*/ 19 w 429"/>
                <a:gd name="T91" fmla="*/ 6 h 144"/>
                <a:gd name="T92" fmla="*/ 16 w 429"/>
                <a:gd name="T93" fmla="*/ 5 h 144"/>
                <a:gd name="T94" fmla="*/ 14 w 429"/>
                <a:gd name="T95" fmla="*/ 5 h 144"/>
                <a:gd name="T96" fmla="*/ 11 w 429"/>
                <a:gd name="T97" fmla="*/ 5 h 144"/>
                <a:gd name="T98" fmla="*/ 8 w 429"/>
                <a:gd name="T99" fmla="*/ 5 h 144"/>
                <a:gd name="T100" fmla="*/ 5 w 429"/>
                <a:gd name="T101" fmla="*/ 5 h 144"/>
                <a:gd name="T102" fmla="*/ 2 w 429"/>
                <a:gd name="T103" fmla="*/ 5 h 144"/>
                <a:gd name="T104" fmla="*/ 0 w 429"/>
                <a:gd name="T105" fmla="*/ 5 h 144"/>
                <a:gd name="T106" fmla="*/ 2 w 429"/>
                <a:gd name="T107" fmla="*/ 0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9" h="144">
                  <a:moveTo>
                    <a:pt x="18" y="0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2"/>
                  </a:lnTo>
                  <a:lnTo>
                    <a:pt x="96" y="4"/>
                  </a:lnTo>
                  <a:lnTo>
                    <a:pt x="104" y="4"/>
                  </a:lnTo>
                  <a:lnTo>
                    <a:pt x="110" y="4"/>
                  </a:lnTo>
                  <a:lnTo>
                    <a:pt x="115" y="6"/>
                  </a:lnTo>
                  <a:lnTo>
                    <a:pt x="123" y="6"/>
                  </a:lnTo>
                  <a:lnTo>
                    <a:pt x="129" y="7"/>
                  </a:lnTo>
                  <a:lnTo>
                    <a:pt x="137" y="7"/>
                  </a:lnTo>
                  <a:lnTo>
                    <a:pt x="145" y="9"/>
                  </a:lnTo>
                  <a:lnTo>
                    <a:pt x="152" y="11"/>
                  </a:lnTo>
                  <a:lnTo>
                    <a:pt x="160" y="13"/>
                  </a:lnTo>
                  <a:lnTo>
                    <a:pt x="168" y="13"/>
                  </a:lnTo>
                  <a:lnTo>
                    <a:pt x="176" y="15"/>
                  </a:lnTo>
                  <a:lnTo>
                    <a:pt x="184" y="15"/>
                  </a:lnTo>
                  <a:lnTo>
                    <a:pt x="191" y="17"/>
                  </a:lnTo>
                  <a:lnTo>
                    <a:pt x="199" y="19"/>
                  </a:lnTo>
                  <a:lnTo>
                    <a:pt x="207" y="21"/>
                  </a:lnTo>
                  <a:lnTo>
                    <a:pt x="215" y="21"/>
                  </a:lnTo>
                  <a:lnTo>
                    <a:pt x="225" y="25"/>
                  </a:lnTo>
                  <a:lnTo>
                    <a:pt x="232" y="25"/>
                  </a:lnTo>
                  <a:lnTo>
                    <a:pt x="242" y="27"/>
                  </a:lnTo>
                  <a:lnTo>
                    <a:pt x="250" y="31"/>
                  </a:lnTo>
                  <a:lnTo>
                    <a:pt x="258" y="33"/>
                  </a:lnTo>
                  <a:lnTo>
                    <a:pt x="268" y="35"/>
                  </a:lnTo>
                  <a:lnTo>
                    <a:pt x="275" y="39"/>
                  </a:lnTo>
                  <a:lnTo>
                    <a:pt x="285" y="41"/>
                  </a:lnTo>
                  <a:lnTo>
                    <a:pt x="293" y="45"/>
                  </a:lnTo>
                  <a:lnTo>
                    <a:pt x="303" y="46"/>
                  </a:lnTo>
                  <a:lnTo>
                    <a:pt x="310" y="50"/>
                  </a:lnTo>
                  <a:lnTo>
                    <a:pt x="318" y="52"/>
                  </a:lnTo>
                  <a:lnTo>
                    <a:pt x="328" y="56"/>
                  </a:lnTo>
                  <a:lnTo>
                    <a:pt x="336" y="58"/>
                  </a:lnTo>
                  <a:lnTo>
                    <a:pt x="345" y="62"/>
                  </a:lnTo>
                  <a:lnTo>
                    <a:pt x="353" y="66"/>
                  </a:lnTo>
                  <a:lnTo>
                    <a:pt x="363" y="72"/>
                  </a:lnTo>
                  <a:lnTo>
                    <a:pt x="371" y="74"/>
                  </a:lnTo>
                  <a:lnTo>
                    <a:pt x="379" y="80"/>
                  </a:lnTo>
                  <a:lnTo>
                    <a:pt x="386" y="83"/>
                  </a:lnTo>
                  <a:lnTo>
                    <a:pt x="394" y="89"/>
                  </a:lnTo>
                  <a:lnTo>
                    <a:pt x="404" y="93"/>
                  </a:lnTo>
                  <a:lnTo>
                    <a:pt x="412" y="97"/>
                  </a:lnTo>
                  <a:lnTo>
                    <a:pt x="420" y="103"/>
                  </a:lnTo>
                  <a:lnTo>
                    <a:pt x="429" y="109"/>
                  </a:lnTo>
                  <a:lnTo>
                    <a:pt x="423" y="144"/>
                  </a:lnTo>
                  <a:lnTo>
                    <a:pt x="422" y="142"/>
                  </a:lnTo>
                  <a:lnTo>
                    <a:pt x="416" y="138"/>
                  </a:lnTo>
                  <a:lnTo>
                    <a:pt x="410" y="134"/>
                  </a:lnTo>
                  <a:lnTo>
                    <a:pt x="406" y="132"/>
                  </a:lnTo>
                  <a:lnTo>
                    <a:pt x="400" y="128"/>
                  </a:lnTo>
                  <a:lnTo>
                    <a:pt x="392" y="124"/>
                  </a:lnTo>
                  <a:lnTo>
                    <a:pt x="384" y="119"/>
                  </a:lnTo>
                  <a:lnTo>
                    <a:pt x="375" y="113"/>
                  </a:lnTo>
                  <a:lnTo>
                    <a:pt x="365" y="109"/>
                  </a:lnTo>
                  <a:lnTo>
                    <a:pt x="355" y="103"/>
                  </a:lnTo>
                  <a:lnTo>
                    <a:pt x="349" y="101"/>
                  </a:lnTo>
                  <a:lnTo>
                    <a:pt x="344" y="97"/>
                  </a:lnTo>
                  <a:lnTo>
                    <a:pt x="338" y="95"/>
                  </a:lnTo>
                  <a:lnTo>
                    <a:pt x="332" y="93"/>
                  </a:lnTo>
                  <a:lnTo>
                    <a:pt x="326" y="89"/>
                  </a:lnTo>
                  <a:lnTo>
                    <a:pt x="320" y="87"/>
                  </a:lnTo>
                  <a:lnTo>
                    <a:pt x="312" y="83"/>
                  </a:lnTo>
                  <a:lnTo>
                    <a:pt x="307" y="82"/>
                  </a:lnTo>
                  <a:lnTo>
                    <a:pt x="299" y="80"/>
                  </a:lnTo>
                  <a:lnTo>
                    <a:pt x="291" y="76"/>
                  </a:lnTo>
                  <a:lnTo>
                    <a:pt x="285" y="74"/>
                  </a:lnTo>
                  <a:lnTo>
                    <a:pt x="277" y="70"/>
                  </a:lnTo>
                  <a:lnTo>
                    <a:pt x="269" y="66"/>
                  </a:lnTo>
                  <a:lnTo>
                    <a:pt x="262" y="64"/>
                  </a:lnTo>
                  <a:lnTo>
                    <a:pt x="252" y="62"/>
                  </a:lnTo>
                  <a:lnTo>
                    <a:pt x="246" y="60"/>
                  </a:lnTo>
                  <a:lnTo>
                    <a:pt x="236" y="56"/>
                  </a:lnTo>
                  <a:lnTo>
                    <a:pt x="229" y="54"/>
                  </a:lnTo>
                  <a:lnTo>
                    <a:pt x="219" y="52"/>
                  </a:lnTo>
                  <a:lnTo>
                    <a:pt x="211" y="50"/>
                  </a:lnTo>
                  <a:lnTo>
                    <a:pt x="201" y="46"/>
                  </a:lnTo>
                  <a:lnTo>
                    <a:pt x="191" y="46"/>
                  </a:lnTo>
                  <a:lnTo>
                    <a:pt x="184" y="45"/>
                  </a:lnTo>
                  <a:lnTo>
                    <a:pt x="174" y="43"/>
                  </a:lnTo>
                  <a:lnTo>
                    <a:pt x="162" y="41"/>
                  </a:lnTo>
                  <a:lnTo>
                    <a:pt x="152" y="41"/>
                  </a:lnTo>
                  <a:lnTo>
                    <a:pt x="143" y="39"/>
                  </a:lnTo>
                  <a:lnTo>
                    <a:pt x="133" y="37"/>
                  </a:lnTo>
                  <a:lnTo>
                    <a:pt x="121" y="37"/>
                  </a:lnTo>
                  <a:lnTo>
                    <a:pt x="112" y="35"/>
                  </a:lnTo>
                  <a:lnTo>
                    <a:pt x="100" y="35"/>
                  </a:lnTo>
                  <a:lnTo>
                    <a:pt x="90" y="35"/>
                  </a:lnTo>
                  <a:lnTo>
                    <a:pt x="78" y="33"/>
                  </a:lnTo>
                  <a:lnTo>
                    <a:pt x="69" y="33"/>
                  </a:lnTo>
                  <a:lnTo>
                    <a:pt x="57" y="33"/>
                  </a:lnTo>
                  <a:lnTo>
                    <a:pt x="47" y="33"/>
                  </a:lnTo>
                  <a:lnTo>
                    <a:pt x="34" y="33"/>
                  </a:lnTo>
                  <a:lnTo>
                    <a:pt x="22" y="33"/>
                  </a:lnTo>
                  <a:lnTo>
                    <a:pt x="12" y="35"/>
                  </a:lnTo>
                  <a:lnTo>
                    <a:pt x="0" y="3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753" y="9872"/>
              <a:ext cx="177" cy="104"/>
            </a:xfrm>
            <a:custGeom>
              <a:avLst/>
              <a:gdLst>
                <a:gd name="T0" fmla="*/ 3 w 355"/>
                <a:gd name="T1" fmla="*/ 0 h 209"/>
                <a:gd name="T2" fmla="*/ 3 w 355"/>
                <a:gd name="T3" fmla="*/ 3 h 209"/>
                <a:gd name="T4" fmla="*/ 3 w 355"/>
                <a:gd name="T5" fmla="*/ 5 h 209"/>
                <a:gd name="T6" fmla="*/ 3 w 355"/>
                <a:gd name="T7" fmla="*/ 7 h 209"/>
                <a:gd name="T8" fmla="*/ 3 w 355"/>
                <a:gd name="T9" fmla="*/ 10 h 209"/>
                <a:gd name="T10" fmla="*/ 4 w 355"/>
                <a:gd name="T11" fmla="*/ 12 h 209"/>
                <a:gd name="T12" fmla="*/ 5 w 355"/>
                <a:gd name="T13" fmla="*/ 14 h 209"/>
                <a:gd name="T14" fmla="*/ 7 w 355"/>
                <a:gd name="T15" fmla="*/ 16 h 209"/>
                <a:gd name="T16" fmla="*/ 10 w 355"/>
                <a:gd name="T17" fmla="*/ 17 h 209"/>
                <a:gd name="T18" fmla="*/ 12 w 355"/>
                <a:gd name="T19" fmla="*/ 17 h 209"/>
                <a:gd name="T20" fmla="*/ 15 w 355"/>
                <a:gd name="T21" fmla="*/ 16 h 209"/>
                <a:gd name="T22" fmla="*/ 18 w 355"/>
                <a:gd name="T23" fmla="*/ 15 h 209"/>
                <a:gd name="T24" fmla="*/ 21 w 355"/>
                <a:gd name="T25" fmla="*/ 13 h 209"/>
                <a:gd name="T26" fmla="*/ 23 w 355"/>
                <a:gd name="T27" fmla="*/ 12 h 209"/>
                <a:gd name="T28" fmla="*/ 25 w 355"/>
                <a:gd name="T29" fmla="*/ 10 h 209"/>
                <a:gd name="T30" fmla="*/ 28 w 355"/>
                <a:gd name="T31" fmla="*/ 12 h 209"/>
                <a:gd name="T32" fmla="*/ 28 w 355"/>
                <a:gd name="T33" fmla="*/ 15 h 209"/>
                <a:gd name="T34" fmla="*/ 28 w 355"/>
                <a:gd name="T35" fmla="*/ 17 h 209"/>
                <a:gd name="T36" fmla="*/ 30 w 355"/>
                <a:gd name="T37" fmla="*/ 21 h 209"/>
                <a:gd name="T38" fmla="*/ 32 w 355"/>
                <a:gd name="T39" fmla="*/ 22 h 209"/>
                <a:gd name="T40" fmla="*/ 34 w 355"/>
                <a:gd name="T41" fmla="*/ 22 h 209"/>
                <a:gd name="T42" fmla="*/ 38 w 355"/>
                <a:gd name="T43" fmla="*/ 21 h 209"/>
                <a:gd name="T44" fmla="*/ 40 w 355"/>
                <a:gd name="T45" fmla="*/ 19 h 209"/>
                <a:gd name="T46" fmla="*/ 42 w 355"/>
                <a:gd name="T47" fmla="*/ 18 h 209"/>
                <a:gd name="T48" fmla="*/ 44 w 355"/>
                <a:gd name="T49" fmla="*/ 21 h 209"/>
                <a:gd name="T50" fmla="*/ 42 w 355"/>
                <a:gd name="T51" fmla="*/ 22 h 209"/>
                <a:gd name="T52" fmla="*/ 39 w 355"/>
                <a:gd name="T53" fmla="*/ 23 h 209"/>
                <a:gd name="T54" fmla="*/ 37 w 355"/>
                <a:gd name="T55" fmla="*/ 25 h 209"/>
                <a:gd name="T56" fmla="*/ 34 w 355"/>
                <a:gd name="T57" fmla="*/ 25 h 209"/>
                <a:gd name="T58" fmla="*/ 32 w 355"/>
                <a:gd name="T59" fmla="*/ 25 h 209"/>
                <a:gd name="T60" fmla="*/ 29 w 355"/>
                <a:gd name="T61" fmla="*/ 25 h 209"/>
                <a:gd name="T62" fmla="*/ 27 w 355"/>
                <a:gd name="T63" fmla="*/ 23 h 209"/>
                <a:gd name="T64" fmla="*/ 26 w 355"/>
                <a:gd name="T65" fmla="*/ 21 h 209"/>
                <a:gd name="T66" fmla="*/ 25 w 355"/>
                <a:gd name="T67" fmla="*/ 19 h 209"/>
                <a:gd name="T68" fmla="*/ 25 w 355"/>
                <a:gd name="T69" fmla="*/ 16 h 209"/>
                <a:gd name="T70" fmla="*/ 24 w 355"/>
                <a:gd name="T71" fmla="*/ 15 h 209"/>
                <a:gd name="T72" fmla="*/ 22 w 355"/>
                <a:gd name="T73" fmla="*/ 17 h 209"/>
                <a:gd name="T74" fmla="*/ 18 w 355"/>
                <a:gd name="T75" fmla="*/ 18 h 209"/>
                <a:gd name="T76" fmla="*/ 14 w 355"/>
                <a:gd name="T77" fmla="*/ 20 h 209"/>
                <a:gd name="T78" fmla="*/ 12 w 355"/>
                <a:gd name="T79" fmla="*/ 20 h 209"/>
                <a:gd name="T80" fmla="*/ 10 w 355"/>
                <a:gd name="T81" fmla="*/ 20 h 209"/>
                <a:gd name="T82" fmla="*/ 8 w 355"/>
                <a:gd name="T83" fmla="*/ 20 h 209"/>
                <a:gd name="T84" fmla="*/ 6 w 355"/>
                <a:gd name="T85" fmla="*/ 19 h 209"/>
                <a:gd name="T86" fmla="*/ 2 w 355"/>
                <a:gd name="T87" fmla="*/ 17 h 209"/>
                <a:gd name="T88" fmla="*/ 1 w 355"/>
                <a:gd name="T89" fmla="*/ 14 h 209"/>
                <a:gd name="T90" fmla="*/ 0 w 355"/>
                <a:gd name="T91" fmla="*/ 11 h 209"/>
                <a:gd name="T92" fmla="*/ 0 w 355"/>
                <a:gd name="T93" fmla="*/ 9 h 209"/>
                <a:gd name="T94" fmla="*/ 0 w 355"/>
                <a:gd name="T95" fmla="*/ 7 h 209"/>
                <a:gd name="T96" fmla="*/ 0 w 355"/>
                <a:gd name="T97" fmla="*/ 4 h 209"/>
                <a:gd name="T98" fmla="*/ 0 w 355"/>
                <a:gd name="T99" fmla="*/ 1 h 209"/>
                <a:gd name="T100" fmla="*/ 3 w 355"/>
                <a:gd name="T101" fmla="*/ 0 h 2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09">
                  <a:moveTo>
                    <a:pt x="31" y="0"/>
                  </a:moveTo>
                  <a:lnTo>
                    <a:pt x="31" y="0"/>
                  </a:lnTo>
                  <a:lnTo>
                    <a:pt x="29" y="6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5" y="37"/>
                  </a:lnTo>
                  <a:lnTo>
                    <a:pt x="25" y="43"/>
                  </a:lnTo>
                  <a:lnTo>
                    <a:pt x="25" y="49"/>
                  </a:lnTo>
                  <a:lnTo>
                    <a:pt x="25" y="55"/>
                  </a:lnTo>
                  <a:lnTo>
                    <a:pt x="27" y="62"/>
                  </a:lnTo>
                  <a:lnTo>
                    <a:pt x="27" y="68"/>
                  </a:lnTo>
                  <a:lnTo>
                    <a:pt x="27" y="74"/>
                  </a:lnTo>
                  <a:lnTo>
                    <a:pt x="29" y="82"/>
                  </a:lnTo>
                  <a:lnTo>
                    <a:pt x="31" y="88"/>
                  </a:lnTo>
                  <a:lnTo>
                    <a:pt x="33" y="94"/>
                  </a:lnTo>
                  <a:lnTo>
                    <a:pt x="35" y="99"/>
                  </a:lnTo>
                  <a:lnTo>
                    <a:pt x="37" y="105"/>
                  </a:lnTo>
                  <a:lnTo>
                    <a:pt x="39" y="109"/>
                  </a:lnTo>
                  <a:lnTo>
                    <a:pt x="43" y="115"/>
                  </a:lnTo>
                  <a:lnTo>
                    <a:pt x="49" y="125"/>
                  </a:lnTo>
                  <a:lnTo>
                    <a:pt x="59" y="131"/>
                  </a:lnTo>
                  <a:lnTo>
                    <a:pt x="62" y="133"/>
                  </a:lnTo>
                  <a:lnTo>
                    <a:pt x="70" y="136"/>
                  </a:lnTo>
                  <a:lnTo>
                    <a:pt x="76" y="136"/>
                  </a:lnTo>
                  <a:lnTo>
                    <a:pt x="84" y="138"/>
                  </a:lnTo>
                  <a:lnTo>
                    <a:pt x="90" y="136"/>
                  </a:lnTo>
                  <a:lnTo>
                    <a:pt x="96" y="136"/>
                  </a:lnTo>
                  <a:lnTo>
                    <a:pt x="101" y="136"/>
                  </a:lnTo>
                  <a:lnTo>
                    <a:pt x="109" y="135"/>
                  </a:lnTo>
                  <a:lnTo>
                    <a:pt x="115" y="133"/>
                  </a:lnTo>
                  <a:lnTo>
                    <a:pt x="121" y="133"/>
                  </a:lnTo>
                  <a:lnTo>
                    <a:pt x="129" y="131"/>
                  </a:lnTo>
                  <a:lnTo>
                    <a:pt x="135" y="129"/>
                  </a:lnTo>
                  <a:lnTo>
                    <a:pt x="144" y="125"/>
                  </a:lnTo>
                  <a:lnTo>
                    <a:pt x="154" y="121"/>
                  </a:lnTo>
                  <a:lnTo>
                    <a:pt x="164" y="115"/>
                  </a:lnTo>
                  <a:lnTo>
                    <a:pt x="174" y="111"/>
                  </a:lnTo>
                  <a:lnTo>
                    <a:pt x="179" y="105"/>
                  </a:lnTo>
                  <a:lnTo>
                    <a:pt x="185" y="101"/>
                  </a:lnTo>
                  <a:lnTo>
                    <a:pt x="191" y="96"/>
                  </a:lnTo>
                  <a:lnTo>
                    <a:pt x="197" y="94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28" y="92"/>
                  </a:lnTo>
                  <a:lnTo>
                    <a:pt x="228" y="94"/>
                  </a:lnTo>
                  <a:lnTo>
                    <a:pt x="228" y="99"/>
                  </a:lnTo>
                  <a:lnTo>
                    <a:pt x="228" y="105"/>
                  </a:lnTo>
                  <a:lnTo>
                    <a:pt x="228" y="115"/>
                  </a:lnTo>
                  <a:lnTo>
                    <a:pt x="228" y="121"/>
                  </a:lnTo>
                  <a:lnTo>
                    <a:pt x="228" y="125"/>
                  </a:lnTo>
                  <a:lnTo>
                    <a:pt x="228" y="131"/>
                  </a:lnTo>
                  <a:lnTo>
                    <a:pt x="230" y="136"/>
                  </a:lnTo>
                  <a:lnTo>
                    <a:pt x="232" y="148"/>
                  </a:lnTo>
                  <a:lnTo>
                    <a:pt x="238" y="160"/>
                  </a:lnTo>
                  <a:lnTo>
                    <a:pt x="242" y="168"/>
                  </a:lnTo>
                  <a:lnTo>
                    <a:pt x="252" y="174"/>
                  </a:lnTo>
                  <a:lnTo>
                    <a:pt x="254" y="175"/>
                  </a:lnTo>
                  <a:lnTo>
                    <a:pt x="259" y="177"/>
                  </a:lnTo>
                  <a:lnTo>
                    <a:pt x="267" y="179"/>
                  </a:lnTo>
                  <a:lnTo>
                    <a:pt x="273" y="179"/>
                  </a:lnTo>
                  <a:lnTo>
                    <a:pt x="279" y="177"/>
                  </a:lnTo>
                  <a:lnTo>
                    <a:pt x="289" y="175"/>
                  </a:lnTo>
                  <a:lnTo>
                    <a:pt x="296" y="172"/>
                  </a:lnTo>
                  <a:lnTo>
                    <a:pt x="308" y="168"/>
                  </a:lnTo>
                  <a:lnTo>
                    <a:pt x="312" y="164"/>
                  </a:lnTo>
                  <a:lnTo>
                    <a:pt x="316" y="160"/>
                  </a:lnTo>
                  <a:lnTo>
                    <a:pt x="322" y="156"/>
                  </a:lnTo>
                  <a:lnTo>
                    <a:pt x="330" y="154"/>
                  </a:lnTo>
                  <a:lnTo>
                    <a:pt x="333" y="148"/>
                  </a:lnTo>
                  <a:lnTo>
                    <a:pt x="339" y="144"/>
                  </a:lnTo>
                  <a:lnTo>
                    <a:pt x="347" y="140"/>
                  </a:lnTo>
                  <a:lnTo>
                    <a:pt x="355" y="135"/>
                  </a:lnTo>
                  <a:lnTo>
                    <a:pt x="353" y="172"/>
                  </a:lnTo>
                  <a:lnTo>
                    <a:pt x="351" y="172"/>
                  </a:lnTo>
                  <a:lnTo>
                    <a:pt x="347" y="175"/>
                  </a:lnTo>
                  <a:lnTo>
                    <a:pt x="339" y="179"/>
                  </a:lnTo>
                  <a:lnTo>
                    <a:pt x="330" y="185"/>
                  </a:lnTo>
                  <a:lnTo>
                    <a:pt x="324" y="189"/>
                  </a:lnTo>
                  <a:lnTo>
                    <a:pt x="318" y="191"/>
                  </a:lnTo>
                  <a:lnTo>
                    <a:pt x="312" y="195"/>
                  </a:lnTo>
                  <a:lnTo>
                    <a:pt x="304" y="199"/>
                  </a:lnTo>
                  <a:lnTo>
                    <a:pt x="298" y="201"/>
                  </a:lnTo>
                  <a:lnTo>
                    <a:pt x="292" y="203"/>
                  </a:lnTo>
                  <a:lnTo>
                    <a:pt x="285" y="205"/>
                  </a:lnTo>
                  <a:lnTo>
                    <a:pt x="279" y="207"/>
                  </a:lnTo>
                  <a:lnTo>
                    <a:pt x="271" y="207"/>
                  </a:lnTo>
                  <a:lnTo>
                    <a:pt x="263" y="209"/>
                  </a:lnTo>
                  <a:lnTo>
                    <a:pt x="257" y="207"/>
                  </a:lnTo>
                  <a:lnTo>
                    <a:pt x="252" y="207"/>
                  </a:lnTo>
                  <a:lnTo>
                    <a:pt x="244" y="205"/>
                  </a:lnTo>
                  <a:lnTo>
                    <a:pt x="238" y="203"/>
                  </a:lnTo>
                  <a:lnTo>
                    <a:pt x="232" y="201"/>
                  </a:lnTo>
                  <a:lnTo>
                    <a:pt x="226" y="197"/>
                  </a:lnTo>
                  <a:lnTo>
                    <a:pt x="220" y="191"/>
                  </a:lnTo>
                  <a:lnTo>
                    <a:pt x="216" y="185"/>
                  </a:lnTo>
                  <a:lnTo>
                    <a:pt x="213" y="177"/>
                  </a:lnTo>
                  <a:lnTo>
                    <a:pt x="209" y="170"/>
                  </a:lnTo>
                  <a:lnTo>
                    <a:pt x="207" y="164"/>
                  </a:lnTo>
                  <a:lnTo>
                    <a:pt x="205" y="158"/>
                  </a:lnTo>
                  <a:lnTo>
                    <a:pt x="203" y="152"/>
                  </a:lnTo>
                  <a:lnTo>
                    <a:pt x="203" y="146"/>
                  </a:lnTo>
                  <a:lnTo>
                    <a:pt x="201" y="140"/>
                  </a:lnTo>
                  <a:lnTo>
                    <a:pt x="201" y="133"/>
                  </a:lnTo>
                  <a:lnTo>
                    <a:pt x="201" y="127"/>
                  </a:lnTo>
                  <a:lnTo>
                    <a:pt x="201" y="121"/>
                  </a:lnTo>
                  <a:lnTo>
                    <a:pt x="197" y="123"/>
                  </a:lnTo>
                  <a:lnTo>
                    <a:pt x="189" y="129"/>
                  </a:lnTo>
                  <a:lnTo>
                    <a:pt x="181" y="131"/>
                  </a:lnTo>
                  <a:lnTo>
                    <a:pt x="176" y="136"/>
                  </a:lnTo>
                  <a:lnTo>
                    <a:pt x="168" y="140"/>
                  </a:lnTo>
                  <a:lnTo>
                    <a:pt x="160" y="146"/>
                  </a:lnTo>
                  <a:lnTo>
                    <a:pt x="150" y="150"/>
                  </a:lnTo>
                  <a:lnTo>
                    <a:pt x="138" y="154"/>
                  </a:lnTo>
                  <a:lnTo>
                    <a:pt x="129" y="158"/>
                  </a:lnTo>
                  <a:lnTo>
                    <a:pt x="119" y="162"/>
                  </a:lnTo>
                  <a:lnTo>
                    <a:pt x="113" y="162"/>
                  </a:lnTo>
                  <a:lnTo>
                    <a:pt x="105" y="164"/>
                  </a:lnTo>
                  <a:lnTo>
                    <a:pt x="99" y="164"/>
                  </a:lnTo>
                  <a:lnTo>
                    <a:pt x="96" y="166"/>
                  </a:lnTo>
                  <a:lnTo>
                    <a:pt x="90" y="164"/>
                  </a:lnTo>
                  <a:lnTo>
                    <a:pt x="84" y="164"/>
                  </a:lnTo>
                  <a:lnTo>
                    <a:pt x="78" y="164"/>
                  </a:lnTo>
                  <a:lnTo>
                    <a:pt x="72" y="164"/>
                  </a:lnTo>
                  <a:lnTo>
                    <a:pt x="66" y="162"/>
                  </a:lnTo>
                  <a:lnTo>
                    <a:pt x="60" y="160"/>
                  </a:lnTo>
                  <a:lnTo>
                    <a:pt x="55" y="158"/>
                  </a:lnTo>
                  <a:lnTo>
                    <a:pt x="51" y="156"/>
                  </a:lnTo>
                  <a:lnTo>
                    <a:pt x="39" y="150"/>
                  </a:lnTo>
                  <a:lnTo>
                    <a:pt x="33" y="146"/>
                  </a:lnTo>
                  <a:lnTo>
                    <a:pt x="23" y="138"/>
                  </a:lnTo>
                  <a:lnTo>
                    <a:pt x="18" y="131"/>
                  </a:lnTo>
                  <a:lnTo>
                    <a:pt x="12" y="121"/>
                  </a:lnTo>
                  <a:lnTo>
                    <a:pt x="8" y="113"/>
                  </a:lnTo>
                  <a:lnTo>
                    <a:pt x="6" y="107"/>
                  </a:lnTo>
                  <a:lnTo>
                    <a:pt x="4" y="101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921" y="10199"/>
              <a:ext cx="139" cy="80"/>
            </a:xfrm>
            <a:custGeom>
              <a:avLst/>
              <a:gdLst>
                <a:gd name="T0" fmla="*/ 1 w 279"/>
                <a:gd name="T1" fmla="*/ 12 h 160"/>
                <a:gd name="T2" fmla="*/ 25 w 279"/>
                <a:gd name="T3" fmla="*/ 1 h 160"/>
                <a:gd name="T4" fmla="*/ 25 w 279"/>
                <a:gd name="T5" fmla="*/ 1 h 160"/>
                <a:gd name="T6" fmla="*/ 26 w 279"/>
                <a:gd name="T7" fmla="*/ 1 h 160"/>
                <a:gd name="T8" fmla="*/ 26 w 279"/>
                <a:gd name="T9" fmla="*/ 0 h 160"/>
                <a:gd name="T10" fmla="*/ 27 w 279"/>
                <a:gd name="T11" fmla="*/ 0 h 160"/>
                <a:gd name="T12" fmla="*/ 28 w 279"/>
                <a:gd name="T13" fmla="*/ 1 h 160"/>
                <a:gd name="T14" fmla="*/ 30 w 279"/>
                <a:gd name="T15" fmla="*/ 1 h 160"/>
                <a:gd name="T16" fmla="*/ 30 w 279"/>
                <a:gd name="T17" fmla="*/ 2 h 160"/>
                <a:gd name="T18" fmla="*/ 31 w 279"/>
                <a:gd name="T19" fmla="*/ 2 h 160"/>
                <a:gd name="T20" fmla="*/ 31 w 279"/>
                <a:gd name="T21" fmla="*/ 3 h 160"/>
                <a:gd name="T22" fmla="*/ 31 w 279"/>
                <a:gd name="T23" fmla="*/ 4 h 160"/>
                <a:gd name="T24" fmla="*/ 34 w 279"/>
                <a:gd name="T25" fmla="*/ 20 h 160"/>
                <a:gd name="T26" fmla="*/ 31 w 279"/>
                <a:gd name="T27" fmla="*/ 20 h 160"/>
                <a:gd name="T28" fmla="*/ 28 w 279"/>
                <a:gd name="T29" fmla="*/ 7 h 160"/>
                <a:gd name="T30" fmla="*/ 28 w 279"/>
                <a:gd name="T31" fmla="*/ 6 h 160"/>
                <a:gd name="T32" fmla="*/ 28 w 279"/>
                <a:gd name="T33" fmla="*/ 5 h 160"/>
                <a:gd name="T34" fmla="*/ 27 w 279"/>
                <a:gd name="T35" fmla="*/ 5 h 160"/>
                <a:gd name="T36" fmla="*/ 27 w 279"/>
                <a:gd name="T37" fmla="*/ 4 h 160"/>
                <a:gd name="T38" fmla="*/ 26 w 279"/>
                <a:gd name="T39" fmla="*/ 4 h 160"/>
                <a:gd name="T40" fmla="*/ 25 w 279"/>
                <a:gd name="T41" fmla="*/ 5 h 160"/>
                <a:gd name="T42" fmla="*/ 0 w 279"/>
                <a:gd name="T43" fmla="*/ 16 h 160"/>
                <a:gd name="T44" fmla="*/ 1 w 279"/>
                <a:gd name="T45" fmla="*/ 12 h 160"/>
                <a:gd name="T46" fmla="*/ 1 w 279"/>
                <a:gd name="T47" fmla="*/ 12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9" h="160">
                  <a:moveTo>
                    <a:pt x="8" y="90"/>
                  </a:moveTo>
                  <a:lnTo>
                    <a:pt x="203" y="6"/>
                  </a:lnTo>
                  <a:lnTo>
                    <a:pt x="205" y="4"/>
                  </a:lnTo>
                  <a:lnTo>
                    <a:pt x="209" y="2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8" y="16"/>
                  </a:lnTo>
                  <a:lnTo>
                    <a:pt x="250" y="24"/>
                  </a:lnTo>
                  <a:lnTo>
                    <a:pt x="254" y="31"/>
                  </a:lnTo>
                  <a:lnTo>
                    <a:pt x="279" y="154"/>
                  </a:lnTo>
                  <a:lnTo>
                    <a:pt x="254" y="160"/>
                  </a:lnTo>
                  <a:lnTo>
                    <a:pt x="228" y="49"/>
                  </a:lnTo>
                  <a:lnTo>
                    <a:pt x="228" y="45"/>
                  </a:lnTo>
                  <a:lnTo>
                    <a:pt x="225" y="37"/>
                  </a:lnTo>
                  <a:lnTo>
                    <a:pt x="221" y="33"/>
                  </a:lnTo>
                  <a:lnTo>
                    <a:pt x="217" y="31"/>
                  </a:lnTo>
                  <a:lnTo>
                    <a:pt x="211" y="31"/>
                  </a:lnTo>
                  <a:lnTo>
                    <a:pt x="205" y="33"/>
                  </a:lnTo>
                  <a:lnTo>
                    <a:pt x="0" y="123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898" y="10236"/>
              <a:ext cx="127" cy="54"/>
            </a:xfrm>
            <a:custGeom>
              <a:avLst/>
              <a:gdLst>
                <a:gd name="T0" fmla="*/ 0 w 253"/>
                <a:gd name="T1" fmla="*/ 11 h 109"/>
                <a:gd name="T2" fmla="*/ 26 w 253"/>
                <a:gd name="T3" fmla="*/ 0 h 109"/>
                <a:gd name="T4" fmla="*/ 26 w 253"/>
                <a:gd name="T5" fmla="*/ 0 h 109"/>
                <a:gd name="T6" fmla="*/ 27 w 253"/>
                <a:gd name="T7" fmla="*/ 0 h 109"/>
                <a:gd name="T8" fmla="*/ 28 w 253"/>
                <a:gd name="T9" fmla="*/ 0 h 109"/>
                <a:gd name="T10" fmla="*/ 28 w 253"/>
                <a:gd name="T11" fmla="*/ 0 h 109"/>
                <a:gd name="T12" fmla="*/ 29 w 253"/>
                <a:gd name="T13" fmla="*/ 1 h 109"/>
                <a:gd name="T14" fmla="*/ 30 w 253"/>
                <a:gd name="T15" fmla="*/ 2 h 109"/>
                <a:gd name="T16" fmla="*/ 32 w 253"/>
                <a:gd name="T17" fmla="*/ 13 h 109"/>
                <a:gd name="T18" fmla="*/ 29 w 253"/>
                <a:gd name="T19" fmla="*/ 13 h 109"/>
                <a:gd name="T20" fmla="*/ 26 w 253"/>
                <a:gd name="T21" fmla="*/ 4 h 109"/>
                <a:gd name="T22" fmla="*/ 4 w 253"/>
                <a:gd name="T23" fmla="*/ 13 h 109"/>
                <a:gd name="T24" fmla="*/ 0 w 253"/>
                <a:gd name="T25" fmla="*/ 11 h 109"/>
                <a:gd name="T26" fmla="*/ 0 w 253"/>
                <a:gd name="T27" fmla="*/ 11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3" h="109">
                  <a:moveTo>
                    <a:pt x="0" y="88"/>
                  </a:moveTo>
                  <a:lnTo>
                    <a:pt x="202" y="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28" y="10"/>
                  </a:lnTo>
                  <a:lnTo>
                    <a:pt x="234" y="18"/>
                  </a:lnTo>
                  <a:lnTo>
                    <a:pt x="253" y="104"/>
                  </a:lnTo>
                  <a:lnTo>
                    <a:pt x="232" y="109"/>
                  </a:lnTo>
                  <a:lnTo>
                    <a:pt x="208" y="35"/>
                  </a:lnTo>
                  <a:lnTo>
                    <a:pt x="25" y="10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5086" y="10082"/>
              <a:ext cx="184" cy="431"/>
            </a:xfrm>
            <a:custGeom>
              <a:avLst/>
              <a:gdLst>
                <a:gd name="T0" fmla="*/ 40 w 366"/>
                <a:gd name="T1" fmla="*/ 10 h 862"/>
                <a:gd name="T2" fmla="*/ 40 w 366"/>
                <a:gd name="T3" fmla="*/ 13 h 862"/>
                <a:gd name="T4" fmla="*/ 39 w 366"/>
                <a:gd name="T5" fmla="*/ 19 h 862"/>
                <a:gd name="T6" fmla="*/ 37 w 366"/>
                <a:gd name="T7" fmla="*/ 26 h 862"/>
                <a:gd name="T8" fmla="*/ 35 w 366"/>
                <a:gd name="T9" fmla="*/ 35 h 862"/>
                <a:gd name="T10" fmla="*/ 33 w 366"/>
                <a:gd name="T11" fmla="*/ 45 h 862"/>
                <a:gd name="T12" fmla="*/ 32 w 366"/>
                <a:gd name="T13" fmla="*/ 55 h 862"/>
                <a:gd name="T14" fmla="*/ 30 w 366"/>
                <a:gd name="T15" fmla="*/ 65 h 862"/>
                <a:gd name="T16" fmla="*/ 28 w 366"/>
                <a:gd name="T17" fmla="*/ 75 h 862"/>
                <a:gd name="T18" fmla="*/ 26 w 366"/>
                <a:gd name="T19" fmla="*/ 84 h 862"/>
                <a:gd name="T20" fmla="*/ 25 w 366"/>
                <a:gd name="T21" fmla="*/ 92 h 862"/>
                <a:gd name="T22" fmla="*/ 23 w 366"/>
                <a:gd name="T23" fmla="*/ 98 h 862"/>
                <a:gd name="T24" fmla="*/ 23 w 366"/>
                <a:gd name="T25" fmla="*/ 103 h 862"/>
                <a:gd name="T26" fmla="*/ 20 w 366"/>
                <a:gd name="T27" fmla="*/ 102 h 862"/>
                <a:gd name="T28" fmla="*/ 14 w 366"/>
                <a:gd name="T29" fmla="*/ 101 h 862"/>
                <a:gd name="T30" fmla="*/ 10 w 366"/>
                <a:gd name="T31" fmla="*/ 100 h 862"/>
                <a:gd name="T32" fmla="*/ 7 w 366"/>
                <a:gd name="T33" fmla="*/ 100 h 862"/>
                <a:gd name="T34" fmla="*/ 4 w 366"/>
                <a:gd name="T35" fmla="*/ 99 h 862"/>
                <a:gd name="T36" fmla="*/ 4 w 366"/>
                <a:gd name="T37" fmla="*/ 94 h 862"/>
                <a:gd name="T38" fmla="*/ 4 w 366"/>
                <a:gd name="T39" fmla="*/ 90 h 862"/>
                <a:gd name="T40" fmla="*/ 5 w 366"/>
                <a:gd name="T41" fmla="*/ 86 h 862"/>
                <a:gd name="T42" fmla="*/ 5 w 366"/>
                <a:gd name="T43" fmla="*/ 79 h 862"/>
                <a:gd name="T44" fmla="*/ 6 w 366"/>
                <a:gd name="T45" fmla="*/ 73 h 862"/>
                <a:gd name="T46" fmla="*/ 6 w 366"/>
                <a:gd name="T47" fmla="*/ 65 h 862"/>
                <a:gd name="T48" fmla="*/ 7 w 366"/>
                <a:gd name="T49" fmla="*/ 55 h 862"/>
                <a:gd name="T50" fmla="*/ 9 w 366"/>
                <a:gd name="T51" fmla="*/ 45 h 862"/>
                <a:gd name="T52" fmla="*/ 11 w 366"/>
                <a:gd name="T53" fmla="*/ 33 h 862"/>
                <a:gd name="T54" fmla="*/ 9 w 366"/>
                <a:gd name="T55" fmla="*/ 22 h 862"/>
                <a:gd name="T56" fmla="*/ 8 w 366"/>
                <a:gd name="T57" fmla="*/ 25 h 862"/>
                <a:gd name="T58" fmla="*/ 7 w 366"/>
                <a:gd name="T59" fmla="*/ 29 h 862"/>
                <a:gd name="T60" fmla="*/ 7 w 366"/>
                <a:gd name="T61" fmla="*/ 34 h 862"/>
                <a:gd name="T62" fmla="*/ 6 w 366"/>
                <a:gd name="T63" fmla="*/ 41 h 862"/>
                <a:gd name="T64" fmla="*/ 5 w 366"/>
                <a:gd name="T65" fmla="*/ 48 h 862"/>
                <a:gd name="T66" fmla="*/ 4 w 366"/>
                <a:gd name="T67" fmla="*/ 56 h 862"/>
                <a:gd name="T68" fmla="*/ 3 w 366"/>
                <a:gd name="T69" fmla="*/ 65 h 862"/>
                <a:gd name="T70" fmla="*/ 2 w 366"/>
                <a:gd name="T71" fmla="*/ 73 h 862"/>
                <a:gd name="T72" fmla="*/ 1 w 366"/>
                <a:gd name="T73" fmla="*/ 81 h 862"/>
                <a:gd name="T74" fmla="*/ 0 w 366"/>
                <a:gd name="T75" fmla="*/ 89 h 862"/>
                <a:gd name="T76" fmla="*/ 0 w 366"/>
                <a:gd name="T77" fmla="*/ 97 h 862"/>
                <a:gd name="T78" fmla="*/ 0 w 366"/>
                <a:gd name="T79" fmla="*/ 104 h 862"/>
                <a:gd name="T80" fmla="*/ 4 w 366"/>
                <a:gd name="T81" fmla="*/ 104 h 862"/>
                <a:gd name="T82" fmla="*/ 8 w 366"/>
                <a:gd name="T83" fmla="*/ 104 h 862"/>
                <a:gd name="T84" fmla="*/ 12 w 366"/>
                <a:gd name="T85" fmla="*/ 104 h 862"/>
                <a:gd name="T86" fmla="*/ 17 w 366"/>
                <a:gd name="T87" fmla="*/ 105 h 862"/>
                <a:gd name="T88" fmla="*/ 21 w 366"/>
                <a:gd name="T89" fmla="*/ 107 h 862"/>
                <a:gd name="T90" fmla="*/ 27 w 366"/>
                <a:gd name="T91" fmla="*/ 106 h 862"/>
                <a:gd name="T92" fmla="*/ 27 w 366"/>
                <a:gd name="T93" fmla="*/ 102 h 862"/>
                <a:gd name="T94" fmla="*/ 28 w 366"/>
                <a:gd name="T95" fmla="*/ 97 h 862"/>
                <a:gd name="T96" fmla="*/ 29 w 366"/>
                <a:gd name="T97" fmla="*/ 90 h 862"/>
                <a:gd name="T98" fmla="*/ 31 w 366"/>
                <a:gd name="T99" fmla="*/ 82 h 862"/>
                <a:gd name="T100" fmla="*/ 32 w 366"/>
                <a:gd name="T101" fmla="*/ 73 h 862"/>
                <a:gd name="T102" fmla="*/ 34 w 366"/>
                <a:gd name="T103" fmla="*/ 63 h 862"/>
                <a:gd name="T104" fmla="*/ 36 w 366"/>
                <a:gd name="T105" fmla="*/ 53 h 862"/>
                <a:gd name="T106" fmla="*/ 38 w 366"/>
                <a:gd name="T107" fmla="*/ 43 h 862"/>
                <a:gd name="T108" fmla="*/ 40 w 366"/>
                <a:gd name="T109" fmla="*/ 32 h 862"/>
                <a:gd name="T110" fmla="*/ 42 w 366"/>
                <a:gd name="T111" fmla="*/ 22 h 862"/>
                <a:gd name="T112" fmla="*/ 45 w 366"/>
                <a:gd name="T113" fmla="*/ 13 h 862"/>
                <a:gd name="T114" fmla="*/ 12 w 366"/>
                <a:gd name="T115" fmla="*/ 0 h 8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6" h="862">
                  <a:moveTo>
                    <a:pt x="107" y="92"/>
                  </a:moveTo>
                  <a:lnTo>
                    <a:pt x="119" y="35"/>
                  </a:lnTo>
                  <a:lnTo>
                    <a:pt x="320" y="68"/>
                  </a:lnTo>
                  <a:lnTo>
                    <a:pt x="318" y="74"/>
                  </a:lnTo>
                  <a:lnTo>
                    <a:pt x="318" y="76"/>
                  </a:lnTo>
                  <a:lnTo>
                    <a:pt x="316" y="84"/>
                  </a:lnTo>
                  <a:lnTo>
                    <a:pt x="316" y="88"/>
                  </a:lnTo>
                  <a:lnTo>
                    <a:pt x="314" y="96"/>
                  </a:lnTo>
                  <a:lnTo>
                    <a:pt x="312" y="102"/>
                  </a:lnTo>
                  <a:lnTo>
                    <a:pt x="312" y="109"/>
                  </a:lnTo>
                  <a:lnTo>
                    <a:pt x="310" y="117"/>
                  </a:lnTo>
                  <a:lnTo>
                    <a:pt x="308" y="127"/>
                  </a:lnTo>
                  <a:lnTo>
                    <a:pt x="304" y="137"/>
                  </a:lnTo>
                  <a:lnTo>
                    <a:pt x="304" y="146"/>
                  </a:lnTo>
                  <a:lnTo>
                    <a:pt x="300" y="156"/>
                  </a:lnTo>
                  <a:lnTo>
                    <a:pt x="300" y="170"/>
                  </a:lnTo>
                  <a:lnTo>
                    <a:pt x="296" y="180"/>
                  </a:lnTo>
                  <a:lnTo>
                    <a:pt x="294" y="193"/>
                  </a:lnTo>
                  <a:lnTo>
                    <a:pt x="292" y="205"/>
                  </a:lnTo>
                  <a:lnTo>
                    <a:pt x="290" y="221"/>
                  </a:lnTo>
                  <a:lnTo>
                    <a:pt x="286" y="232"/>
                  </a:lnTo>
                  <a:lnTo>
                    <a:pt x="284" y="246"/>
                  </a:lnTo>
                  <a:lnTo>
                    <a:pt x="281" y="262"/>
                  </a:lnTo>
                  <a:lnTo>
                    <a:pt x="279" y="277"/>
                  </a:lnTo>
                  <a:lnTo>
                    <a:pt x="277" y="291"/>
                  </a:lnTo>
                  <a:lnTo>
                    <a:pt x="273" y="306"/>
                  </a:lnTo>
                  <a:lnTo>
                    <a:pt x="271" y="322"/>
                  </a:lnTo>
                  <a:lnTo>
                    <a:pt x="267" y="338"/>
                  </a:lnTo>
                  <a:lnTo>
                    <a:pt x="263" y="353"/>
                  </a:lnTo>
                  <a:lnTo>
                    <a:pt x="261" y="369"/>
                  </a:lnTo>
                  <a:lnTo>
                    <a:pt x="257" y="386"/>
                  </a:lnTo>
                  <a:lnTo>
                    <a:pt x="255" y="404"/>
                  </a:lnTo>
                  <a:lnTo>
                    <a:pt x="251" y="419"/>
                  </a:lnTo>
                  <a:lnTo>
                    <a:pt x="249" y="435"/>
                  </a:lnTo>
                  <a:lnTo>
                    <a:pt x="245" y="453"/>
                  </a:lnTo>
                  <a:lnTo>
                    <a:pt x="242" y="468"/>
                  </a:lnTo>
                  <a:lnTo>
                    <a:pt x="240" y="484"/>
                  </a:lnTo>
                  <a:lnTo>
                    <a:pt x="236" y="501"/>
                  </a:lnTo>
                  <a:lnTo>
                    <a:pt x="234" y="517"/>
                  </a:lnTo>
                  <a:lnTo>
                    <a:pt x="230" y="534"/>
                  </a:lnTo>
                  <a:lnTo>
                    <a:pt x="226" y="550"/>
                  </a:lnTo>
                  <a:lnTo>
                    <a:pt x="224" y="564"/>
                  </a:lnTo>
                  <a:lnTo>
                    <a:pt x="220" y="579"/>
                  </a:lnTo>
                  <a:lnTo>
                    <a:pt x="218" y="597"/>
                  </a:lnTo>
                  <a:lnTo>
                    <a:pt x="214" y="611"/>
                  </a:lnTo>
                  <a:lnTo>
                    <a:pt x="212" y="626"/>
                  </a:lnTo>
                  <a:lnTo>
                    <a:pt x="210" y="642"/>
                  </a:lnTo>
                  <a:lnTo>
                    <a:pt x="208" y="655"/>
                  </a:lnTo>
                  <a:lnTo>
                    <a:pt x="205" y="669"/>
                  </a:lnTo>
                  <a:lnTo>
                    <a:pt x="201" y="683"/>
                  </a:lnTo>
                  <a:lnTo>
                    <a:pt x="199" y="696"/>
                  </a:lnTo>
                  <a:lnTo>
                    <a:pt x="197" y="710"/>
                  </a:lnTo>
                  <a:lnTo>
                    <a:pt x="195" y="722"/>
                  </a:lnTo>
                  <a:lnTo>
                    <a:pt x="193" y="733"/>
                  </a:lnTo>
                  <a:lnTo>
                    <a:pt x="191" y="745"/>
                  </a:lnTo>
                  <a:lnTo>
                    <a:pt x="189" y="755"/>
                  </a:lnTo>
                  <a:lnTo>
                    <a:pt x="185" y="765"/>
                  </a:lnTo>
                  <a:lnTo>
                    <a:pt x="185" y="774"/>
                  </a:lnTo>
                  <a:lnTo>
                    <a:pt x="183" y="784"/>
                  </a:lnTo>
                  <a:lnTo>
                    <a:pt x="181" y="792"/>
                  </a:lnTo>
                  <a:lnTo>
                    <a:pt x="181" y="800"/>
                  </a:lnTo>
                  <a:lnTo>
                    <a:pt x="179" y="807"/>
                  </a:lnTo>
                  <a:lnTo>
                    <a:pt x="179" y="813"/>
                  </a:lnTo>
                  <a:lnTo>
                    <a:pt x="179" y="819"/>
                  </a:lnTo>
                  <a:lnTo>
                    <a:pt x="177" y="819"/>
                  </a:lnTo>
                  <a:lnTo>
                    <a:pt x="173" y="817"/>
                  </a:lnTo>
                  <a:lnTo>
                    <a:pt x="169" y="815"/>
                  </a:lnTo>
                  <a:lnTo>
                    <a:pt x="162" y="815"/>
                  </a:lnTo>
                  <a:lnTo>
                    <a:pt x="154" y="811"/>
                  </a:lnTo>
                  <a:lnTo>
                    <a:pt x="144" y="809"/>
                  </a:lnTo>
                  <a:lnTo>
                    <a:pt x="134" y="806"/>
                  </a:lnTo>
                  <a:lnTo>
                    <a:pt x="123" y="804"/>
                  </a:lnTo>
                  <a:lnTo>
                    <a:pt x="117" y="802"/>
                  </a:lnTo>
                  <a:lnTo>
                    <a:pt x="111" y="802"/>
                  </a:lnTo>
                  <a:lnTo>
                    <a:pt x="105" y="800"/>
                  </a:lnTo>
                  <a:lnTo>
                    <a:pt x="99" y="800"/>
                  </a:lnTo>
                  <a:lnTo>
                    <a:pt x="93" y="798"/>
                  </a:lnTo>
                  <a:lnTo>
                    <a:pt x="86" y="798"/>
                  </a:lnTo>
                  <a:lnTo>
                    <a:pt x="80" y="798"/>
                  </a:lnTo>
                  <a:lnTo>
                    <a:pt x="76" y="798"/>
                  </a:lnTo>
                  <a:lnTo>
                    <a:pt x="68" y="798"/>
                  </a:lnTo>
                  <a:lnTo>
                    <a:pt x="62" y="798"/>
                  </a:lnTo>
                  <a:lnTo>
                    <a:pt x="58" y="798"/>
                  </a:lnTo>
                  <a:lnTo>
                    <a:pt x="52" y="798"/>
                  </a:lnTo>
                  <a:lnTo>
                    <a:pt x="41" y="800"/>
                  </a:lnTo>
                  <a:lnTo>
                    <a:pt x="33" y="802"/>
                  </a:lnTo>
                  <a:lnTo>
                    <a:pt x="31" y="800"/>
                  </a:lnTo>
                  <a:lnTo>
                    <a:pt x="31" y="794"/>
                  </a:lnTo>
                  <a:lnTo>
                    <a:pt x="31" y="788"/>
                  </a:lnTo>
                  <a:lnTo>
                    <a:pt x="31" y="784"/>
                  </a:lnTo>
                  <a:lnTo>
                    <a:pt x="31" y="776"/>
                  </a:lnTo>
                  <a:lnTo>
                    <a:pt x="31" y="768"/>
                  </a:lnTo>
                  <a:lnTo>
                    <a:pt x="31" y="759"/>
                  </a:lnTo>
                  <a:lnTo>
                    <a:pt x="31" y="749"/>
                  </a:lnTo>
                  <a:lnTo>
                    <a:pt x="31" y="743"/>
                  </a:lnTo>
                  <a:lnTo>
                    <a:pt x="31" y="737"/>
                  </a:lnTo>
                  <a:lnTo>
                    <a:pt x="31" y="731"/>
                  </a:lnTo>
                  <a:lnTo>
                    <a:pt x="31" y="726"/>
                  </a:lnTo>
                  <a:lnTo>
                    <a:pt x="31" y="718"/>
                  </a:lnTo>
                  <a:lnTo>
                    <a:pt x="31" y="710"/>
                  </a:lnTo>
                  <a:lnTo>
                    <a:pt x="31" y="704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3" y="681"/>
                  </a:lnTo>
                  <a:lnTo>
                    <a:pt x="35" y="671"/>
                  </a:lnTo>
                  <a:lnTo>
                    <a:pt x="35" y="663"/>
                  </a:lnTo>
                  <a:lnTo>
                    <a:pt x="35" y="651"/>
                  </a:lnTo>
                  <a:lnTo>
                    <a:pt x="35" y="644"/>
                  </a:lnTo>
                  <a:lnTo>
                    <a:pt x="37" y="632"/>
                  </a:lnTo>
                  <a:lnTo>
                    <a:pt x="37" y="622"/>
                  </a:lnTo>
                  <a:lnTo>
                    <a:pt x="37" y="611"/>
                  </a:lnTo>
                  <a:lnTo>
                    <a:pt x="39" y="599"/>
                  </a:lnTo>
                  <a:lnTo>
                    <a:pt x="39" y="589"/>
                  </a:lnTo>
                  <a:lnTo>
                    <a:pt x="41" y="577"/>
                  </a:lnTo>
                  <a:lnTo>
                    <a:pt x="41" y="564"/>
                  </a:lnTo>
                  <a:lnTo>
                    <a:pt x="43" y="552"/>
                  </a:lnTo>
                  <a:lnTo>
                    <a:pt x="43" y="538"/>
                  </a:lnTo>
                  <a:lnTo>
                    <a:pt x="45" y="527"/>
                  </a:lnTo>
                  <a:lnTo>
                    <a:pt x="47" y="513"/>
                  </a:lnTo>
                  <a:lnTo>
                    <a:pt x="49" y="497"/>
                  </a:lnTo>
                  <a:lnTo>
                    <a:pt x="49" y="484"/>
                  </a:lnTo>
                  <a:lnTo>
                    <a:pt x="52" y="470"/>
                  </a:lnTo>
                  <a:lnTo>
                    <a:pt x="54" y="455"/>
                  </a:lnTo>
                  <a:lnTo>
                    <a:pt x="56" y="439"/>
                  </a:lnTo>
                  <a:lnTo>
                    <a:pt x="58" y="423"/>
                  </a:lnTo>
                  <a:lnTo>
                    <a:pt x="60" y="408"/>
                  </a:lnTo>
                  <a:lnTo>
                    <a:pt x="62" y="390"/>
                  </a:lnTo>
                  <a:lnTo>
                    <a:pt x="64" y="373"/>
                  </a:lnTo>
                  <a:lnTo>
                    <a:pt x="66" y="355"/>
                  </a:lnTo>
                  <a:lnTo>
                    <a:pt x="70" y="340"/>
                  </a:lnTo>
                  <a:lnTo>
                    <a:pt x="72" y="320"/>
                  </a:lnTo>
                  <a:lnTo>
                    <a:pt x="76" y="301"/>
                  </a:lnTo>
                  <a:lnTo>
                    <a:pt x="78" y="281"/>
                  </a:lnTo>
                  <a:lnTo>
                    <a:pt x="82" y="263"/>
                  </a:lnTo>
                  <a:lnTo>
                    <a:pt x="84" y="242"/>
                  </a:lnTo>
                  <a:lnTo>
                    <a:pt x="88" y="223"/>
                  </a:lnTo>
                  <a:lnTo>
                    <a:pt x="93" y="203"/>
                  </a:lnTo>
                  <a:lnTo>
                    <a:pt x="97" y="18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8"/>
                  </a:lnTo>
                  <a:lnTo>
                    <a:pt x="62" y="184"/>
                  </a:lnTo>
                  <a:lnTo>
                    <a:pt x="62" y="193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58" y="209"/>
                  </a:lnTo>
                  <a:lnTo>
                    <a:pt x="58" y="215"/>
                  </a:lnTo>
                  <a:lnTo>
                    <a:pt x="56" y="223"/>
                  </a:lnTo>
                  <a:lnTo>
                    <a:pt x="56" y="230"/>
                  </a:lnTo>
                  <a:lnTo>
                    <a:pt x="54" y="238"/>
                  </a:lnTo>
                  <a:lnTo>
                    <a:pt x="54" y="246"/>
                  </a:lnTo>
                  <a:lnTo>
                    <a:pt x="52" y="254"/>
                  </a:lnTo>
                  <a:lnTo>
                    <a:pt x="51" y="263"/>
                  </a:lnTo>
                  <a:lnTo>
                    <a:pt x="49" y="271"/>
                  </a:lnTo>
                  <a:lnTo>
                    <a:pt x="49" y="283"/>
                  </a:lnTo>
                  <a:lnTo>
                    <a:pt x="47" y="291"/>
                  </a:lnTo>
                  <a:lnTo>
                    <a:pt x="45" y="302"/>
                  </a:lnTo>
                  <a:lnTo>
                    <a:pt x="43" y="312"/>
                  </a:lnTo>
                  <a:lnTo>
                    <a:pt x="43" y="324"/>
                  </a:lnTo>
                  <a:lnTo>
                    <a:pt x="41" y="334"/>
                  </a:lnTo>
                  <a:lnTo>
                    <a:pt x="39" y="345"/>
                  </a:lnTo>
                  <a:lnTo>
                    <a:pt x="37" y="359"/>
                  </a:lnTo>
                  <a:lnTo>
                    <a:pt x="37" y="371"/>
                  </a:lnTo>
                  <a:lnTo>
                    <a:pt x="35" y="382"/>
                  </a:lnTo>
                  <a:lnTo>
                    <a:pt x="33" y="396"/>
                  </a:lnTo>
                  <a:lnTo>
                    <a:pt x="31" y="408"/>
                  </a:lnTo>
                  <a:lnTo>
                    <a:pt x="31" y="421"/>
                  </a:lnTo>
                  <a:lnTo>
                    <a:pt x="27" y="435"/>
                  </a:lnTo>
                  <a:lnTo>
                    <a:pt x="27" y="447"/>
                  </a:lnTo>
                  <a:lnTo>
                    <a:pt x="25" y="460"/>
                  </a:lnTo>
                  <a:lnTo>
                    <a:pt x="23" y="474"/>
                  </a:lnTo>
                  <a:lnTo>
                    <a:pt x="21" y="486"/>
                  </a:lnTo>
                  <a:lnTo>
                    <a:pt x="21" y="499"/>
                  </a:lnTo>
                  <a:lnTo>
                    <a:pt x="19" y="513"/>
                  </a:lnTo>
                  <a:lnTo>
                    <a:pt x="17" y="527"/>
                  </a:lnTo>
                  <a:lnTo>
                    <a:pt x="15" y="540"/>
                  </a:lnTo>
                  <a:lnTo>
                    <a:pt x="15" y="554"/>
                  </a:lnTo>
                  <a:lnTo>
                    <a:pt x="12" y="568"/>
                  </a:lnTo>
                  <a:lnTo>
                    <a:pt x="12" y="581"/>
                  </a:lnTo>
                  <a:lnTo>
                    <a:pt x="10" y="595"/>
                  </a:lnTo>
                  <a:lnTo>
                    <a:pt x="10" y="609"/>
                  </a:lnTo>
                  <a:lnTo>
                    <a:pt x="8" y="620"/>
                  </a:lnTo>
                  <a:lnTo>
                    <a:pt x="8" y="636"/>
                  </a:lnTo>
                  <a:lnTo>
                    <a:pt x="6" y="648"/>
                  </a:lnTo>
                  <a:lnTo>
                    <a:pt x="4" y="661"/>
                  </a:lnTo>
                  <a:lnTo>
                    <a:pt x="4" y="673"/>
                  </a:lnTo>
                  <a:lnTo>
                    <a:pt x="2" y="687"/>
                  </a:lnTo>
                  <a:lnTo>
                    <a:pt x="2" y="700"/>
                  </a:lnTo>
                  <a:lnTo>
                    <a:pt x="0" y="712"/>
                  </a:lnTo>
                  <a:lnTo>
                    <a:pt x="0" y="724"/>
                  </a:lnTo>
                  <a:lnTo>
                    <a:pt x="0" y="737"/>
                  </a:lnTo>
                  <a:lnTo>
                    <a:pt x="0" y="749"/>
                  </a:lnTo>
                  <a:lnTo>
                    <a:pt x="0" y="761"/>
                  </a:lnTo>
                  <a:lnTo>
                    <a:pt x="0" y="772"/>
                  </a:lnTo>
                  <a:lnTo>
                    <a:pt x="0" y="784"/>
                  </a:lnTo>
                  <a:lnTo>
                    <a:pt x="0" y="794"/>
                  </a:lnTo>
                  <a:lnTo>
                    <a:pt x="0" y="806"/>
                  </a:lnTo>
                  <a:lnTo>
                    <a:pt x="0" y="815"/>
                  </a:lnTo>
                  <a:lnTo>
                    <a:pt x="0" y="827"/>
                  </a:lnTo>
                  <a:lnTo>
                    <a:pt x="2" y="825"/>
                  </a:lnTo>
                  <a:lnTo>
                    <a:pt x="6" y="825"/>
                  </a:lnTo>
                  <a:lnTo>
                    <a:pt x="12" y="825"/>
                  </a:lnTo>
                  <a:lnTo>
                    <a:pt x="21" y="825"/>
                  </a:lnTo>
                  <a:lnTo>
                    <a:pt x="25" y="825"/>
                  </a:lnTo>
                  <a:lnTo>
                    <a:pt x="31" y="825"/>
                  </a:lnTo>
                  <a:lnTo>
                    <a:pt x="39" y="825"/>
                  </a:lnTo>
                  <a:lnTo>
                    <a:pt x="45" y="825"/>
                  </a:lnTo>
                  <a:lnTo>
                    <a:pt x="51" y="825"/>
                  </a:lnTo>
                  <a:lnTo>
                    <a:pt x="58" y="825"/>
                  </a:lnTo>
                  <a:lnTo>
                    <a:pt x="66" y="827"/>
                  </a:lnTo>
                  <a:lnTo>
                    <a:pt x="74" y="827"/>
                  </a:lnTo>
                  <a:lnTo>
                    <a:pt x="80" y="827"/>
                  </a:lnTo>
                  <a:lnTo>
                    <a:pt x="88" y="827"/>
                  </a:lnTo>
                  <a:lnTo>
                    <a:pt x="95" y="829"/>
                  </a:lnTo>
                  <a:lnTo>
                    <a:pt x="103" y="831"/>
                  </a:lnTo>
                  <a:lnTo>
                    <a:pt x="111" y="831"/>
                  </a:lnTo>
                  <a:lnTo>
                    <a:pt x="119" y="833"/>
                  </a:lnTo>
                  <a:lnTo>
                    <a:pt x="127" y="835"/>
                  </a:lnTo>
                  <a:lnTo>
                    <a:pt x="134" y="837"/>
                  </a:lnTo>
                  <a:lnTo>
                    <a:pt x="140" y="839"/>
                  </a:lnTo>
                  <a:lnTo>
                    <a:pt x="148" y="841"/>
                  </a:lnTo>
                  <a:lnTo>
                    <a:pt x="154" y="845"/>
                  </a:lnTo>
                  <a:lnTo>
                    <a:pt x="162" y="846"/>
                  </a:lnTo>
                  <a:lnTo>
                    <a:pt x="166" y="850"/>
                  </a:lnTo>
                  <a:lnTo>
                    <a:pt x="173" y="852"/>
                  </a:lnTo>
                  <a:lnTo>
                    <a:pt x="177" y="858"/>
                  </a:lnTo>
                  <a:lnTo>
                    <a:pt x="183" y="862"/>
                  </a:lnTo>
                  <a:lnTo>
                    <a:pt x="210" y="846"/>
                  </a:lnTo>
                  <a:lnTo>
                    <a:pt x="210" y="845"/>
                  </a:lnTo>
                  <a:lnTo>
                    <a:pt x="210" y="841"/>
                  </a:lnTo>
                  <a:lnTo>
                    <a:pt x="212" y="833"/>
                  </a:lnTo>
                  <a:lnTo>
                    <a:pt x="214" y="823"/>
                  </a:lnTo>
                  <a:lnTo>
                    <a:pt x="214" y="817"/>
                  </a:lnTo>
                  <a:lnTo>
                    <a:pt x="214" y="811"/>
                  </a:lnTo>
                  <a:lnTo>
                    <a:pt x="216" y="804"/>
                  </a:lnTo>
                  <a:lnTo>
                    <a:pt x="218" y="798"/>
                  </a:lnTo>
                  <a:lnTo>
                    <a:pt x="218" y="788"/>
                  </a:lnTo>
                  <a:lnTo>
                    <a:pt x="220" y="780"/>
                  </a:lnTo>
                  <a:lnTo>
                    <a:pt x="222" y="770"/>
                  </a:lnTo>
                  <a:lnTo>
                    <a:pt x="224" y="761"/>
                  </a:lnTo>
                  <a:lnTo>
                    <a:pt x="224" y="749"/>
                  </a:lnTo>
                  <a:lnTo>
                    <a:pt x="226" y="739"/>
                  </a:lnTo>
                  <a:lnTo>
                    <a:pt x="228" y="728"/>
                  </a:lnTo>
                  <a:lnTo>
                    <a:pt x="230" y="716"/>
                  </a:lnTo>
                  <a:lnTo>
                    <a:pt x="232" y="704"/>
                  </a:lnTo>
                  <a:lnTo>
                    <a:pt x="234" y="692"/>
                  </a:lnTo>
                  <a:lnTo>
                    <a:pt x="236" y="679"/>
                  </a:lnTo>
                  <a:lnTo>
                    <a:pt x="240" y="667"/>
                  </a:lnTo>
                  <a:lnTo>
                    <a:pt x="242" y="651"/>
                  </a:lnTo>
                  <a:lnTo>
                    <a:pt x="244" y="638"/>
                  </a:lnTo>
                  <a:lnTo>
                    <a:pt x="245" y="624"/>
                  </a:lnTo>
                  <a:lnTo>
                    <a:pt x="249" y="611"/>
                  </a:lnTo>
                  <a:lnTo>
                    <a:pt x="251" y="595"/>
                  </a:lnTo>
                  <a:lnTo>
                    <a:pt x="255" y="581"/>
                  </a:lnTo>
                  <a:lnTo>
                    <a:pt x="257" y="566"/>
                  </a:lnTo>
                  <a:lnTo>
                    <a:pt x="261" y="552"/>
                  </a:lnTo>
                  <a:lnTo>
                    <a:pt x="263" y="534"/>
                  </a:lnTo>
                  <a:lnTo>
                    <a:pt x="265" y="519"/>
                  </a:lnTo>
                  <a:lnTo>
                    <a:pt x="269" y="501"/>
                  </a:lnTo>
                  <a:lnTo>
                    <a:pt x="271" y="486"/>
                  </a:lnTo>
                  <a:lnTo>
                    <a:pt x="275" y="470"/>
                  </a:lnTo>
                  <a:lnTo>
                    <a:pt x="277" y="455"/>
                  </a:lnTo>
                  <a:lnTo>
                    <a:pt x="281" y="437"/>
                  </a:lnTo>
                  <a:lnTo>
                    <a:pt x="283" y="421"/>
                  </a:lnTo>
                  <a:lnTo>
                    <a:pt x="286" y="404"/>
                  </a:lnTo>
                  <a:lnTo>
                    <a:pt x="290" y="386"/>
                  </a:lnTo>
                  <a:lnTo>
                    <a:pt x="292" y="371"/>
                  </a:lnTo>
                  <a:lnTo>
                    <a:pt x="296" y="355"/>
                  </a:lnTo>
                  <a:lnTo>
                    <a:pt x="300" y="338"/>
                  </a:lnTo>
                  <a:lnTo>
                    <a:pt x="302" y="322"/>
                  </a:lnTo>
                  <a:lnTo>
                    <a:pt x="306" y="304"/>
                  </a:lnTo>
                  <a:lnTo>
                    <a:pt x="310" y="289"/>
                  </a:lnTo>
                  <a:lnTo>
                    <a:pt x="314" y="271"/>
                  </a:lnTo>
                  <a:lnTo>
                    <a:pt x="316" y="254"/>
                  </a:lnTo>
                  <a:lnTo>
                    <a:pt x="320" y="238"/>
                  </a:lnTo>
                  <a:lnTo>
                    <a:pt x="323" y="223"/>
                  </a:lnTo>
                  <a:lnTo>
                    <a:pt x="325" y="207"/>
                  </a:lnTo>
                  <a:lnTo>
                    <a:pt x="331" y="191"/>
                  </a:lnTo>
                  <a:lnTo>
                    <a:pt x="333" y="176"/>
                  </a:lnTo>
                  <a:lnTo>
                    <a:pt x="337" y="160"/>
                  </a:lnTo>
                  <a:lnTo>
                    <a:pt x="341" y="145"/>
                  </a:lnTo>
                  <a:lnTo>
                    <a:pt x="343" y="129"/>
                  </a:lnTo>
                  <a:lnTo>
                    <a:pt x="349" y="113"/>
                  </a:lnTo>
                  <a:lnTo>
                    <a:pt x="353" y="100"/>
                  </a:lnTo>
                  <a:lnTo>
                    <a:pt x="355" y="86"/>
                  </a:lnTo>
                  <a:lnTo>
                    <a:pt x="359" y="72"/>
                  </a:lnTo>
                  <a:lnTo>
                    <a:pt x="362" y="59"/>
                  </a:lnTo>
                  <a:lnTo>
                    <a:pt x="366" y="45"/>
                  </a:lnTo>
                  <a:lnTo>
                    <a:pt x="90" y="0"/>
                  </a:lnTo>
                  <a:lnTo>
                    <a:pt x="74" y="84"/>
                  </a:lnTo>
                  <a:lnTo>
                    <a:pt x="107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5118" y="10408"/>
              <a:ext cx="51" cy="19"/>
            </a:xfrm>
            <a:custGeom>
              <a:avLst/>
              <a:gdLst>
                <a:gd name="T0" fmla="*/ 0 w 104"/>
                <a:gd name="T1" fmla="*/ 0 h 37"/>
                <a:gd name="T2" fmla="*/ 12 w 104"/>
                <a:gd name="T3" fmla="*/ 1 h 37"/>
                <a:gd name="T4" fmla="*/ 12 w 104"/>
                <a:gd name="T5" fmla="*/ 5 h 37"/>
                <a:gd name="T6" fmla="*/ 0 w 104"/>
                <a:gd name="T7" fmla="*/ 4 h 37"/>
                <a:gd name="T8" fmla="*/ 0 w 104"/>
                <a:gd name="T9" fmla="*/ 0 h 37"/>
                <a:gd name="T10" fmla="*/ 0 w 10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37">
                  <a:moveTo>
                    <a:pt x="0" y="0"/>
                  </a:moveTo>
                  <a:lnTo>
                    <a:pt x="104" y="4"/>
                  </a:lnTo>
                  <a:lnTo>
                    <a:pt x="100" y="37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5128" y="10295"/>
              <a:ext cx="55" cy="38"/>
            </a:xfrm>
            <a:custGeom>
              <a:avLst/>
              <a:gdLst>
                <a:gd name="T0" fmla="*/ 6 w 109"/>
                <a:gd name="T1" fmla="*/ 7 h 76"/>
                <a:gd name="T2" fmla="*/ 4 w 109"/>
                <a:gd name="T3" fmla="*/ 6 h 76"/>
                <a:gd name="T4" fmla="*/ 3 w 109"/>
                <a:gd name="T5" fmla="*/ 4 h 76"/>
                <a:gd name="T6" fmla="*/ 4 w 109"/>
                <a:gd name="T7" fmla="*/ 3 h 76"/>
                <a:gd name="T8" fmla="*/ 5 w 109"/>
                <a:gd name="T9" fmla="*/ 3 h 76"/>
                <a:gd name="T10" fmla="*/ 6 w 109"/>
                <a:gd name="T11" fmla="*/ 2 h 76"/>
                <a:gd name="T12" fmla="*/ 7 w 109"/>
                <a:gd name="T13" fmla="*/ 2 h 76"/>
                <a:gd name="T14" fmla="*/ 9 w 109"/>
                <a:gd name="T15" fmla="*/ 3 h 76"/>
                <a:gd name="T16" fmla="*/ 11 w 109"/>
                <a:gd name="T17" fmla="*/ 4 h 76"/>
                <a:gd name="T18" fmla="*/ 12 w 109"/>
                <a:gd name="T19" fmla="*/ 6 h 76"/>
                <a:gd name="T20" fmla="*/ 11 w 109"/>
                <a:gd name="T21" fmla="*/ 7 h 76"/>
                <a:gd name="T22" fmla="*/ 8 w 109"/>
                <a:gd name="T23" fmla="*/ 9 h 76"/>
                <a:gd name="T24" fmla="*/ 9 w 109"/>
                <a:gd name="T25" fmla="*/ 10 h 76"/>
                <a:gd name="T26" fmla="*/ 10 w 109"/>
                <a:gd name="T27" fmla="*/ 9 h 76"/>
                <a:gd name="T28" fmla="*/ 12 w 109"/>
                <a:gd name="T29" fmla="*/ 9 h 76"/>
                <a:gd name="T30" fmla="*/ 14 w 109"/>
                <a:gd name="T31" fmla="*/ 7 h 76"/>
                <a:gd name="T32" fmla="*/ 14 w 109"/>
                <a:gd name="T33" fmla="*/ 5 h 76"/>
                <a:gd name="T34" fmla="*/ 14 w 109"/>
                <a:gd name="T35" fmla="*/ 3 h 76"/>
                <a:gd name="T36" fmla="*/ 12 w 109"/>
                <a:gd name="T37" fmla="*/ 2 h 76"/>
                <a:gd name="T38" fmla="*/ 11 w 109"/>
                <a:gd name="T39" fmla="*/ 1 h 76"/>
                <a:gd name="T40" fmla="*/ 10 w 109"/>
                <a:gd name="T41" fmla="*/ 1 h 76"/>
                <a:gd name="T42" fmla="*/ 8 w 109"/>
                <a:gd name="T43" fmla="*/ 0 h 76"/>
                <a:gd name="T44" fmla="*/ 6 w 109"/>
                <a:gd name="T45" fmla="*/ 0 h 76"/>
                <a:gd name="T46" fmla="*/ 4 w 109"/>
                <a:gd name="T47" fmla="*/ 1 h 76"/>
                <a:gd name="T48" fmla="*/ 2 w 109"/>
                <a:gd name="T49" fmla="*/ 2 h 76"/>
                <a:gd name="T50" fmla="*/ 1 w 109"/>
                <a:gd name="T51" fmla="*/ 3 h 76"/>
                <a:gd name="T52" fmla="*/ 0 w 109"/>
                <a:gd name="T53" fmla="*/ 4 h 76"/>
                <a:gd name="T54" fmla="*/ 1 w 109"/>
                <a:gd name="T55" fmla="*/ 6 h 76"/>
                <a:gd name="T56" fmla="*/ 2 w 109"/>
                <a:gd name="T57" fmla="*/ 7 h 76"/>
                <a:gd name="T58" fmla="*/ 4 w 109"/>
                <a:gd name="T59" fmla="*/ 8 h 76"/>
                <a:gd name="T60" fmla="*/ 6 w 109"/>
                <a:gd name="T61" fmla="*/ 9 h 76"/>
                <a:gd name="T62" fmla="*/ 6 w 109"/>
                <a:gd name="T63" fmla="*/ 7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" h="76">
                  <a:moveTo>
                    <a:pt x="48" y="53"/>
                  </a:moveTo>
                  <a:lnTo>
                    <a:pt x="46" y="51"/>
                  </a:lnTo>
                  <a:lnTo>
                    <a:pt x="39" y="49"/>
                  </a:lnTo>
                  <a:lnTo>
                    <a:pt x="31" y="43"/>
                  </a:lnTo>
                  <a:lnTo>
                    <a:pt x="25" y="37"/>
                  </a:lnTo>
                  <a:lnTo>
                    <a:pt x="21" y="31"/>
                  </a:lnTo>
                  <a:lnTo>
                    <a:pt x="23" y="26"/>
                  </a:lnTo>
                  <a:lnTo>
                    <a:pt x="27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2" y="18"/>
                  </a:lnTo>
                  <a:lnTo>
                    <a:pt x="70" y="20"/>
                  </a:lnTo>
                  <a:lnTo>
                    <a:pt x="80" y="26"/>
                  </a:lnTo>
                  <a:lnTo>
                    <a:pt x="87" y="31"/>
                  </a:lnTo>
                  <a:lnTo>
                    <a:pt x="91" y="37"/>
                  </a:lnTo>
                  <a:lnTo>
                    <a:pt x="89" y="41"/>
                  </a:lnTo>
                  <a:lnTo>
                    <a:pt x="87" y="47"/>
                  </a:lnTo>
                  <a:lnTo>
                    <a:pt x="82" y="51"/>
                  </a:lnTo>
                  <a:lnTo>
                    <a:pt x="76" y="57"/>
                  </a:lnTo>
                  <a:lnTo>
                    <a:pt x="64" y="67"/>
                  </a:lnTo>
                  <a:lnTo>
                    <a:pt x="68" y="76"/>
                  </a:lnTo>
                  <a:lnTo>
                    <a:pt x="72" y="74"/>
                  </a:lnTo>
                  <a:lnTo>
                    <a:pt x="78" y="72"/>
                  </a:lnTo>
                  <a:lnTo>
                    <a:pt x="85" y="70"/>
                  </a:lnTo>
                  <a:lnTo>
                    <a:pt x="91" y="67"/>
                  </a:lnTo>
                  <a:lnTo>
                    <a:pt x="99" y="63"/>
                  </a:lnTo>
                  <a:lnTo>
                    <a:pt x="105" y="55"/>
                  </a:lnTo>
                  <a:lnTo>
                    <a:pt x="109" y="49"/>
                  </a:lnTo>
                  <a:lnTo>
                    <a:pt x="109" y="39"/>
                  </a:lnTo>
                  <a:lnTo>
                    <a:pt x="109" y="31"/>
                  </a:lnTo>
                  <a:lnTo>
                    <a:pt x="105" y="24"/>
                  </a:lnTo>
                  <a:lnTo>
                    <a:pt x="99" y="18"/>
                  </a:lnTo>
                  <a:lnTo>
                    <a:pt x="95" y="14"/>
                  </a:lnTo>
                  <a:lnTo>
                    <a:pt x="91" y="10"/>
                  </a:lnTo>
                  <a:lnTo>
                    <a:pt x="85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7" y="65"/>
                  </a:lnTo>
                  <a:lnTo>
                    <a:pt x="43" y="67"/>
                  </a:lnTo>
                  <a:lnTo>
                    <a:pt x="52" y="70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678" y="9731"/>
              <a:ext cx="716" cy="1185"/>
            </a:xfrm>
            <a:custGeom>
              <a:avLst/>
              <a:gdLst>
                <a:gd name="T0" fmla="*/ 4 w 1433"/>
                <a:gd name="T1" fmla="*/ 271 h 2371"/>
                <a:gd name="T2" fmla="*/ 113 w 1433"/>
                <a:gd name="T3" fmla="*/ 287 h 2371"/>
                <a:gd name="T4" fmla="*/ 173 w 1433"/>
                <a:gd name="T5" fmla="*/ 0 h 2371"/>
                <a:gd name="T6" fmla="*/ 179 w 1433"/>
                <a:gd name="T7" fmla="*/ 1 h 2371"/>
                <a:gd name="T8" fmla="*/ 117 w 1433"/>
                <a:gd name="T9" fmla="*/ 296 h 2371"/>
                <a:gd name="T10" fmla="*/ 0 w 1433"/>
                <a:gd name="T11" fmla="*/ 278 h 2371"/>
                <a:gd name="T12" fmla="*/ 1 w 1433"/>
                <a:gd name="T13" fmla="*/ 274 h 2371"/>
                <a:gd name="T14" fmla="*/ 4 w 1433"/>
                <a:gd name="T15" fmla="*/ 271 h 2371"/>
                <a:gd name="T16" fmla="*/ 4 w 1433"/>
                <a:gd name="T17" fmla="*/ 271 h 2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3" h="2371">
                  <a:moveTo>
                    <a:pt x="37" y="2172"/>
                  </a:moveTo>
                  <a:lnTo>
                    <a:pt x="910" y="2297"/>
                  </a:lnTo>
                  <a:lnTo>
                    <a:pt x="1386" y="0"/>
                  </a:lnTo>
                  <a:lnTo>
                    <a:pt x="1433" y="14"/>
                  </a:lnTo>
                  <a:lnTo>
                    <a:pt x="942" y="2371"/>
                  </a:lnTo>
                  <a:lnTo>
                    <a:pt x="0" y="2229"/>
                  </a:lnTo>
                  <a:lnTo>
                    <a:pt x="10" y="2196"/>
                  </a:lnTo>
                  <a:lnTo>
                    <a:pt x="37" y="2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597" y="9537"/>
              <a:ext cx="793" cy="465"/>
            </a:xfrm>
            <a:custGeom>
              <a:avLst/>
              <a:gdLst>
                <a:gd name="T0" fmla="*/ 6 w 1585"/>
                <a:gd name="T1" fmla="*/ 117 h 930"/>
                <a:gd name="T2" fmla="*/ 13 w 1585"/>
                <a:gd name="T3" fmla="*/ 8 h 930"/>
                <a:gd name="T4" fmla="*/ 197 w 1585"/>
                <a:gd name="T5" fmla="*/ 52 h 930"/>
                <a:gd name="T6" fmla="*/ 199 w 1585"/>
                <a:gd name="T7" fmla="*/ 46 h 930"/>
                <a:gd name="T8" fmla="*/ 8 w 1585"/>
                <a:gd name="T9" fmla="*/ 0 h 930"/>
                <a:gd name="T10" fmla="*/ 0 w 1585"/>
                <a:gd name="T11" fmla="*/ 116 h 930"/>
                <a:gd name="T12" fmla="*/ 6 w 1585"/>
                <a:gd name="T13" fmla="*/ 117 h 930"/>
                <a:gd name="T14" fmla="*/ 6 w 1585"/>
                <a:gd name="T15" fmla="*/ 117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5" h="930">
                  <a:moveTo>
                    <a:pt x="41" y="930"/>
                  </a:moveTo>
                  <a:lnTo>
                    <a:pt x="98" y="59"/>
                  </a:lnTo>
                  <a:lnTo>
                    <a:pt x="1575" y="416"/>
                  </a:lnTo>
                  <a:lnTo>
                    <a:pt x="1585" y="363"/>
                  </a:lnTo>
                  <a:lnTo>
                    <a:pt x="57" y="0"/>
                  </a:lnTo>
                  <a:lnTo>
                    <a:pt x="0" y="926"/>
                  </a:lnTo>
                  <a:lnTo>
                    <a:pt x="41" y="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4021" y="10410"/>
              <a:ext cx="96" cy="80"/>
            </a:xfrm>
            <a:custGeom>
              <a:avLst/>
              <a:gdLst>
                <a:gd name="T0" fmla="*/ 13 w 193"/>
                <a:gd name="T1" fmla="*/ 2 h 160"/>
                <a:gd name="T2" fmla="*/ 12 w 193"/>
                <a:gd name="T3" fmla="*/ 4 h 160"/>
                <a:gd name="T4" fmla="*/ 11 w 193"/>
                <a:gd name="T5" fmla="*/ 6 h 160"/>
                <a:gd name="T6" fmla="*/ 10 w 193"/>
                <a:gd name="T7" fmla="*/ 8 h 160"/>
                <a:gd name="T8" fmla="*/ 10 w 193"/>
                <a:gd name="T9" fmla="*/ 9 h 160"/>
                <a:gd name="T10" fmla="*/ 9 w 193"/>
                <a:gd name="T11" fmla="*/ 10 h 160"/>
                <a:gd name="T12" fmla="*/ 8 w 193"/>
                <a:gd name="T13" fmla="*/ 9 h 160"/>
                <a:gd name="T14" fmla="*/ 6 w 193"/>
                <a:gd name="T15" fmla="*/ 8 h 160"/>
                <a:gd name="T16" fmla="*/ 4 w 193"/>
                <a:gd name="T17" fmla="*/ 7 h 160"/>
                <a:gd name="T18" fmla="*/ 3 w 193"/>
                <a:gd name="T19" fmla="*/ 8 h 160"/>
                <a:gd name="T20" fmla="*/ 2 w 193"/>
                <a:gd name="T21" fmla="*/ 9 h 160"/>
                <a:gd name="T22" fmla="*/ 0 w 193"/>
                <a:gd name="T23" fmla="*/ 11 h 160"/>
                <a:gd name="T24" fmla="*/ 0 w 193"/>
                <a:gd name="T25" fmla="*/ 12 h 160"/>
                <a:gd name="T26" fmla="*/ 0 w 193"/>
                <a:gd name="T27" fmla="*/ 14 h 160"/>
                <a:gd name="T28" fmla="*/ 0 w 193"/>
                <a:gd name="T29" fmla="*/ 16 h 160"/>
                <a:gd name="T30" fmla="*/ 1 w 193"/>
                <a:gd name="T31" fmla="*/ 17 h 160"/>
                <a:gd name="T32" fmla="*/ 2 w 193"/>
                <a:gd name="T33" fmla="*/ 18 h 160"/>
                <a:gd name="T34" fmla="*/ 4 w 193"/>
                <a:gd name="T35" fmla="*/ 19 h 160"/>
                <a:gd name="T36" fmla="*/ 6 w 193"/>
                <a:gd name="T37" fmla="*/ 20 h 160"/>
                <a:gd name="T38" fmla="*/ 8 w 193"/>
                <a:gd name="T39" fmla="*/ 20 h 160"/>
                <a:gd name="T40" fmla="*/ 11 w 193"/>
                <a:gd name="T41" fmla="*/ 20 h 160"/>
                <a:gd name="T42" fmla="*/ 13 w 193"/>
                <a:gd name="T43" fmla="*/ 19 h 160"/>
                <a:gd name="T44" fmla="*/ 15 w 193"/>
                <a:gd name="T45" fmla="*/ 18 h 160"/>
                <a:gd name="T46" fmla="*/ 17 w 193"/>
                <a:gd name="T47" fmla="*/ 17 h 160"/>
                <a:gd name="T48" fmla="*/ 18 w 193"/>
                <a:gd name="T49" fmla="*/ 16 h 160"/>
                <a:gd name="T50" fmla="*/ 19 w 193"/>
                <a:gd name="T51" fmla="*/ 14 h 160"/>
                <a:gd name="T52" fmla="*/ 20 w 193"/>
                <a:gd name="T53" fmla="*/ 12 h 160"/>
                <a:gd name="T54" fmla="*/ 21 w 193"/>
                <a:gd name="T55" fmla="*/ 10 h 160"/>
                <a:gd name="T56" fmla="*/ 22 w 193"/>
                <a:gd name="T57" fmla="*/ 9 h 160"/>
                <a:gd name="T58" fmla="*/ 23 w 193"/>
                <a:gd name="T59" fmla="*/ 7 h 160"/>
                <a:gd name="T60" fmla="*/ 23 w 193"/>
                <a:gd name="T61" fmla="*/ 4 h 160"/>
                <a:gd name="T62" fmla="*/ 23 w 193"/>
                <a:gd name="T63" fmla="*/ 2 h 160"/>
                <a:gd name="T64" fmla="*/ 20 w 193"/>
                <a:gd name="T65" fmla="*/ 0 h 160"/>
                <a:gd name="T66" fmla="*/ 20 w 193"/>
                <a:gd name="T67" fmla="*/ 1 h 160"/>
                <a:gd name="T68" fmla="*/ 20 w 193"/>
                <a:gd name="T69" fmla="*/ 2 h 160"/>
                <a:gd name="T70" fmla="*/ 19 w 193"/>
                <a:gd name="T71" fmla="*/ 5 h 160"/>
                <a:gd name="T72" fmla="*/ 19 w 193"/>
                <a:gd name="T73" fmla="*/ 6 h 160"/>
                <a:gd name="T74" fmla="*/ 18 w 193"/>
                <a:gd name="T75" fmla="*/ 8 h 160"/>
                <a:gd name="T76" fmla="*/ 17 w 193"/>
                <a:gd name="T77" fmla="*/ 10 h 160"/>
                <a:gd name="T78" fmla="*/ 15 w 193"/>
                <a:gd name="T79" fmla="*/ 13 h 160"/>
                <a:gd name="T80" fmla="*/ 13 w 193"/>
                <a:gd name="T81" fmla="*/ 14 h 160"/>
                <a:gd name="T82" fmla="*/ 12 w 193"/>
                <a:gd name="T83" fmla="*/ 15 h 160"/>
                <a:gd name="T84" fmla="*/ 10 w 193"/>
                <a:gd name="T85" fmla="*/ 16 h 160"/>
                <a:gd name="T86" fmla="*/ 8 w 193"/>
                <a:gd name="T87" fmla="*/ 17 h 160"/>
                <a:gd name="T88" fmla="*/ 6 w 193"/>
                <a:gd name="T89" fmla="*/ 17 h 160"/>
                <a:gd name="T90" fmla="*/ 4 w 193"/>
                <a:gd name="T91" fmla="*/ 16 h 160"/>
                <a:gd name="T92" fmla="*/ 3 w 193"/>
                <a:gd name="T93" fmla="*/ 14 h 160"/>
                <a:gd name="T94" fmla="*/ 3 w 193"/>
                <a:gd name="T95" fmla="*/ 12 h 160"/>
                <a:gd name="T96" fmla="*/ 4 w 193"/>
                <a:gd name="T97" fmla="*/ 11 h 160"/>
                <a:gd name="T98" fmla="*/ 5 w 193"/>
                <a:gd name="T99" fmla="*/ 11 h 160"/>
                <a:gd name="T100" fmla="*/ 7 w 193"/>
                <a:gd name="T101" fmla="*/ 12 h 160"/>
                <a:gd name="T102" fmla="*/ 8 w 193"/>
                <a:gd name="T103" fmla="*/ 14 h 160"/>
                <a:gd name="T104" fmla="*/ 12 w 193"/>
                <a:gd name="T105" fmla="*/ 12 h 160"/>
                <a:gd name="T106" fmla="*/ 12 w 193"/>
                <a:gd name="T107" fmla="*/ 12 h 160"/>
                <a:gd name="T108" fmla="*/ 12 w 193"/>
                <a:gd name="T109" fmla="*/ 10 h 160"/>
                <a:gd name="T110" fmla="*/ 14 w 193"/>
                <a:gd name="T111" fmla="*/ 8 h 160"/>
                <a:gd name="T112" fmla="*/ 15 w 193"/>
                <a:gd name="T113" fmla="*/ 6 h 160"/>
                <a:gd name="T114" fmla="*/ 17 w 193"/>
                <a:gd name="T115" fmla="*/ 4 h 160"/>
                <a:gd name="T116" fmla="*/ 13 w 193"/>
                <a:gd name="T117" fmla="*/ 2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" h="160">
                  <a:moveTo>
                    <a:pt x="111" y="16"/>
                  </a:moveTo>
                  <a:lnTo>
                    <a:pt x="109" y="16"/>
                  </a:lnTo>
                  <a:lnTo>
                    <a:pt x="107" y="20"/>
                  </a:lnTo>
                  <a:lnTo>
                    <a:pt x="101" y="26"/>
                  </a:lnTo>
                  <a:lnTo>
                    <a:pt x="97" y="33"/>
                  </a:lnTo>
                  <a:lnTo>
                    <a:pt x="91" y="43"/>
                  </a:lnTo>
                  <a:lnTo>
                    <a:pt x="86" y="53"/>
                  </a:lnTo>
                  <a:lnTo>
                    <a:pt x="84" y="59"/>
                  </a:lnTo>
                  <a:lnTo>
                    <a:pt x="82" y="67"/>
                  </a:lnTo>
                  <a:lnTo>
                    <a:pt x="80" y="72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0" y="72"/>
                  </a:lnTo>
                  <a:lnTo>
                    <a:pt x="64" y="65"/>
                  </a:lnTo>
                  <a:lnTo>
                    <a:pt x="54" y="59"/>
                  </a:lnTo>
                  <a:lnTo>
                    <a:pt x="51" y="57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3" y="61"/>
                  </a:lnTo>
                  <a:lnTo>
                    <a:pt x="17" y="67"/>
                  </a:lnTo>
                  <a:lnTo>
                    <a:pt x="12" y="74"/>
                  </a:lnTo>
                  <a:lnTo>
                    <a:pt x="6" y="82"/>
                  </a:lnTo>
                  <a:lnTo>
                    <a:pt x="4" y="90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8" y="129"/>
                  </a:lnTo>
                  <a:lnTo>
                    <a:pt x="12" y="133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7"/>
                  </a:lnTo>
                  <a:lnTo>
                    <a:pt x="37" y="150"/>
                  </a:lnTo>
                  <a:lnTo>
                    <a:pt x="45" y="152"/>
                  </a:lnTo>
                  <a:lnTo>
                    <a:pt x="52" y="156"/>
                  </a:lnTo>
                  <a:lnTo>
                    <a:pt x="62" y="160"/>
                  </a:lnTo>
                  <a:lnTo>
                    <a:pt x="68" y="160"/>
                  </a:lnTo>
                  <a:lnTo>
                    <a:pt x="80" y="160"/>
                  </a:lnTo>
                  <a:lnTo>
                    <a:pt x="88" y="158"/>
                  </a:lnTo>
                  <a:lnTo>
                    <a:pt x="99" y="154"/>
                  </a:lnTo>
                  <a:lnTo>
                    <a:pt x="109" y="149"/>
                  </a:lnTo>
                  <a:lnTo>
                    <a:pt x="121" y="143"/>
                  </a:lnTo>
                  <a:lnTo>
                    <a:pt x="127" y="139"/>
                  </a:lnTo>
                  <a:lnTo>
                    <a:pt x="132" y="135"/>
                  </a:lnTo>
                  <a:lnTo>
                    <a:pt x="138" y="131"/>
                  </a:lnTo>
                  <a:lnTo>
                    <a:pt x="144" y="127"/>
                  </a:lnTo>
                  <a:lnTo>
                    <a:pt x="148" y="121"/>
                  </a:lnTo>
                  <a:lnTo>
                    <a:pt x="152" y="115"/>
                  </a:lnTo>
                  <a:lnTo>
                    <a:pt x="158" y="110"/>
                  </a:lnTo>
                  <a:lnTo>
                    <a:pt x="162" y="104"/>
                  </a:lnTo>
                  <a:lnTo>
                    <a:pt x="166" y="96"/>
                  </a:lnTo>
                  <a:lnTo>
                    <a:pt x="169" y="88"/>
                  </a:lnTo>
                  <a:lnTo>
                    <a:pt x="173" y="80"/>
                  </a:lnTo>
                  <a:lnTo>
                    <a:pt x="179" y="74"/>
                  </a:lnTo>
                  <a:lnTo>
                    <a:pt x="181" y="67"/>
                  </a:lnTo>
                  <a:lnTo>
                    <a:pt x="183" y="57"/>
                  </a:lnTo>
                  <a:lnTo>
                    <a:pt x="185" y="49"/>
                  </a:lnTo>
                  <a:lnTo>
                    <a:pt x="189" y="39"/>
                  </a:lnTo>
                  <a:lnTo>
                    <a:pt x="189" y="30"/>
                  </a:lnTo>
                  <a:lnTo>
                    <a:pt x="191" y="20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0" y="10"/>
                  </a:lnTo>
                  <a:lnTo>
                    <a:pt x="160" y="16"/>
                  </a:lnTo>
                  <a:lnTo>
                    <a:pt x="158" y="26"/>
                  </a:lnTo>
                  <a:lnTo>
                    <a:pt x="156" y="35"/>
                  </a:lnTo>
                  <a:lnTo>
                    <a:pt x="154" y="39"/>
                  </a:lnTo>
                  <a:lnTo>
                    <a:pt x="152" y="45"/>
                  </a:lnTo>
                  <a:lnTo>
                    <a:pt x="152" y="51"/>
                  </a:lnTo>
                  <a:lnTo>
                    <a:pt x="150" y="57"/>
                  </a:lnTo>
                  <a:lnTo>
                    <a:pt x="146" y="69"/>
                  </a:lnTo>
                  <a:lnTo>
                    <a:pt x="140" y="78"/>
                  </a:lnTo>
                  <a:lnTo>
                    <a:pt x="130" y="90"/>
                  </a:lnTo>
                  <a:lnTo>
                    <a:pt x="123" y="102"/>
                  </a:lnTo>
                  <a:lnTo>
                    <a:pt x="117" y="106"/>
                  </a:lnTo>
                  <a:lnTo>
                    <a:pt x="111" y="110"/>
                  </a:lnTo>
                  <a:lnTo>
                    <a:pt x="105" y="113"/>
                  </a:lnTo>
                  <a:lnTo>
                    <a:pt x="99" y="117"/>
                  </a:lnTo>
                  <a:lnTo>
                    <a:pt x="90" y="121"/>
                  </a:lnTo>
                  <a:lnTo>
                    <a:pt x="82" y="125"/>
                  </a:lnTo>
                  <a:lnTo>
                    <a:pt x="72" y="129"/>
                  </a:lnTo>
                  <a:lnTo>
                    <a:pt x="64" y="131"/>
                  </a:lnTo>
                  <a:lnTo>
                    <a:pt x="62" y="131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39" y="121"/>
                  </a:lnTo>
                  <a:lnTo>
                    <a:pt x="31" y="113"/>
                  </a:lnTo>
                  <a:lnTo>
                    <a:pt x="29" y="108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0"/>
                  </a:lnTo>
                  <a:lnTo>
                    <a:pt x="37" y="86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51" y="90"/>
                  </a:lnTo>
                  <a:lnTo>
                    <a:pt x="56" y="92"/>
                  </a:lnTo>
                  <a:lnTo>
                    <a:pt x="62" y="98"/>
                  </a:lnTo>
                  <a:lnTo>
                    <a:pt x="68" y="106"/>
                  </a:lnTo>
                  <a:lnTo>
                    <a:pt x="74" y="115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0"/>
                  </a:lnTo>
                  <a:lnTo>
                    <a:pt x="99" y="84"/>
                  </a:lnTo>
                  <a:lnTo>
                    <a:pt x="103" y="76"/>
                  </a:lnTo>
                  <a:lnTo>
                    <a:pt x="107" y="67"/>
                  </a:lnTo>
                  <a:lnTo>
                    <a:pt x="113" y="57"/>
                  </a:lnTo>
                  <a:lnTo>
                    <a:pt x="117" y="49"/>
                  </a:lnTo>
                  <a:lnTo>
                    <a:pt x="123" y="43"/>
                  </a:lnTo>
                  <a:lnTo>
                    <a:pt x="129" y="37"/>
                  </a:lnTo>
                  <a:lnTo>
                    <a:pt x="136" y="32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994" y="10404"/>
              <a:ext cx="58" cy="64"/>
            </a:xfrm>
            <a:custGeom>
              <a:avLst/>
              <a:gdLst>
                <a:gd name="T0" fmla="*/ 8 w 117"/>
                <a:gd name="T1" fmla="*/ 13 h 126"/>
                <a:gd name="T2" fmla="*/ 7 w 117"/>
                <a:gd name="T3" fmla="*/ 13 h 126"/>
                <a:gd name="T4" fmla="*/ 7 w 117"/>
                <a:gd name="T5" fmla="*/ 12 h 126"/>
                <a:gd name="T6" fmla="*/ 6 w 117"/>
                <a:gd name="T7" fmla="*/ 11 h 126"/>
                <a:gd name="T8" fmla="*/ 5 w 117"/>
                <a:gd name="T9" fmla="*/ 11 h 126"/>
                <a:gd name="T10" fmla="*/ 4 w 117"/>
                <a:gd name="T11" fmla="*/ 9 h 126"/>
                <a:gd name="T12" fmla="*/ 4 w 117"/>
                <a:gd name="T13" fmla="*/ 8 h 126"/>
                <a:gd name="T14" fmla="*/ 4 w 117"/>
                <a:gd name="T15" fmla="*/ 7 h 126"/>
                <a:gd name="T16" fmla="*/ 4 w 117"/>
                <a:gd name="T17" fmla="*/ 6 h 126"/>
                <a:gd name="T18" fmla="*/ 4 w 117"/>
                <a:gd name="T19" fmla="*/ 6 h 126"/>
                <a:gd name="T20" fmla="*/ 5 w 117"/>
                <a:gd name="T21" fmla="*/ 5 h 126"/>
                <a:gd name="T22" fmla="*/ 5 w 117"/>
                <a:gd name="T23" fmla="*/ 5 h 126"/>
                <a:gd name="T24" fmla="*/ 6 w 117"/>
                <a:gd name="T25" fmla="*/ 4 h 126"/>
                <a:gd name="T26" fmla="*/ 7 w 117"/>
                <a:gd name="T27" fmla="*/ 4 h 126"/>
                <a:gd name="T28" fmla="*/ 8 w 117"/>
                <a:gd name="T29" fmla="*/ 4 h 126"/>
                <a:gd name="T30" fmla="*/ 8 w 117"/>
                <a:gd name="T31" fmla="*/ 4 h 126"/>
                <a:gd name="T32" fmla="*/ 9 w 117"/>
                <a:gd name="T33" fmla="*/ 4 h 126"/>
                <a:gd name="T34" fmla="*/ 10 w 117"/>
                <a:gd name="T35" fmla="*/ 4 h 126"/>
                <a:gd name="T36" fmla="*/ 11 w 117"/>
                <a:gd name="T37" fmla="*/ 4 h 126"/>
                <a:gd name="T38" fmla="*/ 12 w 117"/>
                <a:gd name="T39" fmla="*/ 5 h 126"/>
                <a:gd name="T40" fmla="*/ 13 w 117"/>
                <a:gd name="T41" fmla="*/ 5 h 126"/>
                <a:gd name="T42" fmla="*/ 13 w 117"/>
                <a:gd name="T43" fmla="*/ 6 h 126"/>
                <a:gd name="T44" fmla="*/ 13 w 117"/>
                <a:gd name="T45" fmla="*/ 6 h 126"/>
                <a:gd name="T46" fmla="*/ 14 w 117"/>
                <a:gd name="T47" fmla="*/ 3 h 126"/>
                <a:gd name="T48" fmla="*/ 14 w 117"/>
                <a:gd name="T49" fmla="*/ 3 h 126"/>
                <a:gd name="T50" fmla="*/ 13 w 117"/>
                <a:gd name="T51" fmla="*/ 2 h 126"/>
                <a:gd name="T52" fmla="*/ 12 w 117"/>
                <a:gd name="T53" fmla="*/ 2 h 126"/>
                <a:gd name="T54" fmla="*/ 12 w 117"/>
                <a:gd name="T55" fmla="*/ 1 h 126"/>
                <a:gd name="T56" fmla="*/ 11 w 117"/>
                <a:gd name="T57" fmla="*/ 1 h 126"/>
                <a:gd name="T58" fmla="*/ 10 w 117"/>
                <a:gd name="T59" fmla="*/ 1 h 126"/>
                <a:gd name="T60" fmla="*/ 9 w 117"/>
                <a:gd name="T61" fmla="*/ 1 h 126"/>
                <a:gd name="T62" fmla="*/ 8 w 117"/>
                <a:gd name="T63" fmla="*/ 1 h 126"/>
                <a:gd name="T64" fmla="*/ 7 w 117"/>
                <a:gd name="T65" fmla="*/ 0 h 126"/>
                <a:gd name="T66" fmla="*/ 6 w 117"/>
                <a:gd name="T67" fmla="*/ 1 h 126"/>
                <a:gd name="T68" fmla="*/ 4 w 117"/>
                <a:gd name="T69" fmla="*/ 1 h 126"/>
                <a:gd name="T70" fmla="*/ 3 w 117"/>
                <a:gd name="T71" fmla="*/ 2 h 126"/>
                <a:gd name="T72" fmla="*/ 2 w 117"/>
                <a:gd name="T73" fmla="*/ 2 h 126"/>
                <a:gd name="T74" fmla="*/ 1 w 117"/>
                <a:gd name="T75" fmla="*/ 3 h 126"/>
                <a:gd name="T76" fmla="*/ 0 w 117"/>
                <a:gd name="T77" fmla="*/ 4 h 126"/>
                <a:gd name="T78" fmla="*/ 0 w 117"/>
                <a:gd name="T79" fmla="*/ 6 h 126"/>
                <a:gd name="T80" fmla="*/ 0 w 117"/>
                <a:gd name="T81" fmla="*/ 7 h 126"/>
                <a:gd name="T82" fmla="*/ 0 w 117"/>
                <a:gd name="T83" fmla="*/ 8 h 126"/>
                <a:gd name="T84" fmla="*/ 0 w 117"/>
                <a:gd name="T85" fmla="*/ 9 h 126"/>
                <a:gd name="T86" fmla="*/ 0 w 117"/>
                <a:gd name="T87" fmla="*/ 10 h 126"/>
                <a:gd name="T88" fmla="*/ 1 w 117"/>
                <a:gd name="T89" fmla="*/ 11 h 126"/>
                <a:gd name="T90" fmla="*/ 2 w 117"/>
                <a:gd name="T91" fmla="*/ 12 h 126"/>
                <a:gd name="T92" fmla="*/ 3 w 117"/>
                <a:gd name="T93" fmla="*/ 13 h 126"/>
                <a:gd name="T94" fmla="*/ 3 w 117"/>
                <a:gd name="T95" fmla="*/ 14 h 126"/>
                <a:gd name="T96" fmla="*/ 4 w 117"/>
                <a:gd name="T97" fmla="*/ 14 h 126"/>
                <a:gd name="T98" fmla="*/ 5 w 117"/>
                <a:gd name="T99" fmla="*/ 15 h 126"/>
                <a:gd name="T100" fmla="*/ 6 w 117"/>
                <a:gd name="T101" fmla="*/ 16 h 126"/>
                <a:gd name="T102" fmla="*/ 6 w 117"/>
                <a:gd name="T103" fmla="*/ 17 h 126"/>
                <a:gd name="T104" fmla="*/ 8 w 117"/>
                <a:gd name="T105" fmla="*/ 13 h 126"/>
                <a:gd name="T106" fmla="*/ 8 w 117"/>
                <a:gd name="T107" fmla="*/ 13 h 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26">
                  <a:moveTo>
                    <a:pt x="65" y="101"/>
                  </a:moveTo>
                  <a:lnTo>
                    <a:pt x="63" y="99"/>
                  </a:lnTo>
                  <a:lnTo>
                    <a:pt x="57" y="95"/>
                  </a:lnTo>
                  <a:lnTo>
                    <a:pt x="49" y="87"/>
                  </a:lnTo>
                  <a:lnTo>
                    <a:pt x="43" y="80"/>
                  </a:lnTo>
                  <a:lnTo>
                    <a:pt x="37" y="70"/>
                  </a:lnTo>
                  <a:lnTo>
                    <a:pt x="33" y="60"/>
                  </a:lnTo>
                  <a:lnTo>
                    <a:pt x="33" y="54"/>
                  </a:lnTo>
                  <a:lnTo>
                    <a:pt x="35" y="48"/>
                  </a:lnTo>
                  <a:lnTo>
                    <a:pt x="37" y="43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53" y="31"/>
                  </a:lnTo>
                  <a:lnTo>
                    <a:pt x="59" y="27"/>
                  </a:lnTo>
                  <a:lnTo>
                    <a:pt x="65" y="27"/>
                  </a:lnTo>
                  <a:lnTo>
                    <a:pt x="70" y="27"/>
                  </a:lnTo>
                  <a:lnTo>
                    <a:pt x="76" y="27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8" y="35"/>
                  </a:lnTo>
                  <a:lnTo>
                    <a:pt x="106" y="39"/>
                  </a:lnTo>
                  <a:lnTo>
                    <a:pt x="109" y="43"/>
                  </a:lnTo>
                  <a:lnTo>
                    <a:pt x="111" y="44"/>
                  </a:lnTo>
                  <a:lnTo>
                    <a:pt x="117" y="19"/>
                  </a:lnTo>
                  <a:lnTo>
                    <a:pt x="115" y="17"/>
                  </a:lnTo>
                  <a:lnTo>
                    <a:pt x="107" y="11"/>
                  </a:lnTo>
                  <a:lnTo>
                    <a:pt x="102" y="9"/>
                  </a:lnTo>
                  <a:lnTo>
                    <a:pt x="96" y="7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72" y="2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39" y="4"/>
                  </a:lnTo>
                  <a:lnTo>
                    <a:pt x="30" y="9"/>
                  </a:lnTo>
                  <a:lnTo>
                    <a:pt x="22" y="15"/>
                  </a:lnTo>
                  <a:lnTo>
                    <a:pt x="14" y="23"/>
                  </a:lnTo>
                  <a:lnTo>
                    <a:pt x="6" y="31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68"/>
                  </a:lnTo>
                  <a:lnTo>
                    <a:pt x="6" y="76"/>
                  </a:lnTo>
                  <a:lnTo>
                    <a:pt x="10" y="83"/>
                  </a:lnTo>
                  <a:lnTo>
                    <a:pt x="18" y="91"/>
                  </a:lnTo>
                  <a:lnTo>
                    <a:pt x="24" y="99"/>
                  </a:lnTo>
                  <a:lnTo>
                    <a:pt x="30" y="105"/>
                  </a:lnTo>
                  <a:lnTo>
                    <a:pt x="35" y="109"/>
                  </a:lnTo>
                  <a:lnTo>
                    <a:pt x="41" y="117"/>
                  </a:lnTo>
                  <a:lnTo>
                    <a:pt x="51" y="122"/>
                  </a:lnTo>
                  <a:lnTo>
                    <a:pt x="55" y="126"/>
                  </a:lnTo>
                  <a:lnTo>
                    <a:pt x="6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4733" y="10302"/>
              <a:ext cx="15" cy="88"/>
            </a:xfrm>
            <a:custGeom>
              <a:avLst/>
              <a:gdLst>
                <a:gd name="T0" fmla="*/ 0 w 31"/>
                <a:gd name="T1" fmla="*/ 2 h 175"/>
                <a:gd name="T2" fmla="*/ 0 w 31"/>
                <a:gd name="T3" fmla="*/ 22 h 175"/>
                <a:gd name="T4" fmla="*/ 3 w 31"/>
                <a:gd name="T5" fmla="*/ 21 h 175"/>
                <a:gd name="T6" fmla="*/ 3 w 31"/>
                <a:gd name="T7" fmla="*/ 0 h 175"/>
                <a:gd name="T8" fmla="*/ 0 w 31"/>
                <a:gd name="T9" fmla="*/ 2 h 175"/>
                <a:gd name="T10" fmla="*/ 0 w 31"/>
                <a:gd name="T11" fmla="*/ 2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75">
                  <a:moveTo>
                    <a:pt x="2" y="12"/>
                  </a:moveTo>
                  <a:lnTo>
                    <a:pt x="0" y="175"/>
                  </a:lnTo>
                  <a:lnTo>
                    <a:pt x="29" y="168"/>
                  </a:lnTo>
                  <a:lnTo>
                    <a:pt x="31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4774" y="10284"/>
              <a:ext cx="20" cy="91"/>
            </a:xfrm>
            <a:custGeom>
              <a:avLst/>
              <a:gdLst>
                <a:gd name="T0" fmla="*/ 0 w 39"/>
                <a:gd name="T1" fmla="*/ 2 h 181"/>
                <a:gd name="T2" fmla="*/ 1 w 39"/>
                <a:gd name="T3" fmla="*/ 23 h 181"/>
                <a:gd name="T4" fmla="*/ 5 w 39"/>
                <a:gd name="T5" fmla="*/ 21 h 181"/>
                <a:gd name="T6" fmla="*/ 4 w 39"/>
                <a:gd name="T7" fmla="*/ 0 h 181"/>
                <a:gd name="T8" fmla="*/ 0 w 39"/>
                <a:gd name="T9" fmla="*/ 2 h 181"/>
                <a:gd name="T10" fmla="*/ 0 w 39"/>
                <a:gd name="T11" fmla="*/ 2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81">
                  <a:moveTo>
                    <a:pt x="0" y="11"/>
                  </a:moveTo>
                  <a:lnTo>
                    <a:pt x="6" y="181"/>
                  </a:lnTo>
                  <a:lnTo>
                    <a:pt x="39" y="166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406" y="10928"/>
              <a:ext cx="261" cy="102"/>
            </a:xfrm>
            <a:custGeom>
              <a:avLst/>
              <a:gdLst>
                <a:gd name="T0" fmla="*/ 15 w 522"/>
                <a:gd name="T1" fmla="*/ 0 h 204"/>
                <a:gd name="T2" fmla="*/ 16 w 522"/>
                <a:gd name="T3" fmla="*/ 0 h 204"/>
                <a:gd name="T4" fmla="*/ 17 w 522"/>
                <a:gd name="T5" fmla="*/ 0 h 204"/>
                <a:gd name="T6" fmla="*/ 19 w 522"/>
                <a:gd name="T7" fmla="*/ 0 h 204"/>
                <a:gd name="T8" fmla="*/ 20 w 522"/>
                <a:gd name="T9" fmla="*/ 0 h 204"/>
                <a:gd name="T10" fmla="*/ 22 w 522"/>
                <a:gd name="T11" fmla="*/ 0 h 204"/>
                <a:gd name="T12" fmla="*/ 23 w 522"/>
                <a:gd name="T13" fmla="*/ 0 h 204"/>
                <a:gd name="T14" fmla="*/ 25 w 522"/>
                <a:gd name="T15" fmla="*/ 0 h 204"/>
                <a:gd name="T16" fmla="*/ 27 w 522"/>
                <a:gd name="T17" fmla="*/ 1 h 204"/>
                <a:gd name="T18" fmla="*/ 28 w 522"/>
                <a:gd name="T19" fmla="*/ 1 h 204"/>
                <a:gd name="T20" fmla="*/ 30 w 522"/>
                <a:gd name="T21" fmla="*/ 1 h 204"/>
                <a:gd name="T22" fmla="*/ 32 w 522"/>
                <a:gd name="T23" fmla="*/ 1 h 204"/>
                <a:gd name="T24" fmla="*/ 34 w 522"/>
                <a:gd name="T25" fmla="*/ 2 h 204"/>
                <a:gd name="T26" fmla="*/ 36 w 522"/>
                <a:gd name="T27" fmla="*/ 2 h 204"/>
                <a:gd name="T28" fmla="*/ 38 w 522"/>
                <a:gd name="T29" fmla="*/ 2 h 204"/>
                <a:gd name="T30" fmla="*/ 41 w 522"/>
                <a:gd name="T31" fmla="*/ 3 h 204"/>
                <a:gd name="T32" fmla="*/ 43 w 522"/>
                <a:gd name="T33" fmla="*/ 3 h 204"/>
                <a:gd name="T34" fmla="*/ 45 w 522"/>
                <a:gd name="T35" fmla="*/ 4 h 204"/>
                <a:gd name="T36" fmla="*/ 47 w 522"/>
                <a:gd name="T37" fmla="*/ 5 h 204"/>
                <a:gd name="T38" fmla="*/ 49 w 522"/>
                <a:gd name="T39" fmla="*/ 6 h 204"/>
                <a:gd name="T40" fmla="*/ 51 w 522"/>
                <a:gd name="T41" fmla="*/ 6 h 204"/>
                <a:gd name="T42" fmla="*/ 53 w 522"/>
                <a:gd name="T43" fmla="*/ 7 h 204"/>
                <a:gd name="T44" fmla="*/ 55 w 522"/>
                <a:gd name="T45" fmla="*/ 8 h 204"/>
                <a:gd name="T46" fmla="*/ 57 w 522"/>
                <a:gd name="T47" fmla="*/ 10 h 204"/>
                <a:gd name="T48" fmla="*/ 59 w 522"/>
                <a:gd name="T49" fmla="*/ 11 h 204"/>
                <a:gd name="T50" fmla="*/ 61 w 522"/>
                <a:gd name="T51" fmla="*/ 12 h 204"/>
                <a:gd name="T52" fmla="*/ 62 w 522"/>
                <a:gd name="T53" fmla="*/ 14 h 204"/>
                <a:gd name="T54" fmla="*/ 64 w 522"/>
                <a:gd name="T55" fmla="*/ 15 h 204"/>
                <a:gd name="T56" fmla="*/ 65 w 522"/>
                <a:gd name="T57" fmla="*/ 17 h 204"/>
                <a:gd name="T58" fmla="*/ 27 w 522"/>
                <a:gd name="T59" fmla="*/ 26 h 204"/>
                <a:gd name="T60" fmla="*/ 19 w 522"/>
                <a:gd name="T61" fmla="*/ 26 h 204"/>
                <a:gd name="T62" fmla="*/ 3 w 522"/>
                <a:gd name="T63" fmla="*/ 22 h 204"/>
                <a:gd name="T64" fmla="*/ 21 w 522"/>
                <a:gd name="T65" fmla="*/ 11 h 204"/>
                <a:gd name="T66" fmla="*/ 29 w 522"/>
                <a:gd name="T67" fmla="*/ 21 h 204"/>
                <a:gd name="T68" fmla="*/ 56 w 522"/>
                <a:gd name="T69" fmla="*/ 15 h 204"/>
                <a:gd name="T70" fmla="*/ 55 w 522"/>
                <a:gd name="T71" fmla="*/ 14 h 204"/>
                <a:gd name="T72" fmla="*/ 53 w 522"/>
                <a:gd name="T73" fmla="*/ 13 h 204"/>
                <a:gd name="T74" fmla="*/ 52 w 522"/>
                <a:gd name="T75" fmla="*/ 12 h 204"/>
                <a:gd name="T76" fmla="*/ 50 w 522"/>
                <a:gd name="T77" fmla="*/ 11 h 204"/>
                <a:gd name="T78" fmla="*/ 47 w 522"/>
                <a:gd name="T79" fmla="*/ 10 h 204"/>
                <a:gd name="T80" fmla="*/ 46 w 522"/>
                <a:gd name="T81" fmla="*/ 9 h 204"/>
                <a:gd name="T82" fmla="*/ 44 w 522"/>
                <a:gd name="T83" fmla="*/ 9 h 204"/>
                <a:gd name="T84" fmla="*/ 43 w 522"/>
                <a:gd name="T85" fmla="*/ 8 h 204"/>
                <a:gd name="T86" fmla="*/ 41 w 522"/>
                <a:gd name="T87" fmla="*/ 7 h 204"/>
                <a:gd name="T88" fmla="*/ 39 w 522"/>
                <a:gd name="T89" fmla="*/ 7 h 204"/>
                <a:gd name="T90" fmla="*/ 37 w 522"/>
                <a:gd name="T91" fmla="*/ 6 h 204"/>
                <a:gd name="T92" fmla="*/ 36 w 522"/>
                <a:gd name="T93" fmla="*/ 6 h 204"/>
                <a:gd name="T94" fmla="*/ 34 w 522"/>
                <a:gd name="T95" fmla="*/ 6 h 204"/>
                <a:gd name="T96" fmla="*/ 31 w 522"/>
                <a:gd name="T97" fmla="*/ 5 h 204"/>
                <a:gd name="T98" fmla="*/ 29 w 522"/>
                <a:gd name="T99" fmla="*/ 5 h 204"/>
                <a:gd name="T100" fmla="*/ 27 w 522"/>
                <a:gd name="T101" fmla="*/ 5 h 204"/>
                <a:gd name="T102" fmla="*/ 25 w 522"/>
                <a:gd name="T103" fmla="*/ 5 h 204"/>
                <a:gd name="T104" fmla="*/ 22 w 522"/>
                <a:gd name="T105" fmla="*/ 5 h 204"/>
                <a:gd name="T106" fmla="*/ 20 w 522"/>
                <a:gd name="T107" fmla="*/ 5 h 204"/>
                <a:gd name="T108" fmla="*/ 17 w 522"/>
                <a:gd name="T109" fmla="*/ 5 h 204"/>
                <a:gd name="T110" fmla="*/ 14 w 522"/>
                <a:gd name="T111" fmla="*/ 5 h 204"/>
                <a:gd name="T112" fmla="*/ 15 w 522"/>
                <a:gd name="T113" fmla="*/ 1 h 2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2" h="204">
                  <a:moveTo>
                    <a:pt x="117" y="2"/>
                  </a:moveTo>
                  <a:lnTo>
                    <a:pt x="117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1" y="2"/>
                  </a:lnTo>
                  <a:lnTo>
                    <a:pt x="209" y="2"/>
                  </a:lnTo>
                  <a:lnTo>
                    <a:pt x="216" y="4"/>
                  </a:lnTo>
                  <a:lnTo>
                    <a:pt x="222" y="4"/>
                  </a:lnTo>
                  <a:lnTo>
                    <a:pt x="230" y="4"/>
                  </a:lnTo>
                  <a:lnTo>
                    <a:pt x="238" y="6"/>
                  </a:lnTo>
                  <a:lnTo>
                    <a:pt x="246" y="8"/>
                  </a:lnTo>
                  <a:lnTo>
                    <a:pt x="255" y="8"/>
                  </a:lnTo>
                  <a:lnTo>
                    <a:pt x="263" y="9"/>
                  </a:lnTo>
                  <a:lnTo>
                    <a:pt x="271" y="11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96" y="15"/>
                  </a:lnTo>
                  <a:lnTo>
                    <a:pt x="304" y="15"/>
                  </a:lnTo>
                  <a:lnTo>
                    <a:pt x="314" y="17"/>
                  </a:lnTo>
                  <a:lnTo>
                    <a:pt x="322" y="19"/>
                  </a:lnTo>
                  <a:lnTo>
                    <a:pt x="329" y="21"/>
                  </a:lnTo>
                  <a:lnTo>
                    <a:pt x="337" y="23"/>
                  </a:lnTo>
                  <a:lnTo>
                    <a:pt x="347" y="27"/>
                  </a:lnTo>
                  <a:lnTo>
                    <a:pt x="355" y="29"/>
                  </a:lnTo>
                  <a:lnTo>
                    <a:pt x="363" y="33"/>
                  </a:lnTo>
                  <a:lnTo>
                    <a:pt x="372" y="35"/>
                  </a:lnTo>
                  <a:lnTo>
                    <a:pt x="380" y="39"/>
                  </a:lnTo>
                  <a:lnTo>
                    <a:pt x="388" y="41"/>
                  </a:lnTo>
                  <a:lnTo>
                    <a:pt x="398" y="45"/>
                  </a:lnTo>
                  <a:lnTo>
                    <a:pt x="405" y="48"/>
                  </a:lnTo>
                  <a:lnTo>
                    <a:pt x="415" y="52"/>
                  </a:lnTo>
                  <a:lnTo>
                    <a:pt x="421" y="56"/>
                  </a:lnTo>
                  <a:lnTo>
                    <a:pt x="431" y="60"/>
                  </a:lnTo>
                  <a:lnTo>
                    <a:pt x="437" y="64"/>
                  </a:lnTo>
                  <a:lnTo>
                    <a:pt x="444" y="70"/>
                  </a:lnTo>
                  <a:lnTo>
                    <a:pt x="452" y="74"/>
                  </a:lnTo>
                  <a:lnTo>
                    <a:pt x="460" y="78"/>
                  </a:lnTo>
                  <a:lnTo>
                    <a:pt x="468" y="84"/>
                  </a:lnTo>
                  <a:lnTo>
                    <a:pt x="476" y="89"/>
                  </a:lnTo>
                  <a:lnTo>
                    <a:pt x="482" y="95"/>
                  </a:lnTo>
                  <a:lnTo>
                    <a:pt x="487" y="99"/>
                  </a:lnTo>
                  <a:lnTo>
                    <a:pt x="493" y="107"/>
                  </a:lnTo>
                  <a:lnTo>
                    <a:pt x="501" y="113"/>
                  </a:lnTo>
                  <a:lnTo>
                    <a:pt x="505" y="119"/>
                  </a:lnTo>
                  <a:lnTo>
                    <a:pt x="513" y="126"/>
                  </a:lnTo>
                  <a:lnTo>
                    <a:pt x="517" y="132"/>
                  </a:lnTo>
                  <a:lnTo>
                    <a:pt x="522" y="142"/>
                  </a:lnTo>
                  <a:lnTo>
                    <a:pt x="214" y="204"/>
                  </a:lnTo>
                  <a:lnTo>
                    <a:pt x="173" y="136"/>
                  </a:lnTo>
                  <a:lnTo>
                    <a:pt x="150" y="204"/>
                  </a:lnTo>
                  <a:lnTo>
                    <a:pt x="0" y="204"/>
                  </a:lnTo>
                  <a:lnTo>
                    <a:pt x="21" y="173"/>
                  </a:lnTo>
                  <a:lnTo>
                    <a:pt x="125" y="175"/>
                  </a:lnTo>
                  <a:lnTo>
                    <a:pt x="164" y="87"/>
                  </a:lnTo>
                  <a:lnTo>
                    <a:pt x="197" y="87"/>
                  </a:lnTo>
                  <a:lnTo>
                    <a:pt x="228" y="165"/>
                  </a:lnTo>
                  <a:lnTo>
                    <a:pt x="450" y="121"/>
                  </a:lnTo>
                  <a:lnTo>
                    <a:pt x="448" y="119"/>
                  </a:lnTo>
                  <a:lnTo>
                    <a:pt x="444" y="115"/>
                  </a:lnTo>
                  <a:lnTo>
                    <a:pt x="439" y="109"/>
                  </a:lnTo>
                  <a:lnTo>
                    <a:pt x="431" y="105"/>
                  </a:lnTo>
                  <a:lnTo>
                    <a:pt x="423" y="99"/>
                  </a:lnTo>
                  <a:lnTo>
                    <a:pt x="417" y="95"/>
                  </a:lnTo>
                  <a:lnTo>
                    <a:pt x="411" y="91"/>
                  </a:lnTo>
                  <a:lnTo>
                    <a:pt x="404" y="89"/>
                  </a:lnTo>
                  <a:lnTo>
                    <a:pt x="394" y="84"/>
                  </a:lnTo>
                  <a:lnTo>
                    <a:pt x="386" y="80"/>
                  </a:lnTo>
                  <a:lnTo>
                    <a:pt x="376" y="76"/>
                  </a:lnTo>
                  <a:lnTo>
                    <a:pt x="367" y="72"/>
                  </a:lnTo>
                  <a:lnTo>
                    <a:pt x="361" y="70"/>
                  </a:lnTo>
                  <a:lnTo>
                    <a:pt x="355" y="68"/>
                  </a:lnTo>
                  <a:lnTo>
                    <a:pt x="349" y="66"/>
                  </a:lnTo>
                  <a:lnTo>
                    <a:pt x="343" y="62"/>
                  </a:lnTo>
                  <a:lnTo>
                    <a:pt x="337" y="60"/>
                  </a:lnTo>
                  <a:lnTo>
                    <a:pt x="329" y="58"/>
                  </a:lnTo>
                  <a:lnTo>
                    <a:pt x="324" y="56"/>
                  </a:lnTo>
                  <a:lnTo>
                    <a:pt x="318" y="54"/>
                  </a:lnTo>
                  <a:lnTo>
                    <a:pt x="310" y="52"/>
                  </a:lnTo>
                  <a:lnTo>
                    <a:pt x="304" y="50"/>
                  </a:lnTo>
                  <a:lnTo>
                    <a:pt x="296" y="48"/>
                  </a:lnTo>
                  <a:lnTo>
                    <a:pt x="289" y="47"/>
                  </a:lnTo>
                  <a:lnTo>
                    <a:pt x="281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7" y="41"/>
                  </a:lnTo>
                  <a:lnTo>
                    <a:pt x="248" y="39"/>
                  </a:lnTo>
                  <a:lnTo>
                    <a:pt x="240" y="39"/>
                  </a:lnTo>
                  <a:lnTo>
                    <a:pt x="230" y="37"/>
                  </a:lnTo>
                  <a:lnTo>
                    <a:pt x="222" y="37"/>
                  </a:lnTo>
                  <a:lnTo>
                    <a:pt x="212" y="35"/>
                  </a:lnTo>
                  <a:lnTo>
                    <a:pt x="203" y="35"/>
                  </a:lnTo>
                  <a:lnTo>
                    <a:pt x="195" y="35"/>
                  </a:lnTo>
                  <a:lnTo>
                    <a:pt x="185" y="35"/>
                  </a:lnTo>
                  <a:lnTo>
                    <a:pt x="173" y="33"/>
                  </a:lnTo>
                  <a:lnTo>
                    <a:pt x="164" y="33"/>
                  </a:lnTo>
                  <a:lnTo>
                    <a:pt x="154" y="33"/>
                  </a:lnTo>
                  <a:lnTo>
                    <a:pt x="144" y="33"/>
                  </a:lnTo>
                  <a:lnTo>
                    <a:pt x="133" y="33"/>
                  </a:lnTo>
                  <a:lnTo>
                    <a:pt x="121" y="35"/>
                  </a:lnTo>
                  <a:lnTo>
                    <a:pt x="109" y="35"/>
                  </a:lnTo>
                  <a:lnTo>
                    <a:pt x="99" y="37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029" y="10158"/>
              <a:ext cx="263" cy="271"/>
            </a:xfrm>
            <a:custGeom>
              <a:avLst/>
              <a:gdLst>
                <a:gd name="T0" fmla="*/ 64 w 527"/>
                <a:gd name="T1" fmla="*/ 6 h 542"/>
                <a:gd name="T2" fmla="*/ 63 w 527"/>
                <a:gd name="T3" fmla="*/ 7 h 542"/>
                <a:gd name="T4" fmla="*/ 61 w 527"/>
                <a:gd name="T5" fmla="*/ 8 h 542"/>
                <a:gd name="T6" fmla="*/ 59 w 527"/>
                <a:gd name="T7" fmla="*/ 9 h 542"/>
                <a:gd name="T8" fmla="*/ 57 w 527"/>
                <a:gd name="T9" fmla="*/ 10 h 542"/>
                <a:gd name="T10" fmla="*/ 55 w 527"/>
                <a:gd name="T11" fmla="*/ 11 h 542"/>
                <a:gd name="T12" fmla="*/ 53 w 527"/>
                <a:gd name="T13" fmla="*/ 12 h 542"/>
                <a:gd name="T14" fmla="*/ 52 w 527"/>
                <a:gd name="T15" fmla="*/ 14 h 542"/>
                <a:gd name="T16" fmla="*/ 50 w 527"/>
                <a:gd name="T17" fmla="*/ 15 h 542"/>
                <a:gd name="T18" fmla="*/ 47 w 527"/>
                <a:gd name="T19" fmla="*/ 17 h 542"/>
                <a:gd name="T20" fmla="*/ 45 w 527"/>
                <a:gd name="T21" fmla="*/ 19 h 542"/>
                <a:gd name="T22" fmla="*/ 43 w 527"/>
                <a:gd name="T23" fmla="*/ 21 h 542"/>
                <a:gd name="T24" fmla="*/ 40 w 527"/>
                <a:gd name="T25" fmla="*/ 23 h 542"/>
                <a:gd name="T26" fmla="*/ 37 w 527"/>
                <a:gd name="T27" fmla="*/ 25 h 542"/>
                <a:gd name="T28" fmla="*/ 35 w 527"/>
                <a:gd name="T29" fmla="*/ 27 h 542"/>
                <a:gd name="T30" fmla="*/ 32 w 527"/>
                <a:gd name="T31" fmla="*/ 29 h 542"/>
                <a:gd name="T32" fmla="*/ 30 w 527"/>
                <a:gd name="T33" fmla="*/ 32 h 542"/>
                <a:gd name="T34" fmla="*/ 27 w 527"/>
                <a:gd name="T35" fmla="*/ 34 h 542"/>
                <a:gd name="T36" fmla="*/ 24 w 527"/>
                <a:gd name="T37" fmla="*/ 37 h 542"/>
                <a:gd name="T38" fmla="*/ 22 w 527"/>
                <a:gd name="T39" fmla="*/ 39 h 542"/>
                <a:gd name="T40" fmla="*/ 19 w 527"/>
                <a:gd name="T41" fmla="*/ 42 h 542"/>
                <a:gd name="T42" fmla="*/ 17 w 527"/>
                <a:gd name="T43" fmla="*/ 45 h 542"/>
                <a:gd name="T44" fmla="*/ 15 w 527"/>
                <a:gd name="T45" fmla="*/ 48 h 542"/>
                <a:gd name="T46" fmla="*/ 13 w 527"/>
                <a:gd name="T47" fmla="*/ 51 h 542"/>
                <a:gd name="T48" fmla="*/ 10 w 527"/>
                <a:gd name="T49" fmla="*/ 54 h 542"/>
                <a:gd name="T50" fmla="*/ 8 w 527"/>
                <a:gd name="T51" fmla="*/ 57 h 542"/>
                <a:gd name="T52" fmla="*/ 6 w 527"/>
                <a:gd name="T53" fmla="*/ 60 h 542"/>
                <a:gd name="T54" fmla="*/ 5 w 527"/>
                <a:gd name="T55" fmla="*/ 63 h 542"/>
                <a:gd name="T56" fmla="*/ 3 w 527"/>
                <a:gd name="T57" fmla="*/ 67 h 542"/>
                <a:gd name="T58" fmla="*/ 0 w 527"/>
                <a:gd name="T59" fmla="*/ 66 h 542"/>
                <a:gd name="T60" fmla="*/ 0 w 527"/>
                <a:gd name="T61" fmla="*/ 66 h 542"/>
                <a:gd name="T62" fmla="*/ 0 w 527"/>
                <a:gd name="T63" fmla="*/ 64 h 542"/>
                <a:gd name="T64" fmla="*/ 1 w 527"/>
                <a:gd name="T65" fmla="*/ 62 h 542"/>
                <a:gd name="T66" fmla="*/ 2 w 527"/>
                <a:gd name="T67" fmla="*/ 60 h 542"/>
                <a:gd name="T68" fmla="*/ 3 w 527"/>
                <a:gd name="T69" fmla="*/ 58 h 542"/>
                <a:gd name="T70" fmla="*/ 4 w 527"/>
                <a:gd name="T71" fmla="*/ 56 h 542"/>
                <a:gd name="T72" fmla="*/ 5 w 527"/>
                <a:gd name="T73" fmla="*/ 55 h 542"/>
                <a:gd name="T74" fmla="*/ 6 w 527"/>
                <a:gd name="T75" fmla="*/ 53 h 542"/>
                <a:gd name="T76" fmla="*/ 8 w 527"/>
                <a:gd name="T77" fmla="*/ 51 h 542"/>
                <a:gd name="T78" fmla="*/ 9 w 527"/>
                <a:gd name="T79" fmla="*/ 48 h 542"/>
                <a:gd name="T80" fmla="*/ 11 w 527"/>
                <a:gd name="T81" fmla="*/ 46 h 542"/>
                <a:gd name="T82" fmla="*/ 13 w 527"/>
                <a:gd name="T83" fmla="*/ 44 h 542"/>
                <a:gd name="T84" fmla="*/ 14 w 527"/>
                <a:gd name="T85" fmla="*/ 41 h 542"/>
                <a:gd name="T86" fmla="*/ 16 w 527"/>
                <a:gd name="T87" fmla="*/ 39 h 542"/>
                <a:gd name="T88" fmla="*/ 19 w 527"/>
                <a:gd name="T89" fmla="*/ 36 h 542"/>
                <a:gd name="T90" fmla="*/ 21 w 527"/>
                <a:gd name="T91" fmla="*/ 34 h 542"/>
                <a:gd name="T92" fmla="*/ 24 w 527"/>
                <a:gd name="T93" fmla="*/ 31 h 542"/>
                <a:gd name="T94" fmla="*/ 26 w 527"/>
                <a:gd name="T95" fmla="*/ 28 h 542"/>
                <a:gd name="T96" fmla="*/ 29 w 527"/>
                <a:gd name="T97" fmla="*/ 25 h 542"/>
                <a:gd name="T98" fmla="*/ 33 w 527"/>
                <a:gd name="T99" fmla="*/ 23 h 542"/>
                <a:gd name="T100" fmla="*/ 36 w 527"/>
                <a:gd name="T101" fmla="*/ 20 h 542"/>
                <a:gd name="T102" fmla="*/ 39 w 527"/>
                <a:gd name="T103" fmla="*/ 17 h 542"/>
                <a:gd name="T104" fmla="*/ 43 w 527"/>
                <a:gd name="T105" fmla="*/ 14 h 542"/>
                <a:gd name="T106" fmla="*/ 47 w 527"/>
                <a:gd name="T107" fmla="*/ 11 h 542"/>
                <a:gd name="T108" fmla="*/ 51 w 527"/>
                <a:gd name="T109" fmla="*/ 9 h 542"/>
                <a:gd name="T110" fmla="*/ 56 w 527"/>
                <a:gd name="T111" fmla="*/ 6 h 542"/>
                <a:gd name="T112" fmla="*/ 61 w 527"/>
                <a:gd name="T113" fmla="*/ 3 h 542"/>
                <a:gd name="T114" fmla="*/ 65 w 527"/>
                <a:gd name="T115" fmla="*/ 0 h 542"/>
                <a:gd name="T116" fmla="*/ 64 w 527"/>
                <a:gd name="T117" fmla="*/ 6 h 5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7" h="542">
                  <a:moveTo>
                    <a:pt x="517" y="43"/>
                  </a:moveTo>
                  <a:lnTo>
                    <a:pt x="515" y="43"/>
                  </a:lnTo>
                  <a:lnTo>
                    <a:pt x="511" y="45"/>
                  </a:lnTo>
                  <a:lnTo>
                    <a:pt x="505" y="49"/>
                  </a:lnTo>
                  <a:lnTo>
                    <a:pt x="500" y="53"/>
                  </a:lnTo>
                  <a:lnTo>
                    <a:pt x="490" y="59"/>
                  </a:lnTo>
                  <a:lnTo>
                    <a:pt x="480" y="65"/>
                  </a:lnTo>
                  <a:lnTo>
                    <a:pt x="474" y="69"/>
                  </a:lnTo>
                  <a:lnTo>
                    <a:pt x="468" y="72"/>
                  </a:lnTo>
                  <a:lnTo>
                    <a:pt x="463" y="76"/>
                  </a:lnTo>
                  <a:lnTo>
                    <a:pt x="457" y="82"/>
                  </a:lnTo>
                  <a:lnTo>
                    <a:pt x="447" y="86"/>
                  </a:lnTo>
                  <a:lnTo>
                    <a:pt x="441" y="92"/>
                  </a:lnTo>
                  <a:lnTo>
                    <a:pt x="431" y="96"/>
                  </a:lnTo>
                  <a:lnTo>
                    <a:pt x="425" y="102"/>
                  </a:lnTo>
                  <a:lnTo>
                    <a:pt x="416" y="108"/>
                  </a:lnTo>
                  <a:lnTo>
                    <a:pt x="408" y="113"/>
                  </a:lnTo>
                  <a:lnTo>
                    <a:pt x="400" y="119"/>
                  </a:lnTo>
                  <a:lnTo>
                    <a:pt x="390" y="127"/>
                  </a:lnTo>
                  <a:lnTo>
                    <a:pt x="381" y="133"/>
                  </a:lnTo>
                  <a:lnTo>
                    <a:pt x="371" y="139"/>
                  </a:lnTo>
                  <a:lnTo>
                    <a:pt x="363" y="147"/>
                  </a:lnTo>
                  <a:lnTo>
                    <a:pt x="353" y="154"/>
                  </a:lnTo>
                  <a:lnTo>
                    <a:pt x="344" y="162"/>
                  </a:lnTo>
                  <a:lnTo>
                    <a:pt x="334" y="170"/>
                  </a:lnTo>
                  <a:lnTo>
                    <a:pt x="324" y="178"/>
                  </a:lnTo>
                  <a:lnTo>
                    <a:pt x="314" y="188"/>
                  </a:lnTo>
                  <a:lnTo>
                    <a:pt x="303" y="195"/>
                  </a:lnTo>
                  <a:lnTo>
                    <a:pt x="293" y="203"/>
                  </a:lnTo>
                  <a:lnTo>
                    <a:pt x="283" y="213"/>
                  </a:lnTo>
                  <a:lnTo>
                    <a:pt x="271" y="223"/>
                  </a:lnTo>
                  <a:lnTo>
                    <a:pt x="262" y="230"/>
                  </a:lnTo>
                  <a:lnTo>
                    <a:pt x="250" y="240"/>
                  </a:lnTo>
                  <a:lnTo>
                    <a:pt x="240" y="250"/>
                  </a:lnTo>
                  <a:lnTo>
                    <a:pt x="231" y="262"/>
                  </a:lnTo>
                  <a:lnTo>
                    <a:pt x="219" y="269"/>
                  </a:lnTo>
                  <a:lnTo>
                    <a:pt x="209" y="279"/>
                  </a:lnTo>
                  <a:lnTo>
                    <a:pt x="197" y="289"/>
                  </a:lnTo>
                  <a:lnTo>
                    <a:pt x="190" y="301"/>
                  </a:lnTo>
                  <a:lnTo>
                    <a:pt x="178" y="310"/>
                  </a:lnTo>
                  <a:lnTo>
                    <a:pt x="168" y="322"/>
                  </a:lnTo>
                  <a:lnTo>
                    <a:pt x="158" y="334"/>
                  </a:lnTo>
                  <a:lnTo>
                    <a:pt x="151" y="345"/>
                  </a:lnTo>
                  <a:lnTo>
                    <a:pt x="141" y="357"/>
                  </a:lnTo>
                  <a:lnTo>
                    <a:pt x="131" y="367"/>
                  </a:lnTo>
                  <a:lnTo>
                    <a:pt x="121" y="379"/>
                  </a:lnTo>
                  <a:lnTo>
                    <a:pt x="112" y="390"/>
                  </a:lnTo>
                  <a:lnTo>
                    <a:pt x="104" y="402"/>
                  </a:lnTo>
                  <a:lnTo>
                    <a:pt x="94" y="416"/>
                  </a:lnTo>
                  <a:lnTo>
                    <a:pt x="86" y="427"/>
                  </a:lnTo>
                  <a:lnTo>
                    <a:pt x="78" y="439"/>
                  </a:lnTo>
                  <a:lnTo>
                    <a:pt x="71" y="451"/>
                  </a:lnTo>
                  <a:lnTo>
                    <a:pt x="63" y="464"/>
                  </a:lnTo>
                  <a:lnTo>
                    <a:pt x="55" y="476"/>
                  </a:lnTo>
                  <a:lnTo>
                    <a:pt x="49" y="490"/>
                  </a:lnTo>
                  <a:lnTo>
                    <a:pt x="41" y="501"/>
                  </a:lnTo>
                  <a:lnTo>
                    <a:pt x="36" y="515"/>
                  </a:lnTo>
                  <a:lnTo>
                    <a:pt x="30" y="529"/>
                  </a:lnTo>
                  <a:lnTo>
                    <a:pt x="26" y="542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2" y="517"/>
                  </a:lnTo>
                  <a:lnTo>
                    <a:pt x="6" y="511"/>
                  </a:lnTo>
                  <a:lnTo>
                    <a:pt x="8" y="503"/>
                  </a:lnTo>
                  <a:lnTo>
                    <a:pt x="12" y="496"/>
                  </a:lnTo>
                  <a:lnTo>
                    <a:pt x="16" y="484"/>
                  </a:lnTo>
                  <a:lnTo>
                    <a:pt x="22" y="474"/>
                  </a:lnTo>
                  <a:lnTo>
                    <a:pt x="26" y="466"/>
                  </a:lnTo>
                  <a:lnTo>
                    <a:pt x="30" y="460"/>
                  </a:lnTo>
                  <a:lnTo>
                    <a:pt x="32" y="455"/>
                  </a:lnTo>
                  <a:lnTo>
                    <a:pt x="36" y="447"/>
                  </a:lnTo>
                  <a:lnTo>
                    <a:pt x="39" y="441"/>
                  </a:lnTo>
                  <a:lnTo>
                    <a:pt x="45" y="433"/>
                  </a:lnTo>
                  <a:lnTo>
                    <a:pt x="49" y="425"/>
                  </a:lnTo>
                  <a:lnTo>
                    <a:pt x="55" y="420"/>
                  </a:lnTo>
                  <a:lnTo>
                    <a:pt x="59" y="410"/>
                  </a:lnTo>
                  <a:lnTo>
                    <a:pt x="65" y="402"/>
                  </a:lnTo>
                  <a:lnTo>
                    <a:pt x="71" y="394"/>
                  </a:lnTo>
                  <a:lnTo>
                    <a:pt x="76" y="384"/>
                  </a:lnTo>
                  <a:lnTo>
                    <a:pt x="82" y="377"/>
                  </a:lnTo>
                  <a:lnTo>
                    <a:pt x="88" y="367"/>
                  </a:lnTo>
                  <a:lnTo>
                    <a:pt x="96" y="357"/>
                  </a:lnTo>
                  <a:lnTo>
                    <a:pt x="104" y="347"/>
                  </a:lnTo>
                  <a:lnTo>
                    <a:pt x="110" y="338"/>
                  </a:lnTo>
                  <a:lnTo>
                    <a:pt x="117" y="328"/>
                  </a:lnTo>
                  <a:lnTo>
                    <a:pt x="125" y="316"/>
                  </a:lnTo>
                  <a:lnTo>
                    <a:pt x="135" y="308"/>
                  </a:lnTo>
                  <a:lnTo>
                    <a:pt x="145" y="297"/>
                  </a:lnTo>
                  <a:lnTo>
                    <a:pt x="153" y="287"/>
                  </a:lnTo>
                  <a:lnTo>
                    <a:pt x="162" y="275"/>
                  </a:lnTo>
                  <a:lnTo>
                    <a:pt x="172" y="265"/>
                  </a:lnTo>
                  <a:lnTo>
                    <a:pt x="182" y="254"/>
                  </a:lnTo>
                  <a:lnTo>
                    <a:pt x="193" y="244"/>
                  </a:lnTo>
                  <a:lnTo>
                    <a:pt x="203" y="232"/>
                  </a:lnTo>
                  <a:lnTo>
                    <a:pt x="215" y="223"/>
                  </a:lnTo>
                  <a:lnTo>
                    <a:pt x="227" y="211"/>
                  </a:lnTo>
                  <a:lnTo>
                    <a:pt x="238" y="199"/>
                  </a:lnTo>
                  <a:lnTo>
                    <a:pt x="252" y="188"/>
                  </a:lnTo>
                  <a:lnTo>
                    <a:pt x="266" y="178"/>
                  </a:lnTo>
                  <a:lnTo>
                    <a:pt x="277" y="166"/>
                  </a:lnTo>
                  <a:lnTo>
                    <a:pt x="291" y="154"/>
                  </a:lnTo>
                  <a:lnTo>
                    <a:pt x="305" y="143"/>
                  </a:lnTo>
                  <a:lnTo>
                    <a:pt x="318" y="133"/>
                  </a:lnTo>
                  <a:lnTo>
                    <a:pt x="334" y="119"/>
                  </a:lnTo>
                  <a:lnTo>
                    <a:pt x="349" y="110"/>
                  </a:lnTo>
                  <a:lnTo>
                    <a:pt x="365" y="98"/>
                  </a:lnTo>
                  <a:lnTo>
                    <a:pt x="383" y="88"/>
                  </a:lnTo>
                  <a:lnTo>
                    <a:pt x="398" y="74"/>
                  </a:lnTo>
                  <a:lnTo>
                    <a:pt x="414" y="65"/>
                  </a:lnTo>
                  <a:lnTo>
                    <a:pt x="431" y="53"/>
                  </a:lnTo>
                  <a:lnTo>
                    <a:pt x="451" y="41"/>
                  </a:lnTo>
                  <a:lnTo>
                    <a:pt x="468" y="32"/>
                  </a:lnTo>
                  <a:lnTo>
                    <a:pt x="488" y="20"/>
                  </a:lnTo>
                  <a:lnTo>
                    <a:pt x="507" y="8"/>
                  </a:lnTo>
                  <a:lnTo>
                    <a:pt x="527" y="0"/>
                  </a:lnTo>
                  <a:lnTo>
                    <a:pt x="51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4051" y="10288"/>
              <a:ext cx="182" cy="135"/>
            </a:xfrm>
            <a:custGeom>
              <a:avLst/>
              <a:gdLst>
                <a:gd name="T0" fmla="*/ 2 w 365"/>
                <a:gd name="T1" fmla="*/ 21 h 269"/>
                <a:gd name="T2" fmla="*/ 3 w 365"/>
                <a:gd name="T3" fmla="*/ 21 h 269"/>
                <a:gd name="T4" fmla="*/ 5 w 365"/>
                <a:gd name="T5" fmla="*/ 22 h 269"/>
                <a:gd name="T6" fmla="*/ 6 w 365"/>
                <a:gd name="T7" fmla="*/ 24 h 269"/>
                <a:gd name="T8" fmla="*/ 8 w 365"/>
                <a:gd name="T9" fmla="*/ 25 h 269"/>
                <a:gd name="T10" fmla="*/ 10 w 365"/>
                <a:gd name="T11" fmla="*/ 26 h 269"/>
                <a:gd name="T12" fmla="*/ 12 w 365"/>
                <a:gd name="T13" fmla="*/ 27 h 269"/>
                <a:gd name="T14" fmla="*/ 45 w 365"/>
                <a:gd name="T15" fmla="*/ 0 h 269"/>
                <a:gd name="T16" fmla="*/ 42 w 365"/>
                <a:gd name="T17" fmla="*/ 10 h 269"/>
                <a:gd name="T18" fmla="*/ 40 w 365"/>
                <a:gd name="T19" fmla="*/ 11 h 269"/>
                <a:gd name="T20" fmla="*/ 39 w 365"/>
                <a:gd name="T21" fmla="*/ 12 h 269"/>
                <a:gd name="T22" fmla="*/ 37 w 365"/>
                <a:gd name="T23" fmla="*/ 13 h 269"/>
                <a:gd name="T24" fmla="*/ 36 w 365"/>
                <a:gd name="T25" fmla="*/ 14 h 269"/>
                <a:gd name="T26" fmla="*/ 34 w 365"/>
                <a:gd name="T27" fmla="*/ 16 h 269"/>
                <a:gd name="T28" fmla="*/ 32 w 365"/>
                <a:gd name="T29" fmla="*/ 17 h 269"/>
                <a:gd name="T30" fmla="*/ 30 w 365"/>
                <a:gd name="T31" fmla="*/ 19 h 269"/>
                <a:gd name="T32" fmla="*/ 27 w 365"/>
                <a:gd name="T33" fmla="*/ 21 h 269"/>
                <a:gd name="T34" fmla="*/ 25 w 365"/>
                <a:gd name="T35" fmla="*/ 23 h 269"/>
                <a:gd name="T36" fmla="*/ 23 w 365"/>
                <a:gd name="T37" fmla="*/ 25 h 269"/>
                <a:gd name="T38" fmla="*/ 21 w 365"/>
                <a:gd name="T39" fmla="*/ 26 h 269"/>
                <a:gd name="T40" fmla="*/ 20 w 365"/>
                <a:gd name="T41" fmla="*/ 27 h 269"/>
                <a:gd name="T42" fmla="*/ 18 w 365"/>
                <a:gd name="T43" fmla="*/ 28 h 269"/>
                <a:gd name="T44" fmla="*/ 17 w 365"/>
                <a:gd name="T45" fmla="*/ 29 h 269"/>
                <a:gd name="T46" fmla="*/ 15 w 365"/>
                <a:gd name="T47" fmla="*/ 31 h 269"/>
                <a:gd name="T48" fmla="*/ 14 w 365"/>
                <a:gd name="T49" fmla="*/ 32 h 269"/>
                <a:gd name="T50" fmla="*/ 13 w 365"/>
                <a:gd name="T51" fmla="*/ 33 h 269"/>
                <a:gd name="T52" fmla="*/ 11 w 365"/>
                <a:gd name="T53" fmla="*/ 34 h 269"/>
                <a:gd name="T54" fmla="*/ 10 w 365"/>
                <a:gd name="T55" fmla="*/ 32 h 269"/>
                <a:gd name="T56" fmla="*/ 8 w 365"/>
                <a:gd name="T57" fmla="*/ 31 h 269"/>
                <a:gd name="T58" fmla="*/ 6 w 365"/>
                <a:gd name="T59" fmla="*/ 29 h 269"/>
                <a:gd name="T60" fmla="*/ 4 w 365"/>
                <a:gd name="T61" fmla="*/ 28 h 269"/>
                <a:gd name="T62" fmla="*/ 2 w 365"/>
                <a:gd name="T63" fmla="*/ 27 h 269"/>
                <a:gd name="T64" fmla="*/ 0 w 365"/>
                <a:gd name="T65" fmla="*/ 26 h 269"/>
                <a:gd name="T66" fmla="*/ 1 w 365"/>
                <a:gd name="T67" fmla="*/ 21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269">
                  <a:moveTo>
                    <a:pt x="14" y="163"/>
                  </a:moveTo>
                  <a:lnTo>
                    <a:pt x="16" y="163"/>
                  </a:lnTo>
                  <a:lnTo>
                    <a:pt x="22" y="165"/>
                  </a:lnTo>
                  <a:lnTo>
                    <a:pt x="28" y="167"/>
                  </a:lnTo>
                  <a:lnTo>
                    <a:pt x="33" y="173"/>
                  </a:lnTo>
                  <a:lnTo>
                    <a:pt x="41" y="175"/>
                  </a:lnTo>
                  <a:lnTo>
                    <a:pt x="49" y="181"/>
                  </a:lnTo>
                  <a:lnTo>
                    <a:pt x="55" y="185"/>
                  </a:lnTo>
                  <a:lnTo>
                    <a:pt x="63" y="191"/>
                  </a:lnTo>
                  <a:lnTo>
                    <a:pt x="69" y="195"/>
                  </a:lnTo>
                  <a:lnTo>
                    <a:pt x="76" y="200"/>
                  </a:lnTo>
                  <a:lnTo>
                    <a:pt x="82" y="204"/>
                  </a:lnTo>
                  <a:lnTo>
                    <a:pt x="88" y="210"/>
                  </a:lnTo>
                  <a:lnTo>
                    <a:pt x="96" y="216"/>
                  </a:lnTo>
                  <a:lnTo>
                    <a:pt x="100" y="218"/>
                  </a:lnTo>
                  <a:lnTo>
                    <a:pt x="365" y="0"/>
                  </a:lnTo>
                  <a:lnTo>
                    <a:pt x="338" y="74"/>
                  </a:lnTo>
                  <a:lnTo>
                    <a:pt x="336" y="74"/>
                  </a:lnTo>
                  <a:lnTo>
                    <a:pt x="332" y="78"/>
                  </a:lnTo>
                  <a:lnTo>
                    <a:pt x="326" y="81"/>
                  </a:lnTo>
                  <a:lnTo>
                    <a:pt x="318" y="87"/>
                  </a:lnTo>
                  <a:lnTo>
                    <a:pt x="312" y="91"/>
                  </a:lnTo>
                  <a:lnTo>
                    <a:pt x="306" y="95"/>
                  </a:lnTo>
                  <a:lnTo>
                    <a:pt x="301" y="99"/>
                  </a:lnTo>
                  <a:lnTo>
                    <a:pt x="297" y="105"/>
                  </a:lnTo>
                  <a:lnTo>
                    <a:pt x="289" y="109"/>
                  </a:lnTo>
                  <a:lnTo>
                    <a:pt x="281" y="117"/>
                  </a:lnTo>
                  <a:lnTo>
                    <a:pt x="273" y="122"/>
                  </a:lnTo>
                  <a:lnTo>
                    <a:pt x="267" y="128"/>
                  </a:lnTo>
                  <a:lnTo>
                    <a:pt x="258" y="136"/>
                  </a:lnTo>
                  <a:lnTo>
                    <a:pt x="250" y="142"/>
                  </a:lnTo>
                  <a:lnTo>
                    <a:pt x="240" y="148"/>
                  </a:lnTo>
                  <a:lnTo>
                    <a:pt x="230" y="158"/>
                  </a:lnTo>
                  <a:lnTo>
                    <a:pt x="221" y="163"/>
                  </a:lnTo>
                  <a:lnTo>
                    <a:pt x="211" y="173"/>
                  </a:lnTo>
                  <a:lnTo>
                    <a:pt x="201" y="181"/>
                  </a:lnTo>
                  <a:lnTo>
                    <a:pt x="191" y="191"/>
                  </a:lnTo>
                  <a:lnTo>
                    <a:pt x="186" y="195"/>
                  </a:lnTo>
                  <a:lnTo>
                    <a:pt x="180" y="198"/>
                  </a:lnTo>
                  <a:lnTo>
                    <a:pt x="174" y="202"/>
                  </a:lnTo>
                  <a:lnTo>
                    <a:pt x="168" y="208"/>
                  </a:lnTo>
                  <a:lnTo>
                    <a:pt x="162" y="212"/>
                  </a:lnTo>
                  <a:lnTo>
                    <a:pt x="158" y="218"/>
                  </a:lnTo>
                  <a:lnTo>
                    <a:pt x="150" y="222"/>
                  </a:lnTo>
                  <a:lnTo>
                    <a:pt x="147" y="228"/>
                  </a:lnTo>
                  <a:lnTo>
                    <a:pt x="141" y="232"/>
                  </a:lnTo>
                  <a:lnTo>
                    <a:pt x="133" y="237"/>
                  </a:lnTo>
                  <a:lnTo>
                    <a:pt x="127" y="241"/>
                  </a:lnTo>
                  <a:lnTo>
                    <a:pt x="121" y="247"/>
                  </a:lnTo>
                  <a:lnTo>
                    <a:pt x="115" y="253"/>
                  </a:lnTo>
                  <a:lnTo>
                    <a:pt x="109" y="257"/>
                  </a:lnTo>
                  <a:lnTo>
                    <a:pt x="104" y="263"/>
                  </a:lnTo>
                  <a:lnTo>
                    <a:pt x="98" y="269"/>
                  </a:lnTo>
                  <a:lnTo>
                    <a:pt x="94" y="267"/>
                  </a:lnTo>
                  <a:lnTo>
                    <a:pt x="86" y="259"/>
                  </a:lnTo>
                  <a:lnTo>
                    <a:pt x="80" y="253"/>
                  </a:lnTo>
                  <a:lnTo>
                    <a:pt x="72" y="249"/>
                  </a:lnTo>
                  <a:lnTo>
                    <a:pt x="67" y="241"/>
                  </a:lnTo>
                  <a:lnTo>
                    <a:pt x="59" y="237"/>
                  </a:lnTo>
                  <a:lnTo>
                    <a:pt x="49" y="232"/>
                  </a:lnTo>
                  <a:lnTo>
                    <a:pt x="41" y="224"/>
                  </a:lnTo>
                  <a:lnTo>
                    <a:pt x="33" y="218"/>
                  </a:lnTo>
                  <a:lnTo>
                    <a:pt x="26" y="214"/>
                  </a:lnTo>
                  <a:lnTo>
                    <a:pt x="16" y="210"/>
                  </a:lnTo>
                  <a:lnTo>
                    <a:pt x="10" y="206"/>
                  </a:lnTo>
                  <a:lnTo>
                    <a:pt x="4" y="202"/>
                  </a:lnTo>
                  <a:lnTo>
                    <a:pt x="0" y="202"/>
                  </a:lnTo>
                  <a:lnTo>
                    <a:pt x="14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674" y="9751"/>
              <a:ext cx="274" cy="445"/>
            </a:xfrm>
            <a:custGeom>
              <a:avLst/>
              <a:gdLst>
                <a:gd name="T0" fmla="*/ 45 w 548"/>
                <a:gd name="T1" fmla="*/ 72 h 889"/>
                <a:gd name="T2" fmla="*/ 47 w 548"/>
                <a:gd name="T3" fmla="*/ 78 h 889"/>
                <a:gd name="T4" fmla="*/ 47 w 548"/>
                <a:gd name="T5" fmla="*/ 85 h 889"/>
                <a:gd name="T6" fmla="*/ 46 w 548"/>
                <a:gd name="T7" fmla="*/ 93 h 889"/>
                <a:gd name="T8" fmla="*/ 44 w 548"/>
                <a:gd name="T9" fmla="*/ 100 h 889"/>
                <a:gd name="T10" fmla="*/ 38 w 548"/>
                <a:gd name="T11" fmla="*/ 106 h 889"/>
                <a:gd name="T12" fmla="*/ 30 w 548"/>
                <a:gd name="T13" fmla="*/ 108 h 889"/>
                <a:gd name="T14" fmla="*/ 21 w 548"/>
                <a:gd name="T15" fmla="*/ 106 h 889"/>
                <a:gd name="T16" fmla="*/ 14 w 548"/>
                <a:gd name="T17" fmla="*/ 102 h 889"/>
                <a:gd name="T18" fmla="*/ 9 w 548"/>
                <a:gd name="T19" fmla="*/ 96 h 889"/>
                <a:gd name="T20" fmla="*/ 6 w 548"/>
                <a:gd name="T21" fmla="*/ 88 h 889"/>
                <a:gd name="T22" fmla="*/ 5 w 548"/>
                <a:gd name="T23" fmla="*/ 78 h 889"/>
                <a:gd name="T24" fmla="*/ 5 w 548"/>
                <a:gd name="T25" fmla="*/ 67 h 889"/>
                <a:gd name="T26" fmla="*/ 6 w 548"/>
                <a:gd name="T27" fmla="*/ 55 h 889"/>
                <a:gd name="T28" fmla="*/ 9 w 548"/>
                <a:gd name="T29" fmla="*/ 44 h 889"/>
                <a:gd name="T30" fmla="*/ 14 w 548"/>
                <a:gd name="T31" fmla="*/ 32 h 889"/>
                <a:gd name="T32" fmla="*/ 21 w 548"/>
                <a:gd name="T33" fmla="*/ 22 h 889"/>
                <a:gd name="T34" fmla="*/ 29 w 548"/>
                <a:gd name="T35" fmla="*/ 15 h 889"/>
                <a:gd name="T36" fmla="*/ 38 w 548"/>
                <a:gd name="T37" fmla="*/ 9 h 889"/>
                <a:gd name="T38" fmla="*/ 47 w 548"/>
                <a:gd name="T39" fmla="*/ 6 h 889"/>
                <a:gd name="T40" fmla="*/ 55 w 548"/>
                <a:gd name="T41" fmla="*/ 5 h 889"/>
                <a:gd name="T42" fmla="*/ 60 w 548"/>
                <a:gd name="T43" fmla="*/ 8 h 889"/>
                <a:gd name="T44" fmla="*/ 64 w 548"/>
                <a:gd name="T45" fmla="*/ 14 h 889"/>
                <a:gd name="T46" fmla="*/ 65 w 548"/>
                <a:gd name="T47" fmla="*/ 21 h 889"/>
                <a:gd name="T48" fmla="*/ 64 w 548"/>
                <a:gd name="T49" fmla="*/ 28 h 889"/>
                <a:gd name="T50" fmla="*/ 64 w 548"/>
                <a:gd name="T51" fmla="*/ 36 h 889"/>
                <a:gd name="T52" fmla="*/ 62 w 548"/>
                <a:gd name="T53" fmla="*/ 47 h 889"/>
                <a:gd name="T54" fmla="*/ 59 w 548"/>
                <a:gd name="T55" fmla="*/ 61 h 889"/>
                <a:gd name="T56" fmla="*/ 56 w 548"/>
                <a:gd name="T57" fmla="*/ 77 h 889"/>
                <a:gd name="T58" fmla="*/ 61 w 548"/>
                <a:gd name="T59" fmla="*/ 71 h 889"/>
                <a:gd name="T60" fmla="*/ 62 w 548"/>
                <a:gd name="T61" fmla="*/ 64 h 889"/>
                <a:gd name="T62" fmla="*/ 64 w 548"/>
                <a:gd name="T63" fmla="*/ 56 h 889"/>
                <a:gd name="T64" fmla="*/ 66 w 548"/>
                <a:gd name="T65" fmla="*/ 45 h 889"/>
                <a:gd name="T66" fmla="*/ 67 w 548"/>
                <a:gd name="T67" fmla="*/ 35 h 889"/>
                <a:gd name="T68" fmla="*/ 68 w 548"/>
                <a:gd name="T69" fmla="*/ 25 h 889"/>
                <a:gd name="T70" fmla="*/ 69 w 548"/>
                <a:gd name="T71" fmla="*/ 17 h 889"/>
                <a:gd name="T72" fmla="*/ 67 w 548"/>
                <a:gd name="T73" fmla="*/ 10 h 889"/>
                <a:gd name="T74" fmla="*/ 60 w 548"/>
                <a:gd name="T75" fmla="*/ 2 h 889"/>
                <a:gd name="T76" fmla="*/ 54 w 548"/>
                <a:gd name="T77" fmla="*/ 1 h 889"/>
                <a:gd name="T78" fmla="*/ 46 w 548"/>
                <a:gd name="T79" fmla="*/ 1 h 889"/>
                <a:gd name="T80" fmla="*/ 38 w 548"/>
                <a:gd name="T81" fmla="*/ 4 h 889"/>
                <a:gd name="T82" fmla="*/ 29 w 548"/>
                <a:gd name="T83" fmla="*/ 9 h 889"/>
                <a:gd name="T84" fmla="*/ 20 w 548"/>
                <a:gd name="T85" fmla="*/ 18 h 889"/>
                <a:gd name="T86" fmla="*/ 12 w 548"/>
                <a:gd name="T87" fmla="*/ 29 h 889"/>
                <a:gd name="T88" fmla="*/ 6 w 548"/>
                <a:gd name="T89" fmla="*/ 41 h 889"/>
                <a:gd name="T90" fmla="*/ 2 w 548"/>
                <a:gd name="T91" fmla="*/ 53 h 889"/>
                <a:gd name="T92" fmla="*/ 0 w 548"/>
                <a:gd name="T93" fmla="*/ 65 h 889"/>
                <a:gd name="T94" fmla="*/ 0 w 548"/>
                <a:gd name="T95" fmla="*/ 76 h 889"/>
                <a:gd name="T96" fmla="*/ 2 w 548"/>
                <a:gd name="T97" fmla="*/ 86 h 889"/>
                <a:gd name="T98" fmla="*/ 4 w 548"/>
                <a:gd name="T99" fmla="*/ 95 h 889"/>
                <a:gd name="T100" fmla="*/ 7 w 548"/>
                <a:gd name="T101" fmla="*/ 102 h 889"/>
                <a:gd name="T102" fmla="*/ 11 w 548"/>
                <a:gd name="T103" fmla="*/ 106 h 889"/>
                <a:gd name="T104" fmla="*/ 19 w 548"/>
                <a:gd name="T105" fmla="*/ 110 h 889"/>
                <a:gd name="T106" fmla="*/ 25 w 548"/>
                <a:gd name="T107" fmla="*/ 111 h 889"/>
                <a:gd name="T108" fmla="*/ 31 w 548"/>
                <a:gd name="T109" fmla="*/ 112 h 889"/>
                <a:gd name="T110" fmla="*/ 38 w 548"/>
                <a:gd name="T111" fmla="*/ 110 h 889"/>
                <a:gd name="T112" fmla="*/ 45 w 548"/>
                <a:gd name="T113" fmla="*/ 105 h 889"/>
                <a:gd name="T114" fmla="*/ 48 w 548"/>
                <a:gd name="T115" fmla="*/ 100 h 889"/>
                <a:gd name="T116" fmla="*/ 50 w 548"/>
                <a:gd name="T117" fmla="*/ 94 h 889"/>
                <a:gd name="T118" fmla="*/ 50 w 548"/>
                <a:gd name="T119" fmla="*/ 85 h 889"/>
                <a:gd name="T120" fmla="*/ 50 w 548"/>
                <a:gd name="T121" fmla="*/ 78 h 8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8" h="889">
                  <a:moveTo>
                    <a:pt x="351" y="531"/>
                  </a:moveTo>
                  <a:lnTo>
                    <a:pt x="351" y="534"/>
                  </a:lnTo>
                  <a:lnTo>
                    <a:pt x="351" y="538"/>
                  </a:lnTo>
                  <a:lnTo>
                    <a:pt x="353" y="544"/>
                  </a:lnTo>
                  <a:lnTo>
                    <a:pt x="355" y="550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9" y="570"/>
                  </a:lnTo>
                  <a:lnTo>
                    <a:pt x="359" y="575"/>
                  </a:lnTo>
                  <a:lnTo>
                    <a:pt x="361" y="581"/>
                  </a:lnTo>
                  <a:lnTo>
                    <a:pt x="361" y="587"/>
                  </a:lnTo>
                  <a:lnTo>
                    <a:pt x="363" y="593"/>
                  </a:lnTo>
                  <a:lnTo>
                    <a:pt x="363" y="599"/>
                  </a:lnTo>
                  <a:lnTo>
                    <a:pt x="367" y="605"/>
                  </a:lnTo>
                  <a:lnTo>
                    <a:pt x="367" y="612"/>
                  </a:lnTo>
                  <a:lnTo>
                    <a:pt x="369" y="618"/>
                  </a:lnTo>
                  <a:lnTo>
                    <a:pt x="369" y="626"/>
                  </a:lnTo>
                  <a:lnTo>
                    <a:pt x="371" y="634"/>
                  </a:lnTo>
                  <a:lnTo>
                    <a:pt x="371" y="640"/>
                  </a:lnTo>
                  <a:lnTo>
                    <a:pt x="371" y="648"/>
                  </a:lnTo>
                  <a:lnTo>
                    <a:pt x="371" y="655"/>
                  </a:lnTo>
                  <a:lnTo>
                    <a:pt x="373" y="663"/>
                  </a:lnTo>
                  <a:lnTo>
                    <a:pt x="373" y="671"/>
                  </a:lnTo>
                  <a:lnTo>
                    <a:pt x="373" y="679"/>
                  </a:lnTo>
                  <a:lnTo>
                    <a:pt x="373" y="685"/>
                  </a:lnTo>
                  <a:lnTo>
                    <a:pt x="373" y="694"/>
                  </a:lnTo>
                  <a:lnTo>
                    <a:pt x="373" y="700"/>
                  </a:lnTo>
                  <a:lnTo>
                    <a:pt x="371" y="708"/>
                  </a:lnTo>
                  <a:lnTo>
                    <a:pt x="371" y="716"/>
                  </a:lnTo>
                  <a:lnTo>
                    <a:pt x="371" y="724"/>
                  </a:lnTo>
                  <a:lnTo>
                    <a:pt x="369" y="731"/>
                  </a:lnTo>
                  <a:lnTo>
                    <a:pt x="367" y="737"/>
                  </a:lnTo>
                  <a:lnTo>
                    <a:pt x="367" y="745"/>
                  </a:lnTo>
                  <a:lnTo>
                    <a:pt x="365" y="753"/>
                  </a:lnTo>
                  <a:lnTo>
                    <a:pt x="363" y="759"/>
                  </a:lnTo>
                  <a:lnTo>
                    <a:pt x="361" y="767"/>
                  </a:lnTo>
                  <a:lnTo>
                    <a:pt x="357" y="774"/>
                  </a:lnTo>
                  <a:lnTo>
                    <a:pt x="355" y="780"/>
                  </a:lnTo>
                  <a:lnTo>
                    <a:pt x="353" y="788"/>
                  </a:lnTo>
                  <a:lnTo>
                    <a:pt x="349" y="794"/>
                  </a:lnTo>
                  <a:lnTo>
                    <a:pt x="347" y="800"/>
                  </a:lnTo>
                  <a:lnTo>
                    <a:pt x="343" y="807"/>
                  </a:lnTo>
                  <a:lnTo>
                    <a:pt x="334" y="817"/>
                  </a:lnTo>
                  <a:lnTo>
                    <a:pt x="326" y="827"/>
                  </a:lnTo>
                  <a:lnTo>
                    <a:pt x="318" y="831"/>
                  </a:lnTo>
                  <a:lnTo>
                    <a:pt x="314" y="835"/>
                  </a:lnTo>
                  <a:lnTo>
                    <a:pt x="308" y="839"/>
                  </a:lnTo>
                  <a:lnTo>
                    <a:pt x="302" y="845"/>
                  </a:lnTo>
                  <a:lnTo>
                    <a:pt x="295" y="846"/>
                  </a:lnTo>
                  <a:lnTo>
                    <a:pt x="289" y="850"/>
                  </a:lnTo>
                  <a:lnTo>
                    <a:pt x="279" y="852"/>
                  </a:lnTo>
                  <a:lnTo>
                    <a:pt x="273" y="854"/>
                  </a:lnTo>
                  <a:lnTo>
                    <a:pt x="263" y="856"/>
                  </a:lnTo>
                  <a:lnTo>
                    <a:pt x="256" y="858"/>
                  </a:lnTo>
                  <a:lnTo>
                    <a:pt x="246" y="858"/>
                  </a:lnTo>
                  <a:lnTo>
                    <a:pt x="236" y="860"/>
                  </a:lnTo>
                  <a:lnTo>
                    <a:pt x="226" y="858"/>
                  </a:lnTo>
                  <a:lnTo>
                    <a:pt x="217" y="858"/>
                  </a:lnTo>
                  <a:lnTo>
                    <a:pt x="207" y="858"/>
                  </a:lnTo>
                  <a:lnTo>
                    <a:pt x="199" y="856"/>
                  </a:lnTo>
                  <a:lnTo>
                    <a:pt x="189" y="854"/>
                  </a:lnTo>
                  <a:lnTo>
                    <a:pt x="179" y="852"/>
                  </a:lnTo>
                  <a:lnTo>
                    <a:pt x="172" y="850"/>
                  </a:lnTo>
                  <a:lnTo>
                    <a:pt x="164" y="848"/>
                  </a:lnTo>
                  <a:lnTo>
                    <a:pt x="156" y="845"/>
                  </a:lnTo>
                  <a:lnTo>
                    <a:pt x="148" y="841"/>
                  </a:lnTo>
                  <a:lnTo>
                    <a:pt x="141" y="837"/>
                  </a:lnTo>
                  <a:lnTo>
                    <a:pt x="135" y="835"/>
                  </a:lnTo>
                  <a:lnTo>
                    <a:pt x="127" y="829"/>
                  </a:lnTo>
                  <a:lnTo>
                    <a:pt x="121" y="825"/>
                  </a:lnTo>
                  <a:lnTo>
                    <a:pt x="115" y="819"/>
                  </a:lnTo>
                  <a:lnTo>
                    <a:pt x="111" y="815"/>
                  </a:lnTo>
                  <a:lnTo>
                    <a:pt x="103" y="809"/>
                  </a:lnTo>
                  <a:lnTo>
                    <a:pt x="98" y="804"/>
                  </a:lnTo>
                  <a:lnTo>
                    <a:pt x="94" y="798"/>
                  </a:lnTo>
                  <a:lnTo>
                    <a:pt x="88" y="792"/>
                  </a:lnTo>
                  <a:lnTo>
                    <a:pt x="82" y="784"/>
                  </a:lnTo>
                  <a:lnTo>
                    <a:pt x="78" y="778"/>
                  </a:lnTo>
                  <a:lnTo>
                    <a:pt x="74" y="770"/>
                  </a:lnTo>
                  <a:lnTo>
                    <a:pt x="70" y="765"/>
                  </a:lnTo>
                  <a:lnTo>
                    <a:pt x="66" y="757"/>
                  </a:lnTo>
                  <a:lnTo>
                    <a:pt x="63" y="749"/>
                  </a:lnTo>
                  <a:lnTo>
                    <a:pt x="59" y="739"/>
                  </a:lnTo>
                  <a:lnTo>
                    <a:pt x="57" y="733"/>
                  </a:lnTo>
                  <a:lnTo>
                    <a:pt x="53" y="724"/>
                  </a:lnTo>
                  <a:lnTo>
                    <a:pt x="49" y="716"/>
                  </a:lnTo>
                  <a:lnTo>
                    <a:pt x="47" y="706"/>
                  </a:lnTo>
                  <a:lnTo>
                    <a:pt x="47" y="698"/>
                  </a:lnTo>
                  <a:lnTo>
                    <a:pt x="43" y="689"/>
                  </a:lnTo>
                  <a:lnTo>
                    <a:pt x="41" y="679"/>
                  </a:lnTo>
                  <a:lnTo>
                    <a:pt x="39" y="669"/>
                  </a:lnTo>
                  <a:lnTo>
                    <a:pt x="39" y="659"/>
                  </a:lnTo>
                  <a:lnTo>
                    <a:pt x="37" y="650"/>
                  </a:lnTo>
                  <a:lnTo>
                    <a:pt x="35" y="640"/>
                  </a:lnTo>
                  <a:lnTo>
                    <a:pt x="35" y="630"/>
                  </a:lnTo>
                  <a:lnTo>
                    <a:pt x="35" y="618"/>
                  </a:lnTo>
                  <a:lnTo>
                    <a:pt x="33" y="607"/>
                  </a:lnTo>
                  <a:lnTo>
                    <a:pt x="33" y="597"/>
                  </a:lnTo>
                  <a:lnTo>
                    <a:pt x="33" y="585"/>
                  </a:lnTo>
                  <a:lnTo>
                    <a:pt x="33" y="575"/>
                  </a:lnTo>
                  <a:lnTo>
                    <a:pt x="33" y="564"/>
                  </a:lnTo>
                  <a:lnTo>
                    <a:pt x="33" y="552"/>
                  </a:lnTo>
                  <a:lnTo>
                    <a:pt x="35" y="542"/>
                  </a:lnTo>
                  <a:lnTo>
                    <a:pt x="35" y="531"/>
                  </a:lnTo>
                  <a:lnTo>
                    <a:pt x="35" y="519"/>
                  </a:lnTo>
                  <a:lnTo>
                    <a:pt x="37" y="507"/>
                  </a:lnTo>
                  <a:lnTo>
                    <a:pt x="37" y="495"/>
                  </a:lnTo>
                  <a:lnTo>
                    <a:pt x="39" y="484"/>
                  </a:lnTo>
                  <a:lnTo>
                    <a:pt x="41" y="472"/>
                  </a:lnTo>
                  <a:lnTo>
                    <a:pt x="43" y="460"/>
                  </a:lnTo>
                  <a:lnTo>
                    <a:pt x="45" y="449"/>
                  </a:lnTo>
                  <a:lnTo>
                    <a:pt x="47" y="437"/>
                  </a:lnTo>
                  <a:lnTo>
                    <a:pt x="49" y="425"/>
                  </a:lnTo>
                  <a:lnTo>
                    <a:pt x="53" y="414"/>
                  </a:lnTo>
                  <a:lnTo>
                    <a:pt x="55" y="402"/>
                  </a:lnTo>
                  <a:lnTo>
                    <a:pt x="59" y="390"/>
                  </a:lnTo>
                  <a:lnTo>
                    <a:pt x="61" y="378"/>
                  </a:lnTo>
                  <a:lnTo>
                    <a:pt x="64" y="367"/>
                  </a:lnTo>
                  <a:lnTo>
                    <a:pt x="68" y="355"/>
                  </a:lnTo>
                  <a:lnTo>
                    <a:pt x="72" y="345"/>
                  </a:lnTo>
                  <a:lnTo>
                    <a:pt x="76" y="332"/>
                  </a:lnTo>
                  <a:lnTo>
                    <a:pt x="78" y="320"/>
                  </a:lnTo>
                  <a:lnTo>
                    <a:pt x="82" y="308"/>
                  </a:lnTo>
                  <a:lnTo>
                    <a:pt x="88" y="297"/>
                  </a:lnTo>
                  <a:lnTo>
                    <a:pt x="94" y="285"/>
                  </a:lnTo>
                  <a:lnTo>
                    <a:pt x="98" y="275"/>
                  </a:lnTo>
                  <a:lnTo>
                    <a:pt x="103" y="263"/>
                  </a:lnTo>
                  <a:lnTo>
                    <a:pt x="111" y="254"/>
                  </a:lnTo>
                  <a:lnTo>
                    <a:pt x="115" y="242"/>
                  </a:lnTo>
                  <a:lnTo>
                    <a:pt x="121" y="232"/>
                  </a:lnTo>
                  <a:lnTo>
                    <a:pt x="129" y="223"/>
                  </a:lnTo>
                  <a:lnTo>
                    <a:pt x="137" y="213"/>
                  </a:lnTo>
                  <a:lnTo>
                    <a:pt x="142" y="203"/>
                  </a:lnTo>
                  <a:lnTo>
                    <a:pt x="150" y="193"/>
                  </a:lnTo>
                  <a:lnTo>
                    <a:pt x="158" y="184"/>
                  </a:lnTo>
                  <a:lnTo>
                    <a:pt x="166" y="176"/>
                  </a:lnTo>
                  <a:lnTo>
                    <a:pt x="174" y="166"/>
                  </a:lnTo>
                  <a:lnTo>
                    <a:pt x="181" y="158"/>
                  </a:lnTo>
                  <a:lnTo>
                    <a:pt x="189" y="148"/>
                  </a:lnTo>
                  <a:lnTo>
                    <a:pt x="197" y="143"/>
                  </a:lnTo>
                  <a:lnTo>
                    <a:pt x="205" y="133"/>
                  </a:lnTo>
                  <a:lnTo>
                    <a:pt x="213" y="125"/>
                  </a:lnTo>
                  <a:lnTo>
                    <a:pt x="222" y="119"/>
                  </a:lnTo>
                  <a:lnTo>
                    <a:pt x="232" y="113"/>
                  </a:lnTo>
                  <a:lnTo>
                    <a:pt x="240" y="106"/>
                  </a:lnTo>
                  <a:lnTo>
                    <a:pt x="248" y="98"/>
                  </a:lnTo>
                  <a:lnTo>
                    <a:pt x="257" y="92"/>
                  </a:lnTo>
                  <a:lnTo>
                    <a:pt x="267" y="86"/>
                  </a:lnTo>
                  <a:lnTo>
                    <a:pt x="275" y="80"/>
                  </a:lnTo>
                  <a:lnTo>
                    <a:pt x="283" y="76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10" y="63"/>
                  </a:lnTo>
                  <a:lnTo>
                    <a:pt x="318" y="59"/>
                  </a:lnTo>
                  <a:lnTo>
                    <a:pt x="328" y="55"/>
                  </a:lnTo>
                  <a:lnTo>
                    <a:pt x="335" y="51"/>
                  </a:lnTo>
                  <a:lnTo>
                    <a:pt x="343" y="47"/>
                  </a:lnTo>
                  <a:lnTo>
                    <a:pt x="353" y="45"/>
                  </a:lnTo>
                  <a:lnTo>
                    <a:pt x="361" y="41"/>
                  </a:lnTo>
                  <a:lnTo>
                    <a:pt x="371" y="41"/>
                  </a:lnTo>
                  <a:lnTo>
                    <a:pt x="376" y="37"/>
                  </a:lnTo>
                  <a:lnTo>
                    <a:pt x="386" y="37"/>
                  </a:lnTo>
                  <a:lnTo>
                    <a:pt x="394" y="35"/>
                  </a:lnTo>
                  <a:lnTo>
                    <a:pt x="402" y="35"/>
                  </a:lnTo>
                  <a:lnTo>
                    <a:pt x="410" y="35"/>
                  </a:lnTo>
                  <a:lnTo>
                    <a:pt x="417" y="35"/>
                  </a:lnTo>
                  <a:lnTo>
                    <a:pt x="425" y="35"/>
                  </a:lnTo>
                  <a:lnTo>
                    <a:pt x="433" y="37"/>
                  </a:lnTo>
                  <a:lnTo>
                    <a:pt x="439" y="37"/>
                  </a:lnTo>
                  <a:lnTo>
                    <a:pt x="445" y="39"/>
                  </a:lnTo>
                  <a:lnTo>
                    <a:pt x="450" y="39"/>
                  </a:lnTo>
                  <a:lnTo>
                    <a:pt x="458" y="43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4" y="53"/>
                  </a:lnTo>
                  <a:lnTo>
                    <a:pt x="480" y="57"/>
                  </a:lnTo>
                  <a:lnTo>
                    <a:pt x="486" y="61"/>
                  </a:lnTo>
                  <a:lnTo>
                    <a:pt x="489" y="67"/>
                  </a:lnTo>
                  <a:lnTo>
                    <a:pt x="493" y="72"/>
                  </a:lnTo>
                  <a:lnTo>
                    <a:pt x="497" y="78"/>
                  </a:lnTo>
                  <a:lnTo>
                    <a:pt x="501" y="84"/>
                  </a:lnTo>
                  <a:lnTo>
                    <a:pt x="505" y="90"/>
                  </a:lnTo>
                  <a:lnTo>
                    <a:pt x="509" y="98"/>
                  </a:lnTo>
                  <a:lnTo>
                    <a:pt x="511" y="107"/>
                  </a:lnTo>
                  <a:lnTo>
                    <a:pt x="511" y="111"/>
                  </a:lnTo>
                  <a:lnTo>
                    <a:pt x="513" y="117"/>
                  </a:lnTo>
                  <a:lnTo>
                    <a:pt x="515" y="125"/>
                  </a:lnTo>
                  <a:lnTo>
                    <a:pt x="515" y="129"/>
                  </a:lnTo>
                  <a:lnTo>
                    <a:pt x="515" y="137"/>
                  </a:lnTo>
                  <a:lnTo>
                    <a:pt x="515" y="143"/>
                  </a:lnTo>
                  <a:lnTo>
                    <a:pt x="515" y="152"/>
                  </a:lnTo>
                  <a:lnTo>
                    <a:pt x="515" y="162"/>
                  </a:lnTo>
                  <a:lnTo>
                    <a:pt x="515" y="172"/>
                  </a:lnTo>
                  <a:lnTo>
                    <a:pt x="515" y="178"/>
                  </a:lnTo>
                  <a:lnTo>
                    <a:pt x="515" y="184"/>
                  </a:lnTo>
                  <a:lnTo>
                    <a:pt x="515" y="189"/>
                  </a:lnTo>
                  <a:lnTo>
                    <a:pt x="515" y="197"/>
                  </a:lnTo>
                  <a:lnTo>
                    <a:pt x="513" y="203"/>
                  </a:lnTo>
                  <a:lnTo>
                    <a:pt x="513" y="209"/>
                  </a:lnTo>
                  <a:lnTo>
                    <a:pt x="511" y="217"/>
                  </a:lnTo>
                  <a:lnTo>
                    <a:pt x="511" y="223"/>
                  </a:lnTo>
                  <a:lnTo>
                    <a:pt x="511" y="230"/>
                  </a:lnTo>
                  <a:lnTo>
                    <a:pt x="509" y="238"/>
                  </a:lnTo>
                  <a:lnTo>
                    <a:pt x="509" y="248"/>
                  </a:lnTo>
                  <a:lnTo>
                    <a:pt x="509" y="256"/>
                  </a:lnTo>
                  <a:lnTo>
                    <a:pt x="507" y="263"/>
                  </a:lnTo>
                  <a:lnTo>
                    <a:pt x="505" y="273"/>
                  </a:lnTo>
                  <a:lnTo>
                    <a:pt x="505" y="283"/>
                  </a:lnTo>
                  <a:lnTo>
                    <a:pt x="503" y="295"/>
                  </a:lnTo>
                  <a:lnTo>
                    <a:pt x="501" y="304"/>
                  </a:lnTo>
                  <a:lnTo>
                    <a:pt x="499" y="314"/>
                  </a:lnTo>
                  <a:lnTo>
                    <a:pt x="497" y="326"/>
                  </a:lnTo>
                  <a:lnTo>
                    <a:pt x="497" y="338"/>
                  </a:lnTo>
                  <a:lnTo>
                    <a:pt x="493" y="349"/>
                  </a:lnTo>
                  <a:lnTo>
                    <a:pt x="491" y="361"/>
                  </a:lnTo>
                  <a:lnTo>
                    <a:pt x="489" y="373"/>
                  </a:lnTo>
                  <a:lnTo>
                    <a:pt x="488" y="386"/>
                  </a:lnTo>
                  <a:lnTo>
                    <a:pt x="486" y="398"/>
                  </a:lnTo>
                  <a:lnTo>
                    <a:pt x="482" y="414"/>
                  </a:lnTo>
                  <a:lnTo>
                    <a:pt x="480" y="427"/>
                  </a:lnTo>
                  <a:lnTo>
                    <a:pt x="478" y="443"/>
                  </a:lnTo>
                  <a:lnTo>
                    <a:pt x="474" y="456"/>
                  </a:lnTo>
                  <a:lnTo>
                    <a:pt x="470" y="472"/>
                  </a:lnTo>
                  <a:lnTo>
                    <a:pt x="468" y="488"/>
                  </a:lnTo>
                  <a:lnTo>
                    <a:pt x="464" y="503"/>
                  </a:lnTo>
                  <a:lnTo>
                    <a:pt x="460" y="519"/>
                  </a:lnTo>
                  <a:lnTo>
                    <a:pt x="456" y="536"/>
                  </a:lnTo>
                  <a:lnTo>
                    <a:pt x="452" y="554"/>
                  </a:lnTo>
                  <a:lnTo>
                    <a:pt x="449" y="572"/>
                  </a:lnTo>
                  <a:lnTo>
                    <a:pt x="374" y="527"/>
                  </a:lnTo>
                  <a:lnTo>
                    <a:pt x="378" y="564"/>
                  </a:lnTo>
                  <a:lnTo>
                    <a:pt x="443" y="611"/>
                  </a:lnTo>
                  <a:lnTo>
                    <a:pt x="474" y="609"/>
                  </a:lnTo>
                  <a:lnTo>
                    <a:pt x="474" y="607"/>
                  </a:lnTo>
                  <a:lnTo>
                    <a:pt x="474" y="603"/>
                  </a:lnTo>
                  <a:lnTo>
                    <a:pt x="474" y="599"/>
                  </a:lnTo>
                  <a:lnTo>
                    <a:pt x="476" y="593"/>
                  </a:lnTo>
                  <a:lnTo>
                    <a:pt x="478" y="583"/>
                  </a:lnTo>
                  <a:lnTo>
                    <a:pt x="480" y="573"/>
                  </a:lnTo>
                  <a:lnTo>
                    <a:pt x="482" y="568"/>
                  </a:lnTo>
                  <a:lnTo>
                    <a:pt x="484" y="562"/>
                  </a:lnTo>
                  <a:lnTo>
                    <a:pt x="486" y="556"/>
                  </a:lnTo>
                  <a:lnTo>
                    <a:pt x="488" y="550"/>
                  </a:lnTo>
                  <a:lnTo>
                    <a:pt x="488" y="542"/>
                  </a:lnTo>
                  <a:lnTo>
                    <a:pt x="489" y="534"/>
                  </a:lnTo>
                  <a:lnTo>
                    <a:pt x="489" y="527"/>
                  </a:lnTo>
                  <a:lnTo>
                    <a:pt x="491" y="519"/>
                  </a:lnTo>
                  <a:lnTo>
                    <a:pt x="493" y="511"/>
                  </a:lnTo>
                  <a:lnTo>
                    <a:pt x="495" y="503"/>
                  </a:lnTo>
                  <a:lnTo>
                    <a:pt x="497" y="495"/>
                  </a:lnTo>
                  <a:lnTo>
                    <a:pt x="499" y="486"/>
                  </a:lnTo>
                  <a:lnTo>
                    <a:pt x="499" y="478"/>
                  </a:lnTo>
                  <a:lnTo>
                    <a:pt x="501" y="468"/>
                  </a:lnTo>
                  <a:lnTo>
                    <a:pt x="505" y="458"/>
                  </a:lnTo>
                  <a:lnTo>
                    <a:pt x="507" y="451"/>
                  </a:lnTo>
                  <a:lnTo>
                    <a:pt x="509" y="441"/>
                  </a:lnTo>
                  <a:lnTo>
                    <a:pt x="511" y="431"/>
                  </a:lnTo>
                  <a:lnTo>
                    <a:pt x="513" y="421"/>
                  </a:lnTo>
                  <a:lnTo>
                    <a:pt x="515" y="412"/>
                  </a:lnTo>
                  <a:lnTo>
                    <a:pt x="517" y="400"/>
                  </a:lnTo>
                  <a:lnTo>
                    <a:pt x="519" y="390"/>
                  </a:lnTo>
                  <a:lnTo>
                    <a:pt x="519" y="378"/>
                  </a:lnTo>
                  <a:lnTo>
                    <a:pt x="523" y="371"/>
                  </a:lnTo>
                  <a:lnTo>
                    <a:pt x="525" y="359"/>
                  </a:lnTo>
                  <a:lnTo>
                    <a:pt x="527" y="349"/>
                  </a:lnTo>
                  <a:lnTo>
                    <a:pt x="527" y="338"/>
                  </a:lnTo>
                  <a:lnTo>
                    <a:pt x="530" y="330"/>
                  </a:lnTo>
                  <a:lnTo>
                    <a:pt x="530" y="318"/>
                  </a:lnTo>
                  <a:lnTo>
                    <a:pt x="532" y="308"/>
                  </a:lnTo>
                  <a:lnTo>
                    <a:pt x="532" y="297"/>
                  </a:lnTo>
                  <a:lnTo>
                    <a:pt x="534" y="287"/>
                  </a:lnTo>
                  <a:lnTo>
                    <a:pt x="536" y="277"/>
                  </a:lnTo>
                  <a:lnTo>
                    <a:pt x="538" y="267"/>
                  </a:lnTo>
                  <a:lnTo>
                    <a:pt x="538" y="256"/>
                  </a:lnTo>
                  <a:lnTo>
                    <a:pt x="540" y="248"/>
                  </a:lnTo>
                  <a:lnTo>
                    <a:pt x="540" y="236"/>
                  </a:lnTo>
                  <a:lnTo>
                    <a:pt x="542" y="226"/>
                  </a:lnTo>
                  <a:lnTo>
                    <a:pt x="544" y="217"/>
                  </a:lnTo>
                  <a:lnTo>
                    <a:pt x="544" y="209"/>
                  </a:lnTo>
                  <a:lnTo>
                    <a:pt x="544" y="199"/>
                  </a:lnTo>
                  <a:lnTo>
                    <a:pt x="546" y="189"/>
                  </a:lnTo>
                  <a:lnTo>
                    <a:pt x="546" y="182"/>
                  </a:lnTo>
                  <a:lnTo>
                    <a:pt x="548" y="174"/>
                  </a:lnTo>
                  <a:lnTo>
                    <a:pt x="548" y="164"/>
                  </a:lnTo>
                  <a:lnTo>
                    <a:pt x="548" y="156"/>
                  </a:lnTo>
                  <a:lnTo>
                    <a:pt x="548" y="146"/>
                  </a:lnTo>
                  <a:lnTo>
                    <a:pt x="548" y="141"/>
                  </a:lnTo>
                  <a:lnTo>
                    <a:pt x="548" y="133"/>
                  </a:lnTo>
                  <a:lnTo>
                    <a:pt x="548" y="125"/>
                  </a:lnTo>
                  <a:lnTo>
                    <a:pt x="548" y="119"/>
                  </a:lnTo>
                  <a:lnTo>
                    <a:pt x="548" y="113"/>
                  </a:lnTo>
                  <a:lnTo>
                    <a:pt x="546" y="106"/>
                  </a:lnTo>
                  <a:lnTo>
                    <a:pt x="544" y="100"/>
                  </a:lnTo>
                  <a:lnTo>
                    <a:pt x="542" y="94"/>
                  </a:lnTo>
                  <a:lnTo>
                    <a:pt x="540" y="88"/>
                  </a:lnTo>
                  <a:lnTo>
                    <a:pt x="536" y="76"/>
                  </a:lnTo>
                  <a:lnTo>
                    <a:pt x="532" y="67"/>
                  </a:lnTo>
                  <a:lnTo>
                    <a:pt x="525" y="57"/>
                  </a:lnTo>
                  <a:lnTo>
                    <a:pt x="519" y="47"/>
                  </a:lnTo>
                  <a:lnTo>
                    <a:pt x="511" y="37"/>
                  </a:lnTo>
                  <a:lnTo>
                    <a:pt x="501" y="31"/>
                  </a:lnTo>
                  <a:lnTo>
                    <a:pt x="491" y="24"/>
                  </a:lnTo>
                  <a:lnTo>
                    <a:pt x="482" y="18"/>
                  </a:lnTo>
                  <a:lnTo>
                    <a:pt x="476" y="14"/>
                  </a:lnTo>
                  <a:lnTo>
                    <a:pt x="470" y="12"/>
                  </a:lnTo>
                  <a:lnTo>
                    <a:pt x="462" y="10"/>
                  </a:lnTo>
                  <a:lnTo>
                    <a:pt x="458" y="8"/>
                  </a:lnTo>
                  <a:lnTo>
                    <a:pt x="450" y="6"/>
                  </a:lnTo>
                  <a:lnTo>
                    <a:pt x="445" y="4"/>
                  </a:lnTo>
                  <a:lnTo>
                    <a:pt x="439" y="2"/>
                  </a:lnTo>
                  <a:lnTo>
                    <a:pt x="433" y="2"/>
                  </a:lnTo>
                  <a:lnTo>
                    <a:pt x="425" y="2"/>
                  </a:lnTo>
                  <a:lnTo>
                    <a:pt x="417" y="0"/>
                  </a:lnTo>
                  <a:lnTo>
                    <a:pt x="412" y="0"/>
                  </a:lnTo>
                  <a:lnTo>
                    <a:pt x="406" y="2"/>
                  </a:lnTo>
                  <a:lnTo>
                    <a:pt x="396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73" y="4"/>
                  </a:lnTo>
                  <a:lnTo>
                    <a:pt x="365" y="4"/>
                  </a:lnTo>
                  <a:lnTo>
                    <a:pt x="357" y="6"/>
                  </a:lnTo>
                  <a:lnTo>
                    <a:pt x="349" y="8"/>
                  </a:lnTo>
                  <a:lnTo>
                    <a:pt x="341" y="10"/>
                  </a:lnTo>
                  <a:lnTo>
                    <a:pt x="332" y="12"/>
                  </a:lnTo>
                  <a:lnTo>
                    <a:pt x="324" y="16"/>
                  </a:lnTo>
                  <a:lnTo>
                    <a:pt x="316" y="20"/>
                  </a:lnTo>
                  <a:lnTo>
                    <a:pt x="308" y="24"/>
                  </a:lnTo>
                  <a:lnTo>
                    <a:pt x="298" y="26"/>
                  </a:lnTo>
                  <a:lnTo>
                    <a:pt x="291" y="31"/>
                  </a:lnTo>
                  <a:lnTo>
                    <a:pt x="281" y="35"/>
                  </a:lnTo>
                  <a:lnTo>
                    <a:pt x="273" y="41"/>
                  </a:lnTo>
                  <a:lnTo>
                    <a:pt x="263" y="45"/>
                  </a:lnTo>
                  <a:lnTo>
                    <a:pt x="256" y="51"/>
                  </a:lnTo>
                  <a:lnTo>
                    <a:pt x="246" y="57"/>
                  </a:lnTo>
                  <a:lnTo>
                    <a:pt x="238" y="65"/>
                  </a:lnTo>
                  <a:lnTo>
                    <a:pt x="228" y="70"/>
                  </a:lnTo>
                  <a:lnTo>
                    <a:pt x="220" y="76"/>
                  </a:lnTo>
                  <a:lnTo>
                    <a:pt x="211" y="84"/>
                  </a:lnTo>
                  <a:lnTo>
                    <a:pt x="203" y="94"/>
                  </a:lnTo>
                  <a:lnTo>
                    <a:pt x="193" y="100"/>
                  </a:lnTo>
                  <a:lnTo>
                    <a:pt x="183" y="109"/>
                  </a:lnTo>
                  <a:lnTo>
                    <a:pt x="176" y="119"/>
                  </a:lnTo>
                  <a:lnTo>
                    <a:pt x="166" y="127"/>
                  </a:lnTo>
                  <a:lnTo>
                    <a:pt x="158" y="137"/>
                  </a:lnTo>
                  <a:lnTo>
                    <a:pt x="148" y="148"/>
                  </a:lnTo>
                  <a:lnTo>
                    <a:pt x="141" y="158"/>
                  </a:lnTo>
                  <a:lnTo>
                    <a:pt x="133" y="172"/>
                  </a:lnTo>
                  <a:lnTo>
                    <a:pt x="123" y="182"/>
                  </a:lnTo>
                  <a:lnTo>
                    <a:pt x="115" y="193"/>
                  </a:lnTo>
                  <a:lnTo>
                    <a:pt x="105" y="203"/>
                  </a:lnTo>
                  <a:lnTo>
                    <a:pt x="100" y="217"/>
                  </a:lnTo>
                  <a:lnTo>
                    <a:pt x="92" y="228"/>
                  </a:lnTo>
                  <a:lnTo>
                    <a:pt x="84" y="240"/>
                  </a:lnTo>
                  <a:lnTo>
                    <a:pt x="78" y="252"/>
                  </a:lnTo>
                  <a:lnTo>
                    <a:pt x="72" y="263"/>
                  </a:lnTo>
                  <a:lnTo>
                    <a:pt x="66" y="275"/>
                  </a:lnTo>
                  <a:lnTo>
                    <a:pt x="61" y="289"/>
                  </a:lnTo>
                  <a:lnTo>
                    <a:pt x="55" y="299"/>
                  </a:lnTo>
                  <a:lnTo>
                    <a:pt x="49" y="312"/>
                  </a:lnTo>
                  <a:lnTo>
                    <a:pt x="43" y="324"/>
                  </a:lnTo>
                  <a:lnTo>
                    <a:pt x="39" y="336"/>
                  </a:lnTo>
                  <a:lnTo>
                    <a:pt x="35" y="349"/>
                  </a:lnTo>
                  <a:lnTo>
                    <a:pt x="33" y="361"/>
                  </a:lnTo>
                  <a:lnTo>
                    <a:pt x="27" y="373"/>
                  </a:lnTo>
                  <a:lnTo>
                    <a:pt x="24" y="384"/>
                  </a:lnTo>
                  <a:lnTo>
                    <a:pt x="22" y="396"/>
                  </a:lnTo>
                  <a:lnTo>
                    <a:pt x="18" y="410"/>
                  </a:lnTo>
                  <a:lnTo>
                    <a:pt x="16" y="421"/>
                  </a:lnTo>
                  <a:lnTo>
                    <a:pt x="12" y="433"/>
                  </a:lnTo>
                  <a:lnTo>
                    <a:pt x="10" y="445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2" y="505"/>
                  </a:lnTo>
                  <a:lnTo>
                    <a:pt x="0" y="517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62"/>
                  </a:lnTo>
                  <a:lnTo>
                    <a:pt x="0" y="573"/>
                  </a:lnTo>
                  <a:lnTo>
                    <a:pt x="0" y="583"/>
                  </a:lnTo>
                  <a:lnTo>
                    <a:pt x="0" y="595"/>
                  </a:lnTo>
                  <a:lnTo>
                    <a:pt x="0" y="605"/>
                  </a:lnTo>
                  <a:lnTo>
                    <a:pt x="0" y="616"/>
                  </a:lnTo>
                  <a:lnTo>
                    <a:pt x="2" y="626"/>
                  </a:lnTo>
                  <a:lnTo>
                    <a:pt x="4" y="638"/>
                  </a:lnTo>
                  <a:lnTo>
                    <a:pt x="4" y="648"/>
                  </a:lnTo>
                  <a:lnTo>
                    <a:pt x="6" y="657"/>
                  </a:lnTo>
                  <a:lnTo>
                    <a:pt x="6" y="667"/>
                  </a:lnTo>
                  <a:lnTo>
                    <a:pt x="8" y="679"/>
                  </a:lnTo>
                  <a:lnTo>
                    <a:pt x="10" y="687"/>
                  </a:lnTo>
                  <a:lnTo>
                    <a:pt x="12" y="696"/>
                  </a:lnTo>
                  <a:lnTo>
                    <a:pt x="14" y="706"/>
                  </a:lnTo>
                  <a:lnTo>
                    <a:pt x="18" y="716"/>
                  </a:lnTo>
                  <a:lnTo>
                    <a:pt x="20" y="724"/>
                  </a:lnTo>
                  <a:lnTo>
                    <a:pt x="22" y="731"/>
                  </a:lnTo>
                  <a:lnTo>
                    <a:pt x="24" y="739"/>
                  </a:lnTo>
                  <a:lnTo>
                    <a:pt x="25" y="749"/>
                  </a:lnTo>
                  <a:lnTo>
                    <a:pt x="29" y="755"/>
                  </a:lnTo>
                  <a:lnTo>
                    <a:pt x="33" y="765"/>
                  </a:lnTo>
                  <a:lnTo>
                    <a:pt x="35" y="770"/>
                  </a:lnTo>
                  <a:lnTo>
                    <a:pt x="39" y="778"/>
                  </a:lnTo>
                  <a:lnTo>
                    <a:pt x="41" y="786"/>
                  </a:lnTo>
                  <a:lnTo>
                    <a:pt x="45" y="792"/>
                  </a:lnTo>
                  <a:lnTo>
                    <a:pt x="47" y="798"/>
                  </a:lnTo>
                  <a:lnTo>
                    <a:pt x="51" y="806"/>
                  </a:lnTo>
                  <a:lnTo>
                    <a:pt x="55" y="809"/>
                  </a:lnTo>
                  <a:lnTo>
                    <a:pt x="59" y="815"/>
                  </a:lnTo>
                  <a:lnTo>
                    <a:pt x="63" y="821"/>
                  </a:lnTo>
                  <a:lnTo>
                    <a:pt x="66" y="827"/>
                  </a:lnTo>
                  <a:lnTo>
                    <a:pt x="74" y="831"/>
                  </a:lnTo>
                  <a:lnTo>
                    <a:pt x="76" y="835"/>
                  </a:lnTo>
                  <a:lnTo>
                    <a:pt x="82" y="837"/>
                  </a:lnTo>
                  <a:lnTo>
                    <a:pt x="88" y="841"/>
                  </a:lnTo>
                  <a:lnTo>
                    <a:pt x="96" y="846"/>
                  </a:lnTo>
                  <a:lnTo>
                    <a:pt x="102" y="850"/>
                  </a:lnTo>
                  <a:lnTo>
                    <a:pt x="109" y="854"/>
                  </a:lnTo>
                  <a:lnTo>
                    <a:pt x="117" y="858"/>
                  </a:lnTo>
                  <a:lnTo>
                    <a:pt x="127" y="864"/>
                  </a:lnTo>
                  <a:lnTo>
                    <a:pt x="137" y="868"/>
                  </a:lnTo>
                  <a:lnTo>
                    <a:pt x="146" y="872"/>
                  </a:lnTo>
                  <a:lnTo>
                    <a:pt x="152" y="874"/>
                  </a:lnTo>
                  <a:lnTo>
                    <a:pt x="158" y="876"/>
                  </a:lnTo>
                  <a:lnTo>
                    <a:pt x="164" y="878"/>
                  </a:lnTo>
                  <a:lnTo>
                    <a:pt x="170" y="882"/>
                  </a:lnTo>
                  <a:lnTo>
                    <a:pt x="176" y="884"/>
                  </a:lnTo>
                  <a:lnTo>
                    <a:pt x="179" y="884"/>
                  </a:lnTo>
                  <a:lnTo>
                    <a:pt x="185" y="885"/>
                  </a:lnTo>
                  <a:lnTo>
                    <a:pt x="193" y="887"/>
                  </a:lnTo>
                  <a:lnTo>
                    <a:pt x="199" y="887"/>
                  </a:lnTo>
                  <a:lnTo>
                    <a:pt x="205" y="887"/>
                  </a:lnTo>
                  <a:lnTo>
                    <a:pt x="211" y="889"/>
                  </a:lnTo>
                  <a:lnTo>
                    <a:pt x="217" y="889"/>
                  </a:lnTo>
                  <a:lnTo>
                    <a:pt x="222" y="889"/>
                  </a:lnTo>
                  <a:lnTo>
                    <a:pt x="230" y="889"/>
                  </a:lnTo>
                  <a:lnTo>
                    <a:pt x="236" y="889"/>
                  </a:lnTo>
                  <a:lnTo>
                    <a:pt x="242" y="889"/>
                  </a:lnTo>
                  <a:lnTo>
                    <a:pt x="248" y="889"/>
                  </a:lnTo>
                  <a:lnTo>
                    <a:pt x="256" y="889"/>
                  </a:lnTo>
                  <a:lnTo>
                    <a:pt x="261" y="887"/>
                  </a:lnTo>
                  <a:lnTo>
                    <a:pt x="269" y="887"/>
                  </a:lnTo>
                  <a:lnTo>
                    <a:pt x="275" y="885"/>
                  </a:lnTo>
                  <a:lnTo>
                    <a:pt x="281" y="884"/>
                  </a:lnTo>
                  <a:lnTo>
                    <a:pt x="287" y="882"/>
                  </a:lnTo>
                  <a:lnTo>
                    <a:pt x="295" y="878"/>
                  </a:lnTo>
                  <a:lnTo>
                    <a:pt x="300" y="874"/>
                  </a:lnTo>
                  <a:lnTo>
                    <a:pt x="308" y="872"/>
                  </a:lnTo>
                  <a:lnTo>
                    <a:pt x="314" y="868"/>
                  </a:lnTo>
                  <a:lnTo>
                    <a:pt x="320" y="866"/>
                  </a:lnTo>
                  <a:lnTo>
                    <a:pt x="328" y="860"/>
                  </a:lnTo>
                  <a:lnTo>
                    <a:pt x="334" y="856"/>
                  </a:lnTo>
                  <a:lnTo>
                    <a:pt x="339" y="850"/>
                  </a:lnTo>
                  <a:lnTo>
                    <a:pt x="347" y="846"/>
                  </a:lnTo>
                  <a:lnTo>
                    <a:pt x="353" y="839"/>
                  </a:lnTo>
                  <a:lnTo>
                    <a:pt x="359" y="833"/>
                  </a:lnTo>
                  <a:lnTo>
                    <a:pt x="365" y="827"/>
                  </a:lnTo>
                  <a:lnTo>
                    <a:pt x="373" y="821"/>
                  </a:lnTo>
                  <a:lnTo>
                    <a:pt x="373" y="819"/>
                  </a:lnTo>
                  <a:lnTo>
                    <a:pt x="374" y="817"/>
                  </a:lnTo>
                  <a:lnTo>
                    <a:pt x="376" y="813"/>
                  </a:lnTo>
                  <a:lnTo>
                    <a:pt x="378" y="807"/>
                  </a:lnTo>
                  <a:lnTo>
                    <a:pt x="382" y="800"/>
                  </a:lnTo>
                  <a:lnTo>
                    <a:pt x="386" y="792"/>
                  </a:lnTo>
                  <a:lnTo>
                    <a:pt x="388" y="786"/>
                  </a:lnTo>
                  <a:lnTo>
                    <a:pt x="390" y="780"/>
                  </a:lnTo>
                  <a:lnTo>
                    <a:pt x="392" y="774"/>
                  </a:lnTo>
                  <a:lnTo>
                    <a:pt x="394" y="768"/>
                  </a:lnTo>
                  <a:lnTo>
                    <a:pt x="396" y="759"/>
                  </a:lnTo>
                  <a:lnTo>
                    <a:pt x="396" y="753"/>
                  </a:lnTo>
                  <a:lnTo>
                    <a:pt x="398" y="745"/>
                  </a:lnTo>
                  <a:lnTo>
                    <a:pt x="400" y="735"/>
                  </a:lnTo>
                  <a:lnTo>
                    <a:pt x="400" y="726"/>
                  </a:lnTo>
                  <a:lnTo>
                    <a:pt x="400" y="716"/>
                  </a:lnTo>
                  <a:lnTo>
                    <a:pt x="400" y="706"/>
                  </a:lnTo>
                  <a:lnTo>
                    <a:pt x="402" y="696"/>
                  </a:lnTo>
                  <a:lnTo>
                    <a:pt x="400" y="690"/>
                  </a:lnTo>
                  <a:lnTo>
                    <a:pt x="400" y="683"/>
                  </a:lnTo>
                  <a:lnTo>
                    <a:pt x="400" y="677"/>
                  </a:lnTo>
                  <a:lnTo>
                    <a:pt x="400" y="671"/>
                  </a:lnTo>
                  <a:lnTo>
                    <a:pt x="400" y="665"/>
                  </a:lnTo>
                  <a:lnTo>
                    <a:pt x="400" y="659"/>
                  </a:lnTo>
                  <a:lnTo>
                    <a:pt x="398" y="653"/>
                  </a:lnTo>
                  <a:lnTo>
                    <a:pt x="398" y="646"/>
                  </a:lnTo>
                  <a:lnTo>
                    <a:pt x="396" y="640"/>
                  </a:lnTo>
                  <a:lnTo>
                    <a:pt x="396" y="632"/>
                  </a:lnTo>
                  <a:lnTo>
                    <a:pt x="394" y="624"/>
                  </a:lnTo>
                  <a:lnTo>
                    <a:pt x="394" y="618"/>
                  </a:lnTo>
                  <a:lnTo>
                    <a:pt x="392" y="611"/>
                  </a:lnTo>
                  <a:lnTo>
                    <a:pt x="392" y="603"/>
                  </a:lnTo>
                  <a:lnTo>
                    <a:pt x="390" y="597"/>
                  </a:lnTo>
                  <a:lnTo>
                    <a:pt x="390" y="589"/>
                  </a:lnTo>
                  <a:lnTo>
                    <a:pt x="351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735" y="10039"/>
              <a:ext cx="134" cy="59"/>
            </a:xfrm>
            <a:custGeom>
              <a:avLst/>
              <a:gdLst>
                <a:gd name="T0" fmla="*/ 2 w 267"/>
                <a:gd name="T1" fmla="*/ 0 h 119"/>
                <a:gd name="T2" fmla="*/ 3 w 267"/>
                <a:gd name="T3" fmla="*/ 0 h 119"/>
                <a:gd name="T4" fmla="*/ 5 w 267"/>
                <a:gd name="T5" fmla="*/ 2 h 119"/>
                <a:gd name="T6" fmla="*/ 7 w 267"/>
                <a:gd name="T7" fmla="*/ 2 h 119"/>
                <a:gd name="T8" fmla="*/ 8 w 267"/>
                <a:gd name="T9" fmla="*/ 3 h 119"/>
                <a:gd name="T10" fmla="*/ 10 w 267"/>
                <a:gd name="T11" fmla="*/ 4 h 119"/>
                <a:gd name="T12" fmla="*/ 12 w 267"/>
                <a:gd name="T13" fmla="*/ 5 h 119"/>
                <a:gd name="T14" fmla="*/ 14 w 267"/>
                <a:gd name="T15" fmla="*/ 6 h 119"/>
                <a:gd name="T16" fmla="*/ 17 w 267"/>
                <a:gd name="T17" fmla="*/ 7 h 119"/>
                <a:gd name="T18" fmla="*/ 19 w 267"/>
                <a:gd name="T19" fmla="*/ 7 h 119"/>
                <a:gd name="T20" fmla="*/ 20 w 267"/>
                <a:gd name="T21" fmla="*/ 8 h 119"/>
                <a:gd name="T22" fmla="*/ 22 w 267"/>
                <a:gd name="T23" fmla="*/ 8 h 119"/>
                <a:gd name="T24" fmla="*/ 23 w 267"/>
                <a:gd name="T25" fmla="*/ 8 h 119"/>
                <a:gd name="T26" fmla="*/ 25 w 267"/>
                <a:gd name="T27" fmla="*/ 9 h 119"/>
                <a:gd name="T28" fmla="*/ 26 w 267"/>
                <a:gd name="T29" fmla="*/ 9 h 119"/>
                <a:gd name="T30" fmla="*/ 28 w 267"/>
                <a:gd name="T31" fmla="*/ 9 h 119"/>
                <a:gd name="T32" fmla="*/ 29 w 267"/>
                <a:gd name="T33" fmla="*/ 10 h 119"/>
                <a:gd name="T34" fmla="*/ 31 w 267"/>
                <a:gd name="T35" fmla="*/ 10 h 119"/>
                <a:gd name="T36" fmla="*/ 33 w 267"/>
                <a:gd name="T37" fmla="*/ 10 h 119"/>
                <a:gd name="T38" fmla="*/ 34 w 267"/>
                <a:gd name="T39" fmla="*/ 14 h 119"/>
                <a:gd name="T40" fmla="*/ 33 w 267"/>
                <a:gd name="T41" fmla="*/ 14 h 119"/>
                <a:gd name="T42" fmla="*/ 31 w 267"/>
                <a:gd name="T43" fmla="*/ 14 h 119"/>
                <a:gd name="T44" fmla="*/ 30 w 267"/>
                <a:gd name="T45" fmla="*/ 14 h 119"/>
                <a:gd name="T46" fmla="*/ 28 w 267"/>
                <a:gd name="T47" fmla="*/ 14 h 119"/>
                <a:gd name="T48" fmla="*/ 26 w 267"/>
                <a:gd name="T49" fmla="*/ 13 h 119"/>
                <a:gd name="T50" fmla="*/ 24 w 267"/>
                <a:gd name="T51" fmla="*/ 13 h 119"/>
                <a:gd name="T52" fmla="*/ 21 w 267"/>
                <a:gd name="T53" fmla="*/ 12 h 119"/>
                <a:gd name="T54" fmla="*/ 20 w 267"/>
                <a:gd name="T55" fmla="*/ 12 h 119"/>
                <a:gd name="T56" fmla="*/ 18 w 267"/>
                <a:gd name="T57" fmla="*/ 11 h 119"/>
                <a:gd name="T58" fmla="*/ 16 w 267"/>
                <a:gd name="T59" fmla="*/ 10 h 119"/>
                <a:gd name="T60" fmla="*/ 13 w 267"/>
                <a:gd name="T61" fmla="*/ 9 h 119"/>
                <a:gd name="T62" fmla="*/ 10 w 267"/>
                <a:gd name="T63" fmla="*/ 8 h 119"/>
                <a:gd name="T64" fmla="*/ 8 w 267"/>
                <a:gd name="T65" fmla="*/ 7 h 119"/>
                <a:gd name="T66" fmla="*/ 5 w 267"/>
                <a:gd name="T67" fmla="*/ 6 h 119"/>
                <a:gd name="T68" fmla="*/ 3 w 267"/>
                <a:gd name="T69" fmla="*/ 5 h 119"/>
                <a:gd name="T70" fmla="*/ 0 w 267"/>
                <a:gd name="T71" fmla="*/ 3 h 119"/>
                <a:gd name="T72" fmla="*/ 1 w 267"/>
                <a:gd name="T73" fmla="*/ 0 h 1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119">
                  <a:moveTo>
                    <a:pt x="6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31" y="12"/>
                  </a:lnTo>
                  <a:lnTo>
                    <a:pt x="37" y="16"/>
                  </a:lnTo>
                  <a:lnTo>
                    <a:pt x="41" y="20"/>
                  </a:lnTo>
                  <a:lnTo>
                    <a:pt x="49" y="22"/>
                  </a:lnTo>
                  <a:lnTo>
                    <a:pt x="55" y="26"/>
                  </a:lnTo>
                  <a:lnTo>
                    <a:pt x="60" y="28"/>
                  </a:lnTo>
                  <a:lnTo>
                    <a:pt x="70" y="32"/>
                  </a:lnTo>
                  <a:lnTo>
                    <a:pt x="76" y="37"/>
                  </a:lnTo>
                  <a:lnTo>
                    <a:pt x="86" y="41"/>
                  </a:lnTo>
                  <a:lnTo>
                    <a:pt x="94" y="43"/>
                  </a:lnTo>
                  <a:lnTo>
                    <a:pt x="101" y="47"/>
                  </a:lnTo>
                  <a:lnTo>
                    <a:pt x="111" y="51"/>
                  </a:lnTo>
                  <a:lnTo>
                    <a:pt x="121" y="55"/>
                  </a:lnTo>
                  <a:lnTo>
                    <a:pt x="131" y="59"/>
                  </a:lnTo>
                  <a:lnTo>
                    <a:pt x="140" y="61"/>
                  </a:lnTo>
                  <a:lnTo>
                    <a:pt x="146" y="63"/>
                  </a:lnTo>
                  <a:lnTo>
                    <a:pt x="152" y="65"/>
                  </a:lnTo>
                  <a:lnTo>
                    <a:pt x="158" y="67"/>
                  </a:lnTo>
                  <a:lnTo>
                    <a:pt x="164" y="69"/>
                  </a:lnTo>
                  <a:lnTo>
                    <a:pt x="170" y="69"/>
                  </a:lnTo>
                  <a:lnTo>
                    <a:pt x="175" y="71"/>
                  </a:lnTo>
                  <a:lnTo>
                    <a:pt x="179" y="71"/>
                  </a:lnTo>
                  <a:lnTo>
                    <a:pt x="187" y="73"/>
                  </a:lnTo>
                  <a:lnTo>
                    <a:pt x="193" y="75"/>
                  </a:lnTo>
                  <a:lnTo>
                    <a:pt x="199" y="76"/>
                  </a:lnTo>
                  <a:lnTo>
                    <a:pt x="205" y="76"/>
                  </a:lnTo>
                  <a:lnTo>
                    <a:pt x="212" y="78"/>
                  </a:lnTo>
                  <a:lnTo>
                    <a:pt x="218" y="78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8" y="82"/>
                  </a:lnTo>
                  <a:lnTo>
                    <a:pt x="244" y="82"/>
                  </a:lnTo>
                  <a:lnTo>
                    <a:pt x="251" y="82"/>
                  </a:lnTo>
                  <a:lnTo>
                    <a:pt x="257" y="84"/>
                  </a:lnTo>
                  <a:lnTo>
                    <a:pt x="267" y="84"/>
                  </a:lnTo>
                  <a:lnTo>
                    <a:pt x="265" y="119"/>
                  </a:lnTo>
                  <a:lnTo>
                    <a:pt x="263" y="119"/>
                  </a:lnTo>
                  <a:lnTo>
                    <a:pt x="257" y="117"/>
                  </a:lnTo>
                  <a:lnTo>
                    <a:pt x="251" y="117"/>
                  </a:lnTo>
                  <a:lnTo>
                    <a:pt x="248" y="115"/>
                  </a:lnTo>
                  <a:lnTo>
                    <a:pt x="242" y="115"/>
                  </a:lnTo>
                  <a:lnTo>
                    <a:pt x="236" y="115"/>
                  </a:lnTo>
                  <a:lnTo>
                    <a:pt x="228" y="112"/>
                  </a:lnTo>
                  <a:lnTo>
                    <a:pt x="220" y="112"/>
                  </a:lnTo>
                  <a:lnTo>
                    <a:pt x="212" y="110"/>
                  </a:lnTo>
                  <a:lnTo>
                    <a:pt x="205" y="108"/>
                  </a:lnTo>
                  <a:lnTo>
                    <a:pt x="195" y="106"/>
                  </a:lnTo>
                  <a:lnTo>
                    <a:pt x="185" y="104"/>
                  </a:lnTo>
                  <a:lnTo>
                    <a:pt x="175" y="102"/>
                  </a:lnTo>
                  <a:lnTo>
                    <a:pt x="168" y="100"/>
                  </a:lnTo>
                  <a:lnTo>
                    <a:pt x="160" y="98"/>
                  </a:lnTo>
                  <a:lnTo>
                    <a:pt x="156" y="96"/>
                  </a:lnTo>
                  <a:lnTo>
                    <a:pt x="150" y="94"/>
                  </a:lnTo>
                  <a:lnTo>
                    <a:pt x="144" y="92"/>
                  </a:lnTo>
                  <a:lnTo>
                    <a:pt x="133" y="90"/>
                  </a:lnTo>
                  <a:lnTo>
                    <a:pt x="123" y="86"/>
                  </a:lnTo>
                  <a:lnTo>
                    <a:pt x="111" y="82"/>
                  </a:lnTo>
                  <a:lnTo>
                    <a:pt x="101" y="78"/>
                  </a:lnTo>
                  <a:lnTo>
                    <a:pt x="90" y="75"/>
                  </a:lnTo>
                  <a:lnTo>
                    <a:pt x="80" y="71"/>
                  </a:lnTo>
                  <a:lnTo>
                    <a:pt x="68" y="67"/>
                  </a:lnTo>
                  <a:lnTo>
                    <a:pt x="58" y="61"/>
                  </a:lnTo>
                  <a:lnTo>
                    <a:pt x="47" y="57"/>
                  </a:lnTo>
                  <a:lnTo>
                    <a:pt x="37" y="51"/>
                  </a:lnTo>
                  <a:lnTo>
                    <a:pt x="27" y="47"/>
                  </a:lnTo>
                  <a:lnTo>
                    <a:pt x="18" y="41"/>
                  </a:lnTo>
                  <a:lnTo>
                    <a:pt x="10" y="36"/>
                  </a:lnTo>
                  <a:lnTo>
                    <a:pt x="0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652" y="9794"/>
              <a:ext cx="291" cy="69"/>
            </a:xfrm>
            <a:custGeom>
              <a:avLst/>
              <a:gdLst>
                <a:gd name="T0" fmla="*/ 1 w 583"/>
                <a:gd name="T1" fmla="*/ 1 h 138"/>
                <a:gd name="T2" fmla="*/ 2 w 583"/>
                <a:gd name="T3" fmla="*/ 1 h 138"/>
                <a:gd name="T4" fmla="*/ 3 w 583"/>
                <a:gd name="T5" fmla="*/ 2 h 138"/>
                <a:gd name="T6" fmla="*/ 5 w 583"/>
                <a:gd name="T7" fmla="*/ 3 h 138"/>
                <a:gd name="T8" fmla="*/ 6 w 583"/>
                <a:gd name="T9" fmla="*/ 3 h 138"/>
                <a:gd name="T10" fmla="*/ 8 w 583"/>
                <a:gd name="T11" fmla="*/ 4 h 138"/>
                <a:gd name="T12" fmla="*/ 10 w 583"/>
                <a:gd name="T13" fmla="*/ 5 h 138"/>
                <a:gd name="T14" fmla="*/ 12 w 583"/>
                <a:gd name="T15" fmla="*/ 6 h 138"/>
                <a:gd name="T16" fmla="*/ 14 w 583"/>
                <a:gd name="T17" fmla="*/ 7 h 138"/>
                <a:gd name="T18" fmla="*/ 17 w 583"/>
                <a:gd name="T19" fmla="*/ 8 h 138"/>
                <a:gd name="T20" fmla="*/ 19 w 583"/>
                <a:gd name="T21" fmla="*/ 8 h 138"/>
                <a:gd name="T22" fmla="*/ 22 w 583"/>
                <a:gd name="T23" fmla="*/ 9 h 138"/>
                <a:gd name="T24" fmla="*/ 24 w 583"/>
                <a:gd name="T25" fmla="*/ 10 h 138"/>
                <a:gd name="T26" fmla="*/ 27 w 583"/>
                <a:gd name="T27" fmla="*/ 11 h 138"/>
                <a:gd name="T28" fmla="*/ 30 w 583"/>
                <a:gd name="T29" fmla="*/ 12 h 138"/>
                <a:gd name="T30" fmla="*/ 33 w 583"/>
                <a:gd name="T31" fmla="*/ 12 h 138"/>
                <a:gd name="T32" fmla="*/ 36 w 583"/>
                <a:gd name="T33" fmla="*/ 13 h 138"/>
                <a:gd name="T34" fmla="*/ 39 w 583"/>
                <a:gd name="T35" fmla="*/ 13 h 138"/>
                <a:gd name="T36" fmla="*/ 42 w 583"/>
                <a:gd name="T37" fmla="*/ 14 h 138"/>
                <a:gd name="T38" fmla="*/ 45 w 583"/>
                <a:gd name="T39" fmla="*/ 14 h 138"/>
                <a:gd name="T40" fmla="*/ 48 w 583"/>
                <a:gd name="T41" fmla="*/ 14 h 138"/>
                <a:gd name="T42" fmla="*/ 51 w 583"/>
                <a:gd name="T43" fmla="*/ 14 h 138"/>
                <a:gd name="T44" fmla="*/ 54 w 583"/>
                <a:gd name="T45" fmla="*/ 13 h 138"/>
                <a:gd name="T46" fmla="*/ 56 w 583"/>
                <a:gd name="T47" fmla="*/ 13 h 138"/>
                <a:gd name="T48" fmla="*/ 59 w 583"/>
                <a:gd name="T49" fmla="*/ 12 h 138"/>
                <a:gd name="T50" fmla="*/ 62 w 583"/>
                <a:gd name="T51" fmla="*/ 12 h 138"/>
                <a:gd name="T52" fmla="*/ 65 w 583"/>
                <a:gd name="T53" fmla="*/ 10 h 138"/>
                <a:gd name="T54" fmla="*/ 67 w 583"/>
                <a:gd name="T55" fmla="*/ 9 h 138"/>
                <a:gd name="T56" fmla="*/ 70 w 583"/>
                <a:gd name="T57" fmla="*/ 8 h 138"/>
                <a:gd name="T58" fmla="*/ 72 w 583"/>
                <a:gd name="T59" fmla="*/ 6 h 138"/>
                <a:gd name="T60" fmla="*/ 72 w 583"/>
                <a:gd name="T61" fmla="*/ 11 h 138"/>
                <a:gd name="T62" fmla="*/ 71 w 583"/>
                <a:gd name="T63" fmla="*/ 12 h 138"/>
                <a:gd name="T64" fmla="*/ 69 w 583"/>
                <a:gd name="T65" fmla="*/ 13 h 138"/>
                <a:gd name="T66" fmla="*/ 67 w 583"/>
                <a:gd name="T67" fmla="*/ 14 h 138"/>
                <a:gd name="T68" fmla="*/ 65 w 583"/>
                <a:gd name="T69" fmla="*/ 14 h 138"/>
                <a:gd name="T70" fmla="*/ 64 w 583"/>
                <a:gd name="T71" fmla="*/ 15 h 138"/>
                <a:gd name="T72" fmla="*/ 62 w 583"/>
                <a:gd name="T73" fmla="*/ 15 h 138"/>
                <a:gd name="T74" fmla="*/ 61 w 583"/>
                <a:gd name="T75" fmla="*/ 16 h 138"/>
                <a:gd name="T76" fmla="*/ 59 w 583"/>
                <a:gd name="T77" fmla="*/ 16 h 138"/>
                <a:gd name="T78" fmla="*/ 57 w 583"/>
                <a:gd name="T79" fmla="*/ 17 h 138"/>
                <a:gd name="T80" fmla="*/ 55 w 583"/>
                <a:gd name="T81" fmla="*/ 17 h 138"/>
                <a:gd name="T82" fmla="*/ 52 w 583"/>
                <a:gd name="T83" fmla="*/ 17 h 138"/>
                <a:gd name="T84" fmla="*/ 50 w 583"/>
                <a:gd name="T85" fmla="*/ 18 h 138"/>
                <a:gd name="T86" fmla="*/ 47 w 583"/>
                <a:gd name="T87" fmla="*/ 18 h 138"/>
                <a:gd name="T88" fmla="*/ 44 w 583"/>
                <a:gd name="T89" fmla="*/ 18 h 138"/>
                <a:gd name="T90" fmla="*/ 42 w 583"/>
                <a:gd name="T91" fmla="*/ 18 h 138"/>
                <a:gd name="T92" fmla="*/ 39 w 583"/>
                <a:gd name="T93" fmla="*/ 17 h 138"/>
                <a:gd name="T94" fmla="*/ 35 w 583"/>
                <a:gd name="T95" fmla="*/ 17 h 138"/>
                <a:gd name="T96" fmla="*/ 32 w 583"/>
                <a:gd name="T97" fmla="*/ 16 h 138"/>
                <a:gd name="T98" fmla="*/ 29 w 583"/>
                <a:gd name="T99" fmla="*/ 16 h 138"/>
                <a:gd name="T100" fmla="*/ 25 w 583"/>
                <a:gd name="T101" fmla="*/ 15 h 138"/>
                <a:gd name="T102" fmla="*/ 22 w 583"/>
                <a:gd name="T103" fmla="*/ 14 h 138"/>
                <a:gd name="T104" fmla="*/ 18 w 583"/>
                <a:gd name="T105" fmla="*/ 12 h 138"/>
                <a:gd name="T106" fmla="*/ 14 w 583"/>
                <a:gd name="T107" fmla="*/ 11 h 138"/>
                <a:gd name="T108" fmla="*/ 10 w 583"/>
                <a:gd name="T109" fmla="*/ 9 h 138"/>
                <a:gd name="T110" fmla="*/ 6 w 583"/>
                <a:gd name="T111" fmla="*/ 7 h 138"/>
                <a:gd name="T112" fmla="*/ 2 w 583"/>
                <a:gd name="T113" fmla="*/ 5 h 138"/>
                <a:gd name="T114" fmla="*/ 0 w 583"/>
                <a:gd name="T115" fmla="*/ 0 h 1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3" h="138">
                  <a:moveTo>
                    <a:pt x="6" y="0"/>
                  </a:moveTo>
                  <a:lnTo>
                    <a:pt x="8" y="2"/>
                  </a:lnTo>
                  <a:lnTo>
                    <a:pt x="14" y="4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1"/>
                  </a:lnTo>
                  <a:lnTo>
                    <a:pt x="61" y="25"/>
                  </a:lnTo>
                  <a:lnTo>
                    <a:pt x="69" y="29"/>
                  </a:lnTo>
                  <a:lnTo>
                    <a:pt x="74" y="33"/>
                  </a:lnTo>
                  <a:lnTo>
                    <a:pt x="82" y="35"/>
                  </a:lnTo>
                  <a:lnTo>
                    <a:pt x="90" y="39"/>
                  </a:lnTo>
                  <a:lnTo>
                    <a:pt x="100" y="41"/>
                  </a:lnTo>
                  <a:lnTo>
                    <a:pt x="108" y="45"/>
                  </a:lnTo>
                  <a:lnTo>
                    <a:pt x="117" y="49"/>
                  </a:lnTo>
                  <a:lnTo>
                    <a:pt x="127" y="53"/>
                  </a:lnTo>
                  <a:lnTo>
                    <a:pt x="137" y="57"/>
                  </a:lnTo>
                  <a:lnTo>
                    <a:pt x="147" y="59"/>
                  </a:lnTo>
                  <a:lnTo>
                    <a:pt x="156" y="62"/>
                  </a:lnTo>
                  <a:lnTo>
                    <a:pt x="166" y="66"/>
                  </a:lnTo>
                  <a:lnTo>
                    <a:pt x="178" y="70"/>
                  </a:lnTo>
                  <a:lnTo>
                    <a:pt x="187" y="74"/>
                  </a:lnTo>
                  <a:lnTo>
                    <a:pt x="199" y="76"/>
                  </a:lnTo>
                  <a:lnTo>
                    <a:pt x="209" y="80"/>
                  </a:lnTo>
                  <a:lnTo>
                    <a:pt x="223" y="84"/>
                  </a:lnTo>
                  <a:lnTo>
                    <a:pt x="232" y="86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67" y="94"/>
                  </a:lnTo>
                  <a:lnTo>
                    <a:pt x="279" y="96"/>
                  </a:lnTo>
                  <a:lnTo>
                    <a:pt x="289" y="98"/>
                  </a:lnTo>
                  <a:lnTo>
                    <a:pt x="302" y="101"/>
                  </a:lnTo>
                  <a:lnTo>
                    <a:pt x="314" y="103"/>
                  </a:lnTo>
                  <a:lnTo>
                    <a:pt x="326" y="103"/>
                  </a:lnTo>
                  <a:lnTo>
                    <a:pt x="338" y="105"/>
                  </a:lnTo>
                  <a:lnTo>
                    <a:pt x="349" y="105"/>
                  </a:lnTo>
                  <a:lnTo>
                    <a:pt x="361" y="107"/>
                  </a:lnTo>
                  <a:lnTo>
                    <a:pt x="373" y="107"/>
                  </a:lnTo>
                  <a:lnTo>
                    <a:pt x="384" y="107"/>
                  </a:lnTo>
                  <a:lnTo>
                    <a:pt x="398" y="107"/>
                  </a:lnTo>
                  <a:lnTo>
                    <a:pt x="410" y="107"/>
                  </a:lnTo>
                  <a:lnTo>
                    <a:pt x="421" y="105"/>
                  </a:lnTo>
                  <a:lnTo>
                    <a:pt x="433" y="103"/>
                  </a:lnTo>
                  <a:lnTo>
                    <a:pt x="443" y="101"/>
                  </a:lnTo>
                  <a:lnTo>
                    <a:pt x="455" y="101"/>
                  </a:lnTo>
                  <a:lnTo>
                    <a:pt x="466" y="98"/>
                  </a:lnTo>
                  <a:lnTo>
                    <a:pt x="478" y="96"/>
                  </a:lnTo>
                  <a:lnTo>
                    <a:pt x="488" y="92"/>
                  </a:lnTo>
                  <a:lnTo>
                    <a:pt x="499" y="90"/>
                  </a:lnTo>
                  <a:lnTo>
                    <a:pt x="511" y="86"/>
                  </a:lnTo>
                  <a:lnTo>
                    <a:pt x="521" y="80"/>
                  </a:lnTo>
                  <a:lnTo>
                    <a:pt x="531" y="76"/>
                  </a:lnTo>
                  <a:lnTo>
                    <a:pt x="540" y="70"/>
                  </a:lnTo>
                  <a:lnTo>
                    <a:pt x="550" y="64"/>
                  </a:lnTo>
                  <a:lnTo>
                    <a:pt x="560" y="59"/>
                  </a:lnTo>
                  <a:lnTo>
                    <a:pt x="570" y="53"/>
                  </a:lnTo>
                  <a:lnTo>
                    <a:pt x="579" y="47"/>
                  </a:lnTo>
                  <a:lnTo>
                    <a:pt x="583" y="82"/>
                  </a:lnTo>
                  <a:lnTo>
                    <a:pt x="581" y="84"/>
                  </a:lnTo>
                  <a:lnTo>
                    <a:pt x="573" y="88"/>
                  </a:lnTo>
                  <a:lnTo>
                    <a:pt x="568" y="92"/>
                  </a:lnTo>
                  <a:lnTo>
                    <a:pt x="562" y="94"/>
                  </a:lnTo>
                  <a:lnTo>
                    <a:pt x="554" y="98"/>
                  </a:lnTo>
                  <a:lnTo>
                    <a:pt x="544" y="103"/>
                  </a:lnTo>
                  <a:lnTo>
                    <a:pt x="538" y="105"/>
                  </a:lnTo>
                  <a:lnTo>
                    <a:pt x="534" y="107"/>
                  </a:lnTo>
                  <a:lnTo>
                    <a:pt x="527" y="109"/>
                  </a:lnTo>
                  <a:lnTo>
                    <a:pt x="523" y="111"/>
                  </a:lnTo>
                  <a:lnTo>
                    <a:pt x="517" y="113"/>
                  </a:lnTo>
                  <a:lnTo>
                    <a:pt x="511" y="115"/>
                  </a:lnTo>
                  <a:lnTo>
                    <a:pt x="503" y="117"/>
                  </a:lnTo>
                  <a:lnTo>
                    <a:pt x="497" y="121"/>
                  </a:lnTo>
                  <a:lnTo>
                    <a:pt x="488" y="123"/>
                  </a:lnTo>
                  <a:lnTo>
                    <a:pt x="482" y="125"/>
                  </a:lnTo>
                  <a:lnTo>
                    <a:pt x="474" y="127"/>
                  </a:lnTo>
                  <a:lnTo>
                    <a:pt x="466" y="129"/>
                  </a:lnTo>
                  <a:lnTo>
                    <a:pt x="458" y="131"/>
                  </a:lnTo>
                  <a:lnTo>
                    <a:pt x="451" y="133"/>
                  </a:lnTo>
                  <a:lnTo>
                    <a:pt x="441" y="133"/>
                  </a:lnTo>
                  <a:lnTo>
                    <a:pt x="433" y="135"/>
                  </a:lnTo>
                  <a:lnTo>
                    <a:pt x="421" y="135"/>
                  </a:lnTo>
                  <a:lnTo>
                    <a:pt x="414" y="137"/>
                  </a:lnTo>
                  <a:lnTo>
                    <a:pt x="402" y="137"/>
                  </a:lnTo>
                  <a:lnTo>
                    <a:pt x="392" y="138"/>
                  </a:lnTo>
                  <a:lnTo>
                    <a:pt x="380" y="138"/>
                  </a:lnTo>
                  <a:lnTo>
                    <a:pt x="371" y="138"/>
                  </a:lnTo>
                  <a:lnTo>
                    <a:pt x="359" y="138"/>
                  </a:lnTo>
                  <a:lnTo>
                    <a:pt x="349" y="138"/>
                  </a:lnTo>
                  <a:lnTo>
                    <a:pt x="338" y="137"/>
                  </a:lnTo>
                  <a:lnTo>
                    <a:pt x="324" y="137"/>
                  </a:lnTo>
                  <a:lnTo>
                    <a:pt x="312" y="135"/>
                  </a:lnTo>
                  <a:lnTo>
                    <a:pt x="301" y="135"/>
                  </a:lnTo>
                  <a:lnTo>
                    <a:pt x="287" y="133"/>
                  </a:lnTo>
                  <a:lnTo>
                    <a:pt x="275" y="131"/>
                  </a:lnTo>
                  <a:lnTo>
                    <a:pt x="262" y="127"/>
                  </a:lnTo>
                  <a:lnTo>
                    <a:pt x="248" y="125"/>
                  </a:lnTo>
                  <a:lnTo>
                    <a:pt x="234" y="121"/>
                  </a:lnTo>
                  <a:lnTo>
                    <a:pt x="221" y="117"/>
                  </a:lnTo>
                  <a:lnTo>
                    <a:pt x="205" y="113"/>
                  </a:lnTo>
                  <a:lnTo>
                    <a:pt x="191" y="109"/>
                  </a:lnTo>
                  <a:lnTo>
                    <a:pt x="178" y="105"/>
                  </a:lnTo>
                  <a:lnTo>
                    <a:pt x="162" y="99"/>
                  </a:lnTo>
                  <a:lnTo>
                    <a:pt x="147" y="94"/>
                  </a:lnTo>
                  <a:lnTo>
                    <a:pt x="131" y="90"/>
                  </a:lnTo>
                  <a:lnTo>
                    <a:pt x="115" y="82"/>
                  </a:lnTo>
                  <a:lnTo>
                    <a:pt x="100" y="74"/>
                  </a:lnTo>
                  <a:lnTo>
                    <a:pt x="82" y="68"/>
                  </a:lnTo>
                  <a:lnTo>
                    <a:pt x="67" y="60"/>
                  </a:lnTo>
                  <a:lnTo>
                    <a:pt x="49" y="51"/>
                  </a:lnTo>
                  <a:lnTo>
                    <a:pt x="33" y="41"/>
                  </a:lnTo>
                  <a:lnTo>
                    <a:pt x="16" y="33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718" y="9866"/>
              <a:ext cx="214" cy="71"/>
            </a:xfrm>
            <a:custGeom>
              <a:avLst/>
              <a:gdLst>
                <a:gd name="T0" fmla="*/ 2 w 429"/>
                <a:gd name="T1" fmla="*/ 0 h 143"/>
                <a:gd name="T2" fmla="*/ 4 w 429"/>
                <a:gd name="T3" fmla="*/ 0 h 143"/>
                <a:gd name="T4" fmla="*/ 6 w 429"/>
                <a:gd name="T5" fmla="*/ 0 h 143"/>
                <a:gd name="T6" fmla="*/ 8 w 429"/>
                <a:gd name="T7" fmla="*/ 0 h 143"/>
                <a:gd name="T8" fmla="*/ 9 w 429"/>
                <a:gd name="T9" fmla="*/ 0 h 143"/>
                <a:gd name="T10" fmla="*/ 10 w 429"/>
                <a:gd name="T11" fmla="*/ 0 h 143"/>
                <a:gd name="T12" fmla="*/ 12 w 429"/>
                <a:gd name="T13" fmla="*/ 0 h 143"/>
                <a:gd name="T14" fmla="*/ 13 w 429"/>
                <a:gd name="T15" fmla="*/ 0 h 143"/>
                <a:gd name="T16" fmla="*/ 15 w 429"/>
                <a:gd name="T17" fmla="*/ 0 h 143"/>
                <a:gd name="T18" fmla="*/ 17 w 429"/>
                <a:gd name="T19" fmla="*/ 1 h 143"/>
                <a:gd name="T20" fmla="*/ 19 w 429"/>
                <a:gd name="T21" fmla="*/ 1 h 143"/>
                <a:gd name="T22" fmla="*/ 21 w 429"/>
                <a:gd name="T23" fmla="*/ 1 h 143"/>
                <a:gd name="T24" fmla="*/ 22 w 429"/>
                <a:gd name="T25" fmla="*/ 2 h 143"/>
                <a:gd name="T26" fmla="*/ 25 w 429"/>
                <a:gd name="T27" fmla="*/ 2 h 143"/>
                <a:gd name="T28" fmla="*/ 27 w 429"/>
                <a:gd name="T29" fmla="*/ 2 h 143"/>
                <a:gd name="T30" fmla="*/ 29 w 429"/>
                <a:gd name="T31" fmla="*/ 3 h 143"/>
                <a:gd name="T32" fmla="*/ 31 w 429"/>
                <a:gd name="T33" fmla="*/ 3 h 143"/>
                <a:gd name="T34" fmla="*/ 33 w 429"/>
                <a:gd name="T35" fmla="*/ 4 h 143"/>
                <a:gd name="T36" fmla="*/ 35 w 429"/>
                <a:gd name="T37" fmla="*/ 5 h 143"/>
                <a:gd name="T38" fmla="*/ 37 w 429"/>
                <a:gd name="T39" fmla="*/ 5 h 143"/>
                <a:gd name="T40" fmla="*/ 40 w 429"/>
                <a:gd name="T41" fmla="*/ 6 h 143"/>
                <a:gd name="T42" fmla="*/ 42 w 429"/>
                <a:gd name="T43" fmla="*/ 7 h 143"/>
                <a:gd name="T44" fmla="*/ 44 w 429"/>
                <a:gd name="T45" fmla="*/ 8 h 143"/>
                <a:gd name="T46" fmla="*/ 46 w 429"/>
                <a:gd name="T47" fmla="*/ 9 h 143"/>
                <a:gd name="T48" fmla="*/ 48 w 429"/>
                <a:gd name="T49" fmla="*/ 10 h 143"/>
                <a:gd name="T50" fmla="*/ 50 w 429"/>
                <a:gd name="T51" fmla="*/ 11 h 143"/>
                <a:gd name="T52" fmla="*/ 52 w 429"/>
                <a:gd name="T53" fmla="*/ 13 h 143"/>
                <a:gd name="T54" fmla="*/ 53 w 429"/>
                <a:gd name="T55" fmla="*/ 17 h 143"/>
                <a:gd name="T56" fmla="*/ 52 w 429"/>
                <a:gd name="T57" fmla="*/ 17 h 143"/>
                <a:gd name="T58" fmla="*/ 50 w 429"/>
                <a:gd name="T59" fmla="*/ 16 h 143"/>
                <a:gd name="T60" fmla="*/ 49 w 429"/>
                <a:gd name="T61" fmla="*/ 15 h 143"/>
                <a:gd name="T62" fmla="*/ 47 w 429"/>
                <a:gd name="T63" fmla="*/ 14 h 143"/>
                <a:gd name="T64" fmla="*/ 44 w 429"/>
                <a:gd name="T65" fmla="*/ 13 h 143"/>
                <a:gd name="T66" fmla="*/ 43 w 429"/>
                <a:gd name="T67" fmla="*/ 12 h 143"/>
                <a:gd name="T68" fmla="*/ 41 w 429"/>
                <a:gd name="T69" fmla="*/ 11 h 143"/>
                <a:gd name="T70" fmla="*/ 40 w 429"/>
                <a:gd name="T71" fmla="*/ 11 h 143"/>
                <a:gd name="T72" fmla="*/ 38 w 429"/>
                <a:gd name="T73" fmla="*/ 10 h 143"/>
                <a:gd name="T74" fmla="*/ 36 w 429"/>
                <a:gd name="T75" fmla="*/ 9 h 143"/>
                <a:gd name="T76" fmla="*/ 34 w 429"/>
                <a:gd name="T77" fmla="*/ 8 h 143"/>
                <a:gd name="T78" fmla="*/ 32 w 429"/>
                <a:gd name="T79" fmla="*/ 8 h 143"/>
                <a:gd name="T80" fmla="*/ 30 w 429"/>
                <a:gd name="T81" fmla="*/ 7 h 143"/>
                <a:gd name="T82" fmla="*/ 28 w 429"/>
                <a:gd name="T83" fmla="*/ 7 h 143"/>
                <a:gd name="T84" fmla="*/ 26 w 429"/>
                <a:gd name="T85" fmla="*/ 6 h 143"/>
                <a:gd name="T86" fmla="*/ 24 w 429"/>
                <a:gd name="T87" fmla="*/ 5 h 143"/>
                <a:gd name="T88" fmla="*/ 21 w 429"/>
                <a:gd name="T89" fmla="*/ 5 h 143"/>
                <a:gd name="T90" fmla="*/ 19 w 429"/>
                <a:gd name="T91" fmla="*/ 5 h 143"/>
                <a:gd name="T92" fmla="*/ 16 w 429"/>
                <a:gd name="T93" fmla="*/ 4 h 143"/>
                <a:gd name="T94" fmla="*/ 13 w 429"/>
                <a:gd name="T95" fmla="*/ 4 h 143"/>
                <a:gd name="T96" fmla="*/ 11 w 429"/>
                <a:gd name="T97" fmla="*/ 4 h 143"/>
                <a:gd name="T98" fmla="*/ 8 w 429"/>
                <a:gd name="T99" fmla="*/ 4 h 143"/>
                <a:gd name="T100" fmla="*/ 5 w 429"/>
                <a:gd name="T101" fmla="*/ 4 h 143"/>
                <a:gd name="T102" fmla="*/ 2 w 429"/>
                <a:gd name="T103" fmla="*/ 4 h 143"/>
                <a:gd name="T104" fmla="*/ 0 w 429"/>
                <a:gd name="T105" fmla="*/ 4 h 143"/>
                <a:gd name="T106" fmla="*/ 2 w 429"/>
                <a:gd name="T107" fmla="*/ 0 h 1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9" h="143">
                  <a:moveTo>
                    <a:pt x="19" y="0"/>
                  </a:moveTo>
                  <a:lnTo>
                    <a:pt x="21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7" y="4"/>
                  </a:lnTo>
                  <a:lnTo>
                    <a:pt x="103" y="4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3" y="6"/>
                  </a:lnTo>
                  <a:lnTo>
                    <a:pt x="130" y="8"/>
                  </a:lnTo>
                  <a:lnTo>
                    <a:pt x="136" y="8"/>
                  </a:lnTo>
                  <a:lnTo>
                    <a:pt x="146" y="10"/>
                  </a:lnTo>
                  <a:lnTo>
                    <a:pt x="152" y="10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5" y="14"/>
                  </a:lnTo>
                  <a:lnTo>
                    <a:pt x="183" y="16"/>
                  </a:lnTo>
                  <a:lnTo>
                    <a:pt x="191" y="18"/>
                  </a:lnTo>
                  <a:lnTo>
                    <a:pt x="201" y="20"/>
                  </a:lnTo>
                  <a:lnTo>
                    <a:pt x="208" y="22"/>
                  </a:lnTo>
                  <a:lnTo>
                    <a:pt x="216" y="22"/>
                  </a:lnTo>
                  <a:lnTo>
                    <a:pt x="226" y="26"/>
                  </a:lnTo>
                  <a:lnTo>
                    <a:pt x="234" y="26"/>
                  </a:lnTo>
                  <a:lnTo>
                    <a:pt x="242" y="28"/>
                  </a:lnTo>
                  <a:lnTo>
                    <a:pt x="249" y="30"/>
                  </a:lnTo>
                  <a:lnTo>
                    <a:pt x="259" y="33"/>
                  </a:lnTo>
                  <a:lnTo>
                    <a:pt x="267" y="35"/>
                  </a:lnTo>
                  <a:lnTo>
                    <a:pt x="275" y="39"/>
                  </a:lnTo>
                  <a:lnTo>
                    <a:pt x="285" y="41"/>
                  </a:lnTo>
                  <a:lnTo>
                    <a:pt x="294" y="45"/>
                  </a:lnTo>
                  <a:lnTo>
                    <a:pt x="302" y="47"/>
                  </a:lnTo>
                  <a:lnTo>
                    <a:pt x="310" y="49"/>
                  </a:lnTo>
                  <a:lnTo>
                    <a:pt x="320" y="53"/>
                  </a:lnTo>
                  <a:lnTo>
                    <a:pt x="327" y="57"/>
                  </a:lnTo>
                  <a:lnTo>
                    <a:pt x="337" y="61"/>
                  </a:lnTo>
                  <a:lnTo>
                    <a:pt x="345" y="63"/>
                  </a:lnTo>
                  <a:lnTo>
                    <a:pt x="353" y="67"/>
                  </a:lnTo>
                  <a:lnTo>
                    <a:pt x="362" y="72"/>
                  </a:lnTo>
                  <a:lnTo>
                    <a:pt x="370" y="76"/>
                  </a:lnTo>
                  <a:lnTo>
                    <a:pt x="380" y="80"/>
                  </a:lnTo>
                  <a:lnTo>
                    <a:pt x="388" y="84"/>
                  </a:lnTo>
                  <a:lnTo>
                    <a:pt x="396" y="88"/>
                  </a:lnTo>
                  <a:lnTo>
                    <a:pt x="403" y="94"/>
                  </a:lnTo>
                  <a:lnTo>
                    <a:pt x="411" y="98"/>
                  </a:lnTo>
                  <a:lnTo>
                    <a:pt x="421" y="104"/>
                  </a:lnTo>
                  <a:lnTo>
                    <a:pt x="429" y="109"/>
                  </a:lnTo>
                  <a:lnTo>
                    <a:pt x="425" y="143"/>
                  </a:lnTo>
                  <a:lnTo>
                    <a:pt x="421" y="141"/>
                  </a:lnTo>
                  <a:lnTo>
                    <a:pt x="417" y="137"/>
                  </a:lnTo>
                  <a:lnTo>
                    <a:pt x="411" y="135"/>
                  </a:lnTo>
                  <a:lnTo>
                    <a:pt x="405" y="131"/>
                  </a:lnTo>
                  <a:lnTo>
                    <a:pt x="400" y="127"/>
                  </a:lnTo>
                  <a:lnTo>
                    <a:pt x="394" y="123"/>
                  </a:lnTo>
                  <a:lnTo>
                    <a:pt x="384" y="119"/>
                  </a:lnTo>
                  <a:lnTo>
                    <a:pt x="376" y="113"/>
                  </a:lnTo>
                  <a:lnTo>
                    <a:pt x="366" y="108"/>
                  </a:lnTo>
                  <a:lnTo>
                    <a:pt x="357" y="104"/>
                  </a:lnTo>
                  <a:lnTo>
                    <a:pt x="351" y="100"/>
                  </a:lnTo>
                  <a:lnTo>
                    <a:pt x="345" y="98"/>
                  </a:lnTo>
                  <a:lnTo>
                    <a:pt x="339" y="96"/>
                  </a:lnTo>
                  <a:lnTo>
                    <a:pt x="333" y="94"/>
                  </a:lnTo>
                  <a:lnTo>
                    <a:pt x="325" y="90"/>
                  </a:lnTo>
                  <a:lnTo>
                    <a:pt x="320" y="88"/>
                  </a:lnTo>
                  <a:lnTo>
                    <a:pt x="314" y="84"/>
                  </a:lnTo>
                  <a:lnTo>
                    <a:pt x="308" y="82"/>
                  </a:lnTo>
                  <a:lnTo>
                    <a:pt x="300" y="80"/>
                  </a:lnTo>
                  <a:lnTo>
                    <a:pt x="292" y="76"/>
                  </a:lnTo>
                  <a:lnTo>
                    <a:pt x="285" y="74"/>
                  </a:lnTo>
                  <a:lnTo>
                    <a:pt x="279" y="70"/>
                  </a:lnTo>
                  <a:lnTo>
                    <a:pt x="269" y="69"/>
                  </a:lnTo>
                  <a:lnTo>
                    <a:pt x="261" y="67"/>
                  </a:lnTo>
                  <a:lnTo>
                    <a:pt x="253" y="63"/>
                  </a:lnTo>
                  <a:lnTo>
                    <a:pt x="246" y="61"/>
                  </a:lnTo>
                  <a:lnTo>
                    <a:pt x="238" y="59"/>
                  </a:lnTo>
                  <a:lnTo>
                    <a:pt x="228" y="57"/>
                  </a:lnTo>
                  <a:lnTo>
                    <a:pt x="220" y="53"/>
                  </a:lnTo>
                  <a:lnTo>
                    <a:pt x="210" y="51"/>
                  </a:lnTo>
                  <a:lnTo>
                    <a:pt x="203" y="49"/>
                  </a:lnTo>
                  <a:lnTo>
                    <a:pt x="193" y="47"/>
                  </a:lnTo>
                  <a:lnTo>
                    <a:pt x="183" y="45"/>
                  </a:lnTo>
                  <a:lnTo>
                    <a:pt x="173" y="45"/>
                  </a:lnTo>
                  <a:lnTo>
                    <a:pt x="164" y="41"/>
                  </a:lnTo>
                  <a:lnTo>
                    <a:pt x="154" y="41"/>
                  </a:lnTo>
                  <a:lnTo>
                    <a:pt x="142" y="39"/>
                  </a:lnTo>
                  <a:lnTo>
                    <a:pt x="132" y="37"/>
                  </a:lnTo>
                  <a:lnTo>
                    <a:pt x="123" y="37"/>
                  </a:lnTo>
                  <a:lnTo>
                    <a:pt x="111" y="35"/>
                  </a:lnTo>
                  <a:lnTo>
                    <a:pt x="101" y="33"/>
                  </a:lnTo>
                  <a:lnTo>
                    <a:pt x="91" y="33"/>
                  </a:lnTo>
                  <a:lnTo>
                    <a:pt x="80" y="33"/>
                  </a:lnTo>
                  <a:lnTo>
                    <a:pt x="68" y="33"/>
                  </a:lnTo>
                  <a:lnTo>
                    <a:pt x="56" y="33"/>
                  </a:lnTo>
                  <a:lnTo>
                    <a:pt x="47" y="33"/>
                  </a:lnTo>
                  <a:lnTo>
                    <a:pt x="35" y="33"/>
                  </a:lnTo>
                  <a:lnTo>
                    <a:pt x="23" y="33"/>
                  </a:lnTo>
                  <a:lnTo>
                    <a:pt x="12" y="33"/>
                  </a:lnTo>
                  <a:lnTo>
                    <a:pt x="0" y="3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747" y="9878"/>
              <a:ext cx="178" cy="104"/>
            </a:xfrm>
            <a:custGeom>
              <a:avLst/>
              <a:gdLst>
                <a:gd name="T0" fmla="*/ 4 w 355"/>
                <a:gd name="T1" fmla="*/ 1 h 208"/>
                <a:gd name="T2" fmla="*/ 4 w 355"/>
                <a:gd name="T3" fmla="*/ 3 h 208"/>
                <a:gd name="T4" fmla="*/ 4 w 355"/>
                <a:gd name="T5" fmla="*/ 6 h 208"/>
                <a:gd name="T6" fmla="*/ 4 w 355"/>
                <a:gd name="T7" fmla="*/ 8 h 208"/>
                <a:gd name="T8" fmla="*/ 4 w 355"/>
                <a:gd name="T9" fmla="*/ 10 h 208"/>
                <a:gd name="T10" fmla="*/ 5 w 355"/>
                <a:gd name="T11" fmla="*/ 13 h 208"/>
                <a:gd name="T12" fmla="*/ 6 w 355"/>
                <a:gd name="T13" fmla="*/ 15 h 208"/>
                <a:gd name="T14" fmla="*/ 8 w 355"/>
                <a:gd name="T15" fmla="*/ 17 h 208"/>
                <a:gd name="T16" fmla="*/ 11 w 355"/>
                <a:gd name="T17" fmla="*/ 18 h 208"/>
                <a:gd name="T18" fmla="*/ 13 w 355"/>
                <a:gd name="T19" fmla="*/ 17 h 208"/>
                <a:gd name="T20" fmla="*/ 16 w 355"/>
                <a:gd name="T21" fmla="*/ 17 h 208"/>
                <a:gd name="T22" fmla="*/ 19 w 355"/>
                <a:gd name="T23" fmla="*/ 16 h 208"/>
                <a:gd name="T24" fmla="*/ 22 w 355"/>
                <a:gd name="T25" fmla="*/ 14 h 208"/>
                <a:gd name="T26" fmla="*/ 24 w 355"/>
                <a:gd name="T27" fmla="*/ 12 h 208"/>
                <a:gd name="T28" fmla="*/ 26 w 355"/>
                <a:gd name="T29" fmla="*/ 11 h 208"/>
                <a:gd name="T30" fmla="*/ 29 w 355"/>
                <a:gd name="T31" fmla="*/ 13 h 208"/>
                <a:gd name="T32" fmla="*/ 29 w 355"/>
                <a:gd name="T33" fmla="*/ 15 h 208"/>
                <a:gd name="T34" fmla="*/ 29 w 355"/>
                <a:gd name="T35" fmla="*/ 17 h 208"/>
                <a:gd name="T36" fmla="*/ 31 w 355"/>
                <a:gd name="T37" fmla="*/ 21 h 208"/>
                <a:gd name="T38" fmla="*/ 33 w 355"/>
                <a:gd name="T39" fmla="*/ 23 h 208"/>
                <a:gd name="T40" fmla="*/ 36 w 355"/>
                <a:gd name="T41" fmla="*/ 23 h 208"/>
                <a:gd name="T42" fmla="*/ 39 w 355"/>
                <a:gd name="T43" fmla="*/ 21 h 208"/>
                <a:gd name="T44" fmla="*/ 41 w 355"/>
                <a:gd name="T45" fmla="*/ 20 h 208"/>
                <a:gd name="T46" fmla="*/ 43 w 355"/>
                <a:gd name="T47" fmla="*/ 18 h 208"/>
                <a:gd name="T48" fmla="*/ 45 w 355"/>
                <a:gd name="T49" fmla="*/ 22 h 208"/>
                <a:gd name="T50" fmla="*/ 43 w 355"/>
                <a:gd name="T51" fmla="*/ 23 h 208"/>
                <a:gd name="T52" fmla="*/ 40 w 355"/>
                <a:gd name="T53" fmla="*/ 24 h 208"/>
                <a:gd name="T54" fmla="*/ 38 w 355"/>
                <a:gd name="T55" fmla="*/ 25 h 208"/>
                <a:gd name="T56" fmla="*/ 35 w 355"/>
                <a:gd name="T57" fmla="*/ 26 h 208"/>
                <a:gd name="T58" fmla="*/ 33 w 355"/>
                <a:gd name="T59" fmla="*/ 26 h 208"/>
                <a:gd name="T60" fmla="*/ 30 w 355"/>
                <a:gd name="T61" fmla="*/ 26 h 208"/>
                <a:gd name="T62" fmla="*/ 28 w 355"/>
                <a:gd name="T63" fmla="*/ 24 h 208"/>
                <a:gd name="T64" fmla="*/ 27 w 355"/>
                <a:gd name="T65" fmla="*/ 22 h 208"/>
                <a:gd name="T66" fmla="*/ 26 w 355"/>
                <a:gd name="T67" fmla="*/ 19 h 208"/>
                <a:gd name="T68" fmla="*/ 26 w 355"/>
                <a:gd name="T69" fmla="*/ 17 h 208"/>
                <a:gd name="T70" fmla="*/ 25 w 355"/>
                <a:gd name="T71" fmla="*/ 16 h 208"/>
                <a:gd name="T72" fmla="*/ 22 w 355"/>
                <a:gd name="T73" fmla="*/ 17 h 208"/>
                <a:gd name="T74" fmla="*/ 19 w 355"/>
                <a:gd name="T75" fmla="*/ 19 h 208"/>
                <a:gd name="T76" fmla="*/ 15 w 355"/>
                <a:gd name="T77" fmla="*/ 21 h 208"/>
                <a:gd name="T78" fmla="*/ 13 w 355"/>
                <a:gd name="T79" fmla="*/ 21 h 208"/>
                <a:gd name="T80" fmla="*/ 11 w 355"/>
                <a:gd name="T81" fmla="*/ 21 h 208"/>
                <a:gd name="T82" fmla="*/ 9 w 355"/>
                <a:gd name="T83" fmla="*/ 21 h 208"/>
                <a:gd name="T84" fmla="*/ 7 w 355"/>
                <a:gd name="T85" fmla="*/ 20 h 208"/>
                <a:gd name="T86" fmla="*/ 3 w 355"/>
                <a:gd name="T87" fmla="*/ 18 h 208"/>
                <a:gd name="T88" fmla="*/ 1 w 355"/>
                <a:gd name="T89" fmla="*/ 15 h 208"/>
                <a:gd name="T90" fmla="*/ 1 w 355"/>
                <a:gd name="T91" fmla="*/ 12 h 208"/>
                <a:gd name="T92" fmla="*/ 0 w 355"/>
                <a:gd name="T93" fmla="*/ 10 h 208"/>
                <a:gd name="T94" fmla="*/ 0 w 355"/>
                <a:gd name="T95" fmla="*/ 7 h 208"/>
                <a:gd name="T96" fmla="*/ 0 w 355"/>
                <a:gd name="T97" fmla="*/ 5 h 208"/>
                <a:gd name="T98" fmla="*/ 1 w 355"/>
                <a:gd name="T99" fmla="*/ 2 h 208"/>
                <a:gd name="T100" fmla="*/ 4 w 355"/>
                <a:gd name="T101" fmla="*/ 0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08">
                  <a:moveTo>
                    <a:pt x="32" y="0"/>
                  </a:moveTo>
                  <a:lnTo>
                    <a:pt x="32" y="0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8" y="29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8" y="48"/>
                  </a:lnTo>
                  <a:lnTo>
                    <a:pt x="28" y="54"/>
                  </a:lnTo>
                  <a:lnTo>
                    <a:pt x="28" y="60"/>
                  </a:lnTo>
                  <a:lnTo>
                    <a:pt x="30" y="68"/>
                  </a:lnTo>
                  <a:lnTo>
                    <a:pt x="30" y="74"/>
                  </a:lnTo>
                  <a:lnTo>
                    <a:pt x="30" y="80"/>
                  </a:lnTo>
                  <a:lnTo>
                    <a:pt x="30" y="87"/>
                  </a:lnTo>
                  <a:lnTo>
                    <a:pt x="32" y="93"/>
                  </a:lnTo>
                  <a:lnTo>
                    <a:pt x="33" y="97"/>
                  </a:lnTo>
                  <a:lnTo>
                    <a:pt x="35" y="103"/>
                  </a:lnTo>
                  <a:lnTo>
                    <a:pt x="39" y="109"/>
                  </a:lnTo>
                  <a:lnTo>
                    <a:pt x="43" y="115"/>
                  </a:lnTo>
                  <a:lnTo>
                    <a:pt x="49" y="123"/>
                  </a:lnTo>
                  <a:lnTo>
                    <a:pt x="57" y="130"/>
                  </a:lnTo>
                  <a:lnTo>
                    <a:pt x="63" y="132"/>
                  </a:lnTo>
                  <a:lnTo>
                    <a:pt x="69" y="136"/>
                  </a:lnTo>
                  <a:lnTo>
                    <a:pt x="74" y="136"/>
                  </a:lnTo>
                  <a:lnTo>
                    <a:pt x="82" y="138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2" y="136"/>
                  </a:lnTo>
                  <a:lnTo>
                    <a:pt x="110" y="134"/>
                  </a:lnTo>
                  <a:lnTo>
                    <a:pt x="115" y="132"/>
                  </a:lnTo>
                  <a:lnTo>
                    <a:pt x="121" y="132"/>
                  </a:lnTo>
                  <a:lnTo>
                    <a:pt x="127" y="130"/>
                  </a:lnTo>
                  <a:lnTo>
                    <a:pt x="133" y="128"/>
                  </a:lnTo>
                  <a:lnTo>
                    <a:pt x="145" y="124"/>
                  </a:lnTo>
                  <a:lnTo>
                    <a:pt x="154" y="121"/>
                  </a:lnTo>
                  <a:lnTo>
                    <a:pt x="164" y="115"/>
                  </a:lnTo>
                  <a:lnTo>
                    <a:pt x="172" y="111"/>
                  </a:lnTo>
                  <a:lnTo>
                    <a:pt x="180" y="105"/>
                  </a:lnTo>
                  <a:lnTo>
                    <a:pt x="188" y="101"/>
                  </a:lnTo>
                  <a:lnTo>
                    <a:pt x="191" y="95"/>
                  </a:lnTo>
                  <a:lnTo>
                    <a:pt x="197" y="93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7"/>
                  </a:lnTo>
                  <a:lnTo>
                    <a:pt x="228" y="105"/>
                  </a:lnTo>
                  <a:lnTo>
                    <a:pt x="228" y="115"/>
                  </a:lnTo>
                  <a:lnTo>
                    <a:pt x="228" y="119"/>
                  </a:lnTo>
                  <a:lnTo>
                    <a:pt x="228" y="124"/>
                  </a:lnTo>
                  <a:lnTo>
                    <a:pt x="228" y="130"/>
                  </a:lnTo>
                  <a:lnTo>
                    <a:pt x="230" y="136"/>
                  </a:lnTo>
                  <a:lnTo>
                    <a:pt x="232" y="148"/>
                  </a:lnTo>
                  <a:lnTo>
                    <a:pt x="238" y="158"/>
                  </a:lnTo>
                  <a:lnTo>
                    <a:pt x="244" y="167"/>
                  </a:lnTo>
                  <a:lnTo>
                    <a:pt x="252" y="173"/>
                  </a:lnTo>
                  <a:lnTo>
                    <a:pt x="254" y="175"/>
                  </a:lnTo>
                  <a:lnTo>
                    <a:pt x="262" y="177"/>
                  </a:lnTo>
                  <a:lnTo>
                    <a:pt x="267" y="177"/>
                  </a:lnTo>
                  <a:lnTo>
                    <a:pt x="273" y="179"/>
                  </a:lnTo>
                  <a:lnTo>
                    <a:pt x="281" y="177"/>
                  </a:lnTo>
                  <a:lnTo>
                    <a:pt x="289" y="175"/>
                  </a:lnTo>
                  <a:lnTo>
                    <a:pt x="297" y="171"/>
                  </a:lnTo>
                  <a:lnTo>
                    <a:pt x="308" y="167"/>
                  </a:lnTo>
                  <a:lnTo>
                    <a:pt x="312" y="162"/>
                  </a:lnTo>
                  <a:lnTo>
                    <a:pt x="316" y="160"/>
                  </a:lnTo>
                  <a:lnTo>
                    <a:pt x="324" y="156"/>
                  </a:lnTo>
                  <a:lnTo>
                    <a:pt x="330" y="154"/>
                  </a:lnTo>
                  <a:lnTo>
                    <a:pt x="334" y="148"/>
                  </a:lnTo>
                  <a:lnTo>
                    <a:pt x="342" y="144"/>
                  </a:lnTo>
                  <a:lnTo>
                    <a:pt x="347" y="138"/>
                  </a:lnTo>
                  <a:lnTo>
                    <a:pt x="355" y="134"/>
                  </a:lnTo>
                  <a:lnTo>
                    <a:pt x="353" y="171"/>
                  </a:lnTo>
                  <a:lnTo>
                    <a:pt x="351" y="171"/>
                  </a:lnTo>
                  <a:lnTo>
                    <a:pt x="347" y="175"/>
                  </a:lnTo>
                  <a:lnTo>
                    <a:pt x="340" y="179"/>
                  </a:lnTo>
                  <a:lnTo>
                    <a:pt x="330" y="185"/>
                  </a:lnTo>
                  <a:lnTo>
                    <a:pt x="324" y="189"/>
                  </a:lnTo>
                  <a:lnTo>
                    <a:pt x="318" y="191"/>
                  </a:lnTo>
                  <a:lnTo>
                    <a:pt x="312" y="195"/>
                  </a:lnTo>
                  <a:lnTo>
                    <a:pt x="306" y="197"/>
                  </a:lnTo>
                  <a:lnTo>
                    <a:pt x="299" y="199"/>
                  </a:lnTo>
                  <a:lnTo>
                    <a:pt x="293" y="201"/>
                  </a:lnTo>
                  <a:lnTo>
                    <a:pt x="285" y="204"/>
                  </a:lnTo>
                  <a:lnTo>
                    <a:pt x="279" y="206"/>
                  </a:lnTo>
                  <a:lnTo>
                    <a:pt x="271" y="206"/>
                  </a:lnTo>
                  <a:lnTo>
                    <a:pt x="266" y="208"/>
                  </a:lnTo>
                  <a:lnTo>
                    <a:pt x="258" y="208"/>
                  </a:lnTo>
                  <a:lnTo>
                    <a:pt x="252" y="208"/>
                  </a:lnTo>
                  <a:lnTo>
                    <a:pt x="244" y="206"/>
                  </a:lnTo>
                  <a:lnTo>
                    <a:pt x="238" y="204"/>
                  </a:lnTo>
                  <a:lnTo>
                    <a:pt x="232" y="199"/>
                  </a:lnTo>
                  <a:lnTo>
                    <a:pt x="227" y="197"/>
                  </a:lnTo>
                  <a:lnTo>
                    <a:pt x="221" y="191"/>
                  </a:lnTo>
                  <a:lnTo>
                    <a:pt x="217" y="183"/>
                  </a:lnTo>
                  <a:lnTo>
                    <a:pt x="213" y="177"/>
                  </a:lnTo>
                  <a:lnTo>
                    <a:pt x="209" y="169"/>
                  </a:lnTo>
                  <a:lnTo>
                    <a:pt x="207" y="162"/>
                  </a:lnTo>
                  <a:lnTo>
                    <a:pt x="207" y="158"/>
                  </a:lnTo>
                  <a:lnTo>
                    <a:pt x="205" y="152"/>
                  </a:lnTo>
                  <a:lnTo>
                    <a:pt x="205" y="146"/>
                  </a:lnTo>
                  <a:lnTo>
                    <a:pt x="203" y="138"/>
                  </a:lnTo>
                  <a:lnTo>
                    <a:pt x="203" y="132"/>
                  </a:lnTo>
                  <a:lnTo>
                    <a:pt x="203" y="124"/>
                  </a:lnTo>
                  <a:lnTo>
                    <a:pt x="203" y="119"/>
                  </a:lnTo>
                  <a:lnTo>
                    <a:pt x="197" y="121"/>
                  </a:lnTo>
                  <a:lnTo>
                    <a:pt x="189" y="128"/>
                  </a:lnTo>
                  <a:lnTo>
                    <a:pt x="184" y="130"/>
                  </a:lnTo>
                  <a:lnTo>
                    <a:pt x="176" y="136"/>
                  </a:lnTo>
                  <a:lnTo>
                    <a:pt x="168" y="140"/>
                  </a:lnTo>
                  <a:lnTo>
                    <a:pt x="160" y="146"/>
                  </a:lnTo>
                  <a:lnTo>
                    <a:pt x="150" y="150"/>
                  </a:lnTo>
                  <a:lnTo>
                    <a:pt x="141" y="154"/>
                  </a:lnTo>
                  <a:lnTo>
                    <a:pt x="129" y="158"/>
                  </a:lnTo>
                  <a:lnTo>
                    <a:pt x="119" y="162"/>
                  </a:lnTo>
                  <a:lnTo>
                    <a:pt x="113" y="162"/>
                  </a:lnTo>
                  <a:lnTo>
                    <a:pt x="108" y="163"/>
                  </a:lnTo>
                  <a:lnTo>
                    <a:pt x="102" y="163"/>
                  </a:lnTo>
                  <a:lnTo>
                    <a:pt x="96" y="163"/>
                  </a:lnTo>
                  <a:lnTo>
                    <a:pt x="90" y="163"/>
                  </a:lnTo>
                  <a:lnTo>
                    <a:pt x="84" y="163"/>
                  </a:lnTo>
                  <a:lnTo>
                    <a:pt x="78" y="163"/>
                  </a:lnTo>
                  <a:lnTo>
                    <a:pt x="72" y="163"/>
                  </a:lnTo>
                  <a:lnTo>
                    <a:pt x="67" y="162"/>
                  </a:lnTo>
                  <a:lnTo>
                    <a:pt x="61" y="160"/>
                  </a:lnTo>
                  <a:lnTo>
                    <a:pt x="55" y="158"/>
                  </a:lnTo>
                  <a:lnTo>
                    <a:pt x="51" y="158"/>
                  </a:lnTo>
                  <a:lnTo>
                    <a:pt x="39" y="152"/>
                  </a:lnTo>
                  <a:lnTo>
                    <a:pt x="33" y="146"/>
                  </a:lnTo>
                  <a:lnTo>
                    <a:pt x="24" y="138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8" y="113"/>
                  </a:lnTo>
                  <a:lnTo>
                    <a:pt x="6" y="105"/>
                  </a:lnTo>
                  <a:lnTo>
                    <a:pt x="4" y="99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1"/>
                  </a:lnTo>
                  <a:lnTo>
                    <a:pt x="8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820" y="10333"/>
              <a:ext cx="45" cy="57"/>
            </a:xfrm>
            <a:custGeom>
              <a:avLst/>
              <a:gdLst>
                <a:gd name="T0" fmla="*/ 4 w 89"/>
                <a:gd name="T1" fmla="*/ 6 h 113"/>
                <a:gd name="T2" fmla="*/ 4 w 89"/>
                <a:gd name="T3" fmla="*/ 7 h 113"/>
                <a:gd name="T4" fmla="*/ 4 w 89"/>
                <a:gd name="T5" fmla="*/ 7 h 113"/>
                <a:gd name="T6" fmla="*/ 4 w 89"/>
                <a:gd name="T7" fmla="*/ 8 h 113"/>
                <a:gd name="T8" fmla="*/ 4 w 89"/>
                <a:gd name="T9" fmla="*/ 9 h 113"/>
                <a:gd name="T10" fmla="*/ 5 w 89"/>
                <a:gd name="T11" fmla="*/ 9 h 113"/>
                <a:gd name="T12" fmla="*/ 5 w 89"/>
                <a:gd name="T13" fmla="*/ 10 h 113"/>
                <a:gd name="T14" fmla="*/ 5 w 89"/>
                <a:gd name="T15" fmla="*/ 11 h 113"/>
                <a:gd name="T16" fmla="*/ 6 w 89"/>
                <a:gd name="T17" fmla="*/ 11 h 113"/>
                <a:gd name="T18" fmla="*/ 6 w 89"/>
                <a:gd name="T19" fmla="*/ 11 h 113"/>
                <a:gd name="T20" fmla="*/ 6 w 89"/>
                <a:gd name="T21" fmla="*/ 10 h 113"/>
                <a:gd name="T22" fmla="*/ 7 w 89"/>
                <a:gd name="T23" fmla="*/ 10 h 113"/>
                <a:gd name="T24" fmla="*/ 7 w 89"/>
                <a:gd name="T25" fmla="*/ 9 h 113"/>
                <a:gd name="T26" fmla="*/ 7 w 89"/>
                <a:gd name="T27" fmla="*/ 9 h 113"/>
                <a:gd name="T28" fmla="*/ 8 w 89"/>
                <a:gd name="T29" fmla="*/ 8 h 113"/>
                <a:gd name="T30" fmla="*/ 8 w 89"/>
                <a:gd name="T31" fmla="*/ 7 h 113"/>
                <a:gd name="T32" fmla="*/ 8 w 89"/>
                <a:gd name="T33" fmla="*/ 6 h 113"/>
                <a:gd name="T34" fmla="*/ 8 w 89"/>
                <a:gd name="T35" fmla="*/ 5 h 113"/>
                <a:gd name="T36" fmla="*/ 8 w 89"/>
                <a:gd name="T37" fmla="*/ 4 h 113"/>
                <a:gd name="T38" fmla="*/ 9 w 89"/>
                <a:gd name="T39" fmla="*/ 4 h 113"/>
                <a:gd name="T40" fmla="*/ 9 w 89"/>
                <a:gd name="T41" fmla="*/ 3 h 113"/>
                <a:gd name="T42" fmla="*/ 9 w 89"/>
                <a:gd name="T43" fmla="*/ 2 h 113"/>
                <a:gd name="T44" fmla="*/ 9 w 89"/>
                <a:gd name="T45" fmla="*/ 1 h 113"/>
                <a:gd name="T46" fmla="*/ 9 w 89"/>
                <a:gd name="T47" fmla="*/ 0 h 113"/>
                <a:gd name="T48" fmla="*/ 12 w 89"/>
                <a:gd name="T49" fmla="*/ 1 h 113"/>
                <a:gd name="T50" fmla="*/ 12 w 89"/>
                <a:gd name="T51" fmla="*/ 1 h 113"/>
                <a:gd name="T52" fmla="*/ 12 w 89"/>
                <a:gd name="T53" fmla="*/ 2 h 113"/>
                <a:gd name="T54" fmla="*/ 12 w 89"/>
                <a:gd name="T55" fmla="*/ 2 h 113"/>
                <a:gd name="T56" fmla="*/ 12 w 89"/>
                <a:gd name="T57" fmla="*/ 3 h 113"/>
                <a:gd name="T58" fmla="*/ 11 w 89"/>
                <a:gd name="T59" fmla="*/ 4 h 113"/>
                <a:gd name="T60" fmla="*/ 11 w 89"/>
                <a:gd name="T61" fmla="*/ 5 h 113"/>
                <a:gd name="T62" fmla="*/ 11 w 89"/>
                <a:gd name="T63" fmla="*/ 7 h 113"/>
                <a:gd name="T64" fmla="*/ 11 w 89"/>
                <a:gd name="T65" fmla="*/ 8 h 113"/>
                <a:gd name="T66" fmla="*/ 11 w 89"/>
                <a:gd name="T67" fmla="*/ 9 h 113"/>
                <a:gd name="T68" fmla="*/ 10 w 89"/>
                <a:gd name="T69" fmla="*/ 10 h 113"/>
                <a:gd name="T70" fmla="*/ 10 w 89"/>
                <a:gd name="T71" fmla="*/ 11 h 113"/>
                <a:gd name="T72" fmla="*/ 9 w 89"/>
                <a:gd name="T73" fmla="*/ 12 h 113"/>
                <a:gd name="T74" fmla="*/ 8 w 89"/>
                <a:gd name="T75" fmla="*/ 13 h 113"/>
                <a:gd name="T76" fmla="*/ 7 w 89"/>
                <a:gd name="T77" fmla="*/ 14 h 113"/>
                <a:gd name="T78" fmla="*/ 6 w 89"/>
                <a:gd name="T79" fmla="*/ 14 h 113"/>
                <a:gd name="T80" fmla="*/ 5 w 89"/>
                <a:gd name="T81" fmla="*/ 15 h 113"/>
                <a:gd name="T82" fmla="*/ 5 w 89"/>
                <a:gd name="T83" fmla="*/ 15 h 113"/>
                <a:gd name="T84" fmla="*/ 5 w 89"/>
                <a:gd name="T85" fmla="*/ 14 h 113"/>
                <a:gd name="T86" fmla="*/ 4 w 89"/>
                <a:gd name="T87" fmla="*/ 14 h 113"/>
                <a:gd name="T88" fmla="*/ 3 w 89"/>
                <a:gd name="T89" fmla="*/ 14 h 113"/>
                <a:gd name="T90" fmla="*/ 3 w 89"/>
                <a:gd name="T91" fmla="*/ 13 h 113"/>
                <a:gd name="T92" fmla="*/ 2 w 89"/>
                <a:gd name="T93" fmla="*/ 13 h 113"/>
                <a:gd name="T94" fmla="*/ 2 w 89"/>
                <a:gd name="T95" fmla="*/ 12 h 113"/>
                <a:gd name="T96" fmla="*/ 1 w 89"/>
                <a:gd name="T97" fmla="*/ 11 h 113"/>
                <a:gd name="T98" fmla="*/ 1 w 89"/>
                <a:gd name="T99" fmla="*/ 10 h 113"/>
                <a:gd name="T100" fmla="*/ 1 w 89"/>
                <a:gd name="T101" fmla="*/ 9 h 113"/>
                <a:gd name="T102" fmla="*/ 0 w 89"/>
                <a:gd name="T103" fmla="*/ 9 h 113"/>
                <a:gd name="T104" fmla="*/ 0 w 89"/>
                <a:gd name="T105" fmla="*/ 7 h 113"/>
                <a:gd name="T106" fmla="*/ 4 w 89"/>
                <a:gd name="T107" fmla="*/ 6 h 113"/>
                <a:gd name="T108" fmla="*/ 4 w 89"/>
                <a:gd name="T109" fmla="*/ 6 h 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" h="113">
                  <a:moveTo>
                    <a:pt x="25" y="45"/>
                  </a:moveTo>
                  <a:lnTo>
                    <a:pt x="25" y="49"/>
                  </a:lnTo>
                  <a:lnTo>
                    <a:pt x="27" y="55"/>
                  </a:lnTo>
                  <a:lnTo>
                    <a:pt x="29" y="61"/>
                  </a:lnTo>
                  <a:lnTo>
                    <a:pt x="29" y="67"/>
                  </a:lnTo>
                  <a:lnTo>
                    <a:pt x="33" y="72"/>
                  </a:lnTo>
                  <a:lnTo>
                    <a:pt x="37" y="78"/>
                  </a:lnTo>
                  <a:lnTo>
                    <a:pt x="39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8" y="80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6" y="65"/>
                  </a:lnTo>
                  <a:lnTo>
                    <a:pt x="58" y="57"/>
                  </a:lnTo>
                  <a:lnTo>
                    <a:pt x="62" y="49"/>
                  </a:lnTo>
                  <a:lnTo>
                    <a:pt x="62" y="43"/>
                  </a:lnTo>
                  <a:lnTo>
                    <a:pt x="64" y="37"/>
                  </a:lnTo>
                  <a:lnTo>
                    <a:pt x="64" y="31"/>
                  </a:lnTo>
                  <a:lnTo>
                    <a:pt x="66" y="28"/>
                  </a:lnTo>
                  <a:lnTo>
                    <a:pt x="66" y="20"/>
                  </a:lnTo>
                  <a:lnTo>
                    <a:pt x="68" y="14"/>
                  </a:lnTo>
                  <a:lnTo>
                    <a:pt x="68" y="8"/>
                  </a:lnTo>
                  <a:lnTo>
                    <a:pt x="70" y="0"/>
                  </a:lnTo>
                  <a:lnTo>
                    <a:pt x="89" y="6"/>
                  </a:lnTo>
                  <a:lnTo>
                    <a:pt x="89" y="1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7" y="30"/>
                  </a:lnTo>
                  <a:lnTo>
                    <a:pt x="87" y="39"/>
                  </a:lnTo>
                  <a:lnTo>
                    <a:pt x="85" y="49"/>
                  </a:lnTo>
                  <a:lnTo>
                    <a:pt x="85" y="59"/>
                  </a:lnTo>
                  <a:lnTo>
                    <a:pt x="81" y="69"/>
                  </a:lnTo>
                  <a:lnTo>
                    <a:pt x="80" y="78"/>
                  </a:lnTo>
                  <a:lnTo>
                    <a:pt x="76" y="88"/>
                  </a:lnTo>
                  <a:lnTo>
                    <a:pt x="70" y="96"/>
                  </a:lnTo>
                  <a:lnTo>
                    <a:pt x="62" y="104"/>
                  </a:lnTo>
                  <a:lnTo>
                    <a:pt x="56" y="109"/>
                  </a:lnTo>
                  <a:lnTo>
                    <a:pt x="46" y="111"/>
                  </a:lnTo>
                  <a:lnTo>
                    <a:pt x="39" y="113"/>
                  </a:lnTo>
                  <a:lnTo>
                    <a:pt x="37" y="113"/>
                  </a:lnTo>
                  <a:lnTo>
                    <a:pt x="33" y="111"/>
                  </a:lnTo>
                  <a:lnTo>
                    <a:pt x="27" y="109"/>
                  </a:lnTo>
                  <a:lnTo>
                    <a:pt x="21" y="106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1" y="92"/>
                  </a:lnTo>
                  <a:lnTo>
                    <a:pt x="7" y="88"/>
                  </a:lnTo>
                  <a:lnTo>
                    <a:pt x="5" y="80"/>
                  </a:lnTo>
                  <a:lnTo>
                    <a:pt x="2" y="72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850" y="10339"/>
              <a:ext cx="42" cy="48"/>
            </a:xfrm>
            <a:custGeom>
              <a:avLst/>
              <a:gdLst>
                <a:gd name="T0" fmla="*/ 1 w 86"/>
                <a:gd name="T1" fmla="*/ 8 h 96"/>
                <a:gd name="T2" fmla="*/ 1 w 86"/>
                <a:gd name="T3" fmla="*/ 8 h 96"/>
                <a:gd name="T4" fmla="*/ 2 w 86"/>
                <a:gd name="T5" fmla="*/ 8 h 96"/>
                <a:gd name="T6" fmla="*/ 3 w 86"/>
                <a:gd name="T7" fmla="*/ 9 h 96"/>
                <a:gd name="T8" fmla="*/ 4 w 86"/>
                <a:gd name="T9" fmla="*/ 8 h 96"/>
                <a:gd name="T10" fmla="*/ 4 w 86"/>
                <a:gd name="T11" fmla="*/ 8 h 96"/>
                <a:gd name="T12" fmla="*/ 5 w 86"/>
                <a:gd name="T13" fmla="*/ 8 h 96"/>
                <a:gd name="T14" fmla="*/ 5 w 86"/>
                <a:gd name="T15" fmla="*/ 7 h 96"/>
                <a:gd name="T16" fmla="*/ 6 w 86"/>
                <a:gd name="T17" fmla="*/ 7 h 96"/>
                <a:gd name="T18" fmla="*/ 6 w 86"/>
                <a:gd name="T19" fmla="*/ 5 h 96"/>
                <a:gd name="T20" fmla="*/ 7 w 86"/>
                <a:gd name="T21" fmla="*/ 4 h 96"/>
                <a:gd name="T22" fmla="*/ 7 w 86"/>
                <a:gd name="T23" fmla="*/ 3 h 96"/>
                <a:gd name="T24" fmla="*/ 7 w 86"/>
                <a:gd name="T25" fmla="*/ 2 h 96"/>
                <a:gd name="T26" fmla="*/ 7 w 86"/>
                <a:gd name="T27" fmla="*/ 1 h 96"/>
                <a:gd name="T28" fmla="*/ 7 w 86"/>
                <a:gd name="T29" fmla="*/ 0 h 96"/>
                <a:gd name="T30" fmla="*/ 10 w 86"/>
                <a:gd name="T31" fmla="*/ 2 h 96"/>
                <a:gd name="T32" fmla="*/ 10 w 86"/>
                <a:gd name="T33" fmla="*/ 2 h 96"/>
                <a:gd name="T34" fmla="*/ 10 w 86"/>
                <a:gd name="T35" fmla="*/ 2 h 96"/>
                <a:gd name="T36" fmla="*/ 10 w 86"/>
                <a:gd name="T37" fmla="*/ 3 h 96"/>
                <a:gd name="T38" fmla="*/ 10 w 86"/>
                <a:gd name="T39" fmla="*/ 4 h 96"/>
                <a:gd name="T40" fmla="*/ 9 w 86"/>
                <a:gd name="T41" fmla="*/ 5 h 96"/>
                <a:gd name="T42" fmla="*/ 9 w 86"/>
                <a:gd name="T43" fmla="*/ 7 h 96"/>
                <a:gd name="T44" fmla="*/ 8 w 86"/>
                <a:gd name="T45" fmla="*/ 8 h 96"/>
                <a:gd name="T46" fmla="*/ 8 w 86"/>
                <a:gd name="T47" fmla="*/ 9 h 96"/>
                <a:gd name="T48" fmla="*/ 7 w 86"/>
                <a:gd name="T49" fmla="*/ 10 h 96"/>
                <a:gd name="T50" fmla="*/ 7 w 86"/>
                <a:gd name="T51" fmla="*/ 11 h 96"/>
                <a:gd name="T52" fmla="*/ 6 w 86"/>
                <a:gd name="T53" fmla="*/ 12 h 96"/>
                <a:gd name="T54" fmla="*/ 5 w 86"/>
                <a:gd name="T55" fmla="*/ 12 h 96"/>
                <a:gd name="T56" fmla="*/ 3 w 86"/>
                <a:gd name="T57" fmla="*/ 12 h 96"/>
                <a:gd name="T58" fmla="*/ 2 w 86"/>
                <a:gd name="T59" fmla="*/ 12 h 96"/>
                <a:gd name="T60" fmla="*/ 2 w 86"/>
                <a:gd name="T61" fmla="*/ 12 h 96"/>
                <a:gd name="T62" fmla="*/ 1 w 86"/>
                <a:gd name="T63" fmla="*/ 12 h 96"/>
                <a:gd name="T64" fmla="*/ 0 w 86"/>
                <a:gd name="T65" fmla="*/ 11 h 96"/>
                <a:gd name="T66" fmla="*/ 0 w 86"/>
                <a:gd name="T67" fmla="*/ 11 h 96"/>
                <a:gd name="T68" fmla="*/ 1 w 86"/>
                <a:gd name="T69" fmla="*/ 8 h 96"/>
                <a:gd name="T70" fmla="*/ 1 w 86"/>
                <a:gd name="T71" fmla="*/ 8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" h="96">
                  <a:moveTo>
                    <a:pt x="12" y="60"/>
                  </a:moveTo>
                  <a:lnTo>
                    <a:pt x="14" y="62"/>
                  </a:lnTo>
                  <a:lnTo>
                    <a:pt x="20" y="64"/>
                  </a:lnTo>
                  <a:lnTo>
                    <a:pt x="25" y="66"/>
                  </a:lnTo>
                  <a:lnTo>
                    <a:pt x="35" y="64"/>
                  </a:lnTo>
                  <a:lnTo>
                    <a:pt x="39" y="62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51" y="49"/>
                  </a:lnTo>
                  <a:lnTo>
                    <a:pt x="55" y="39"/>
                  </a:lnTo>
                  <a:lnTo>
                    <a:pt x="57" y="29"/>
                  </a:lnTo>
                  <a:lnTo>
                    <a:pt x="57" y="21"/>
                  </a:lnTo>
                  <a:lnTo>
                    <a:pt x="59" y="16"/>
                  </a:lnTo>
                  <a:lnTo>
                    <a:pt x="59" y="8"/>
                  </a:lnTo>
                  <a:lnTo>
                    <a:pt x="61" y="0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31"/>
                  </a:lnTo>
                  <a:lnTo>
                    <a:pt x="80" y="39"/>
                  </a:lnTo>
                  <a:lnTo>
                    <a:pt x="76" y="49"/>
                  </a:lnTo>
                  <a:lnTo>
                    <a:pt x="72" y="58"/>
                  </a:lnTo>
                  <a:lnTo>
                    <a:pt x="68" y="68"/>
                  </a:lnTo>
                  <a:lnTo>
                    <a:pt x="62" y="76"/>
                  </a:lnTo>
                  <a:lnTo>
                    <a:pt x="57" y="84"/>
                  </a:lnTo>
                  <a:lnTo>
                    <a:pt x="49" y="90"/>
                  </a:lnTo>
                  <a:lnTo>
                    <a:pt x="41" y="96"/>
                  </a:lnTo>
                  <a:lnTo>
                    <a:pt x="31" y="96"/>
                  </a:lnTo>
                  <a:lnTo>
                    <a:pt x="22" y="96"/>
                  </a:lnTo>
                  <a:lnTo>
                    <a:pt x="16" y="94"/>
                  </a:lnTo>
                  <a:lnTo>
                    <a:pt x="10" y="92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4850" y="10008"/>
              <a:ext cx="19" cy="38"/>
            </a:xfrm>
            <a:custGeom>
              <a:avLst/>
              <a:gdLst>
                <a:gd name="T0" fmla="*/ 3 w 39"/>
                <a:gd name="T1" fmla="*/ 3 h 76"/>
                <a:gd name="T2" fmla="*/ 0 w 39"/>
                <a:gd name="T3" fmla="*/ 0 h 76"/>
                <a:gd name="T4" fmla="*/ 0 w 39"/>
                <a:gd name="T5" fmla="*/ 3 h 76"/>
                <a:gd name="T6" fmla="*/ 2 w 39"/>
                <a:gd name="T7" fmla="*/ 9 h 76"/>
                <a:gd name="T8" fmla="*/ 4 w 39"/>
                <a:gd name="T9" fmla="*/ 10 h 76"/>
                <a:gd name="T10" fmla="*/ 3 w 39"/>
                <a:gd name="T11" fmla="*/ 3 h 76"/>
                <a:gd name="T12" fmla="*/ 3 w 39"/>
                <a:gd name="T13" fmla="*/ 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76">
                  <a:moveTo>
                    <a:pt x="29" y="18"/>
                  </a:moveTo>
                  <a:lnTo>
                    <a:pt x="4" y="0"/>
                  </a:lnTo>
                  <a:lnTo>
                    <a:pt x="0" y="21"/>
                  </a:lnTo>
                  <a:lnTo>
                    <a:pt x="23" y="70"/>
                  </a:lnTo>
                  <a:lnTo>
                    <a:pt x="39" y="76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4010" y="10412"/>
              <a:ext cx="97" cy="79"/>
            </a:xfrm>
            <a:custGeom>
              <a:avLst/>
              <a:gdLst>
                <a:gd name="T0" fmla="*/ 14 w 193"/>
                <a:gd name="T1" fmla="*/ 2 h 158"/>
                <a:gd name="T2" fmla="*/ 13 w 193"/>
                <a:gd name="T3" fmla="*/ 4 h 158"/>
                <a:gd name="T4" fmla="*/ 12 w 193"/>
                <a:gd name="T5" fmla="*/ 6 h 158"/>
                <a:gd name="T6" fmla="*/ 11 w 193"/>
                <a:gd name="T7" fmla="*/ 8 h 158"/>
                <a:gd name="T8" fmla="*/ 10 w 193"/>
                <a:gd name="T9" fmla="*/ 9 h 158"/>
                <a:gd name="T10" fmla="*/ 10 w 193"/>
                <a:gd name="T11" fmla="*/ 10 h 158"/>
                <a:gd name="T12" fmla="*/ 9 w 193"/>
                <a:gd name="T13" fmla="*/ 9 h 158"/>
                <a:gd name="T14" fmla="*/ 7 w 193"/>
                <a:gd name="T15" fmla="*/ 8 h 158"/>
                <a:gd name="T16" fmla="*/ 5 w 193"/>
                <a:gd name="T17" fmla="*/ 7 h 158"/>
                <a:gd name="T18" fmla="*/ 4 w 193"/>
                <a:gd name="T19" fmla="*/ 8 h 158"/>
                <a:gd name="T20" fmla="*/ 3 w 193"/>
                <a:gd name="T21" fmla="*/ 9 h 158"/>
                <a:gd name="T22" fmla="*/ 1 w 193"/>
                <a:gd name="T23" fmla="*/ 11 h 158"/>
                <a:gd name="T24" fmla="*/ 0 w 193"/>
                <a:gd name="T25" fmla="*/ 13 h 158"/>
                <a:gd name="T26" fmla="*/ 0 w 193"/>
                <a:gd name="T27" fmla="*/ 14 h 158"/>
                <a:gd name="T28" fmla="*/ 1 w 193"/>
                <a:gd name="T29" fmla="*/ 16 h 158"/>
                <a:gd name="T30" fmla="*/ 2 w 193"/>
                <a:gd name="T31" fmla="*/ 17 h 158"/>
                <a:gd name="T32" fmla="*/ 3 w 193"/>
                <a:gd name="T33" fmla="*/ 18 h 158"/>
                <a:gd name="T34" fmla="*/ 5 w 193"/>
                <a:gd name="T35" fmla="*/ 19 h 158"/>
                <a:gd name="T36" fmla="*/ 7 w 193"/>
                <a:gd name="T37" fmla="*/ 20 h 158"/>
                <a:gd name="T38" fmla="*/ 9 w 193"/>
                <a:gd name="T39" fmla="*/ 20 h 158"/>
                <a:gd name="T40" fmla="*/ 11 w 193"/>
                <a:gd name="T41" fmla="*/ 20 h 158"/>
                <a:gd name="T42" fmla="*/ 14 w 193"/>
                <a:gd name="T43" fmla="*/ 19 h 158"/>
                <a:gd name="T44" fmla="*/ 16 w 193"/>
                <a:gd name="T45" fmla="*/ 18 h 158"/>
                <a:gd name="T46" fmla="*/ 18 w 193"/>
                <a:gd name="T47" fmla="*/ 17 h 158"/>
                <a:gd name="T48" fmla="*/ 19 w 193"/>
                <a:gd name="T49" fmla="*/ 15 h 158"/>
                <a:gd name="T50" fmla="*/ 20 w 193"/>
                <a:gd name="T51" fmla="*/ 14 h 158"/>
                <a:gd name="T52" fmla="*/ 21 w 193"/>
                <a:gd name="T53" fmla="*/ 12 h 158"/>
                <a:gd name="T54" fmla="*/ 22 w 193"/>
                <a:gd name="T55" fmla="*/ 10 h 158"/>
                <a:gd name="T56" fmla="*/ 23 w 193"/>
                <a:gd name="T57" fmla="*/ 9 h 158"/>
                <a:gd name="T58" fmla="*/ 24 w 193"/>
                <a:gd name="T59" fmla="*/ 6 h 158"/>
                <a:gd name="T60" fmla="*/ 24 w 193"/>
                <a:gd name="T61" fmla="*/ 4 h 158"/>
                <a:gd name="T62" fmla="*/ 24 w 193"/>
                <a:gd name="T63" fmla="*/ 2 h 158"/>
                <a:gd name="T64" fmla="*/ 20 w 193"/>
                <a:gd name="T65" fmla="*/ 0 h 158"/>
                <a:gd name="T66" fmla="*/ 20 w 193"/>
                <a:gd name="T67" fmla="*/ 1 h 158"/>
                <a:gd name="T68" fmla="*/ 20 w 193"/>
                <a:gd name="T69" fmla="*/ 2 h 158"/>
                <a:gd name="T70" fmla="*/ 20 w 193"/>
                <a:gd name="T71" fmla="*/ 5 h 158"/>
                <a:gd name="T72" fmla="*/ 20 w 193"/>
                <a:gd name="T73" fmla="*/ 6 h 158"/>
                <a:gd name="T74" fmla="*/ 19 w 193"/>
                <a:gd name="T75" fmla="*/ 8 h 158"/>
                <a:gd name="T76" fmla="*/ 18 w 193"/>
                <a:gd name="T77" fmla="*/ 10 h 158"/>
                <a:gd name="T78" fmla="*/ 16 w 193"/>
                <a:gd name="T79" fmla="*/ 13 h 158"/>
                <a:gd name="T80" fmla="*/ 14 w 193"/>
                <a:gd name="T81" fmla="*/ 14 h 158"/>
                <a:gd name="T82" fmla="*/ 13 w 193"/>
                <a:gd name="T83" fmla="*/ 15 h 158"/>
                <a:gd name="T84" fmla="*/ 11 w 193"/>
                <a:gd name="T85" fmla="*/ 16 h 158"/>
                <a:gd name="T86" fmla="*/ 9 w 193"/>
                <a:gd name="T87" fmla="*/ 17 h 158"/>
                <a:gd name="T88" fmla="*/ 7 w 193"/>
                <a:gd name="T89" fmla="*/ 16 h 158"/>
                <a:gd name="T90" fmla="*/ 5 w 193"/>
                <a:gd name="T91" fmla="*/ 16 h 158"/>
                <a:gd name="T92" fmla="*/ 4 w 193"/>
                <a:gd name="T93" fmla="*/ 14 h 158"/>
                <a:gd name="T94" fmla="*/ 4 w 193"/>
                <a:gd name="T95" fmla="*/ 12 h 158"/>
                <a:gd name="T96" fmla="*/ 5 w 193"/>
                <a:gd name="T97" fmla="*/ 11 h 158"/>
                <a:gd name="T98" fmla="*/ 6 w 193"/>
                <a:gd name="T99" fmla="*/ 11 h 158"/>
                <a:gd name="T100" fmla="*/ 8 w 193"/>
                <a:gd name="T101" fmla="*/ 12 h 158"/>
                <a:gd name="T102" fmla="*/ 9 w 193"/>
                <a:gd name="T103" fmla="*/ 13 h 158"/>
                <a:gd name="T104" fmla="*/ 13 w 193"/>
                <a:gd name="T105" fmla="*/ 12 h 158"/>
                <a:gd name="T106" fmla="*/ 13 w 193"/>
                <a:gd name="T107" fmla="*/ 12 h 158"/>
                <a:gd name="T108" fmla="*/ 13 w 193"/>
                <a:gd name="T109" fmla="*/ 10 h 158"/>
                <a:gd name="T110" fmla="*/ 15 w 193"/>
                <a:gd name="T111" fmla="*/ 7 h 158"/>
                <a:gd name="T112" fmla="*/ 16 w 193"/>
                <a:gd name="T113" fmla="*/ 6 h 158"/>
                <a:gd name="T114" fmla="*/ 17 w 193"/>
                <a:gd name="T115" fmla="*/ 4 h 158"/>
                <a:gd name="T116" fmla="*/ 14 w 193"/>
                <a:gd name="T117" fmla="*/ 2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" h="158">
                  <a:moveTo>
                    <a:pt x="112" y="16"/>
                  </a:moveTo>
                  <a:lnTo>
                    <a:pt x="110" y="16"/>
                  </a:lnTo>
                  <a:lnTo>
                    <a:pt x="108" y="20"/>
                  </a:lnTo>
                  <a:lnTo>
                    <a:pt x="104" y="26"/>
                  </a:lnTo>
                  <a:lnTo>
                    <a:pt x="98" y="33"/>
                  </a:lnTo>
                  <a:lnTo>
                    <a:pt x="92" y="41"/>
                  </a:lnTo>
                  <a:lnTo>
                    <a:pt x="88" y="53"/>
                  </a:lnTo>
                  <a:lnTo>
                    <a:pt x="84" y="59"/>
                  </a:lnTo>
                  <a:lnTo>
                    <a:pt x="82" y="65"/>
                  </a:lnTo>
                  <a:lnTo>
                    <a:pt x="78" y="70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1" y="70"/>
                  </a:lnTo>
                  <a:lnTo>
                    <a:pt x="65" y="65"/>
                  </a:lnTo>
                  <a:lnTo>
                    <a:pt x="55" y="61"/>
                  </a:lnTo>
                  <a:lnTo>
                    <a:pt x="51" y="57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4" y="55"/>
                  </a:lnTo>
                  <a:lnTo>
                    <a:pt x="28" y="57"/>
                  </a:lnTo>
                  <a:lnTo>
                    <a:pt x="24" y="63"/>
                  </a:lnTo>
                  <a:lnTo>
                    <a:pt x="18" y="67"/>
                  </a:lnTo>
                  <a:lnTo>
                    <a:pt x="12" y="74"/>
                  </a:lnTo>
                  <a:lnTo>
                    <a:pt x="6" y="82"/>
                  </a:lnTo>
                  <a:lnTo>
                    <a:pt x="4" y="90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4" y="117"/>
                  </a:lnTo>
                  <a:lnTo>
                    <a:pt x="6" y="123"/>
                  </a:lnTo>
                  <a:lnTo>
                    <a:pt x="10" y="129"/>
                  </a:lnTo>
                  <a:lnTo>
                    <a:pt x="12" y="133"/>
                  </a:lnTo>
                  <a:lnTo>
                    <a:pt x="18" y="139"/>
                  </a:lnTo>
                  <a:lnTo>
                    <a:pt x="24" y="143"/>
                  </a:lnTo>
                  <a:lnTo>
                    <a:pt x="32" y="146"/>
                  </a:lnTo>
                  <a:lnTo>
                    <a:pt x="37" y="148"/>
                  </a:lnTo>
                  <a:lnTo>
                    <a:pt x="45" y="152"/>
                  </a:lnTo>
                  <a:lnTo>
                    <a:pt x="53" y="156"/>
                  </a:lnTo>
                  <a:lnTo>
                    <a:pt x="63" y="158"/>
                  </a:lnTo>
                  <a:lnTo>
                    <a:pt x="69" y="158"/>
                  </a:lnTo>
                  <a:lnTo>
                    <a:pt x="78" y="158"/>
                  </a:lnTo>
                  <a:lnTo>
                    <a:pt x="88" y="156"/>
                  </a:lnTo>
                  <a:lnTo>
                    <a:pt x="100" y="154"/>
                  </a:lnTo>
                  <a:lnTo>
                    <a:pt x="110" y="148"/>
                  </a:lnTo>
                  <a:lnTo>
                    <a:pt x="121" y="143"/>
                  </a:lnTo>
                  <a:lnTo>
                    <a:pt x="127" y="139"/>
                  </a:lnTo>
                  <a:lnTo>
                    <a:pt x="133" y="135"/>
                  </a:lnTo>
                  <a:lnTo>
                    <a:pt x="139" y="129"/>
                  </a:lnTo>
                  <a:lnTo>
                    <a:pt x="145" y="125"/>
                  </a:lnTo>
                  <a:lnTo>
                    <a:pt x="149" y="119"/>
                  </a:lnTo>
                  <a:lnTo>
                    <a:pt x="152" y="113"/>
                  </a:lnTo>
                  <a:lnTo>
                    <a:pt x="158" y="107"/>
                  </a:lnTo>
                  <a:lnTo>
                    <a:pt x="162" y="102"/>
                  </a:lnTo>
                  <a:lnTo>
                    <a:pt x="166" y="94"/>
                  </a:lnTo>
                  <a:lnTo>
                    <a:pt x="170" y="88"/>
                  </a:lnTo>
                  <a:lnTo>
                    <a:pt x="174" y="80"/>
                  </a:lnTo>
                  <a:lnTo>
                    <a:pt x="180" y="72"/>
                  </a:lnTo>
                  <a:lnTo>
                    <a:pt x="182" y="65"/>
                  </a:lnTo>
                  <a:lnTo>
                    <a:pt x="184" y="57"/>
                  </a:lnTo>
                  <a:lnTo>
                    <a:pt x="186" y="47"/>
                  </a:lnTo>
                  <a:lnTo>
                    <a:pt x="190" y="39"/>
                  </a:lnTo>
                  <a:lnTo>
                    <a:pt x="190" y="29"/>
                  </a:lnTo>
                  <a:lnTo>
                    <a:pt x="191" y="20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58" y="24"/>
                  </a:lnTo>
                  <a:lnTo>
                    <a:pt x="158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47" y="67"/>
                  </a:lnTo>
                  <a:lnTo>
                    <a:pt x="141" y="78"/>
                  </a:lnTo>
                  <a:lnTo>
                    <a:pt x="133" y="88"/>
                  </a:lnTo>
                  <a:lnTo>
                    <a:pt x="123" y="100"/>
                  </a:lnTo>
                  <a:lnTo>
                    <a:pt x="117" y="104"/>
                  </a:lnTo>
                  <a:lnTo>
                    <a:pt x="112" y="107"/>
                  </a:lnTo>
                  <a:lnTo>
                    <a:pt x="106" y="111"/>
                  </a:lnTo>
                  <a:lnTo>
                    <a:pt x="98" y="117"/>
                  </a:lnTo>
                  <a:lnTo>
                    <a:pt x="90" y="121"/>
                  </a:lnTo>
                  <a:lnTo>
                    <a:pt x="82" y="125"/>
                  </a:lnTo>
                  <a:lnTo>
                    <a:pt x="73" y="127"/>
                  </a:lnTo>
                  <a:lnTo>
                    <a:pt x="65" y="131"/>
                  </a:lnTo>
                  <a:lnTo>
                    <a:pt x="63" y="129"/>
                  </a:lnTo>
                  <a:lnTo>
                    <a:pt x="55" y="127"/>
                  </a:lnTo>
                  <a:lnTo>
                    <a:pt x="47" y="125"/>
                  </a:lnTo>
                  <a:lnTo>
                    <a:pt x="39" y="121"/>
                  </a:lnTo>
                  <a:lnTo>
                    <a:pt x="32" y="113"/>
                  </a:lnTo>
                  <a:lnTo>
                    <a:pt x="30" y="106"/>
                  </a:lnTo>
                  <a:lnTo>
                    <a:pt x="28" y="102"/>
                  </a:lnTo>
                  <a:lnTo>
                    <a:pt x="30" y="96"/>
                  </a:lnTo>
                  <a:lnTo>
                    <a:pt x="32" y="90"/>
                  </a:lnTo>
                  <a:lnTo>
                    <a:pt x="37" y="84"/>
                  </a:lnTo>
                  <a:lnTo>
                    <a:pt x="41" y="84"/>
                  </a:lnTo>
                  <a:lnTo>
                    <a:pt x="45" y="86"/>
                  </a:lnTo>
                  <a:lnTo>
                    <a:pt x="51" y="88"/>
                  </a:lnTo>
                  <a:lnTo>
                    <a:pt x="57" y="92"/>
                  </a:lnTo>
                  <a:lnTo>
                    <a:pt x="63" y="98"/>
                  </a:lnTo>
                  <a:lnTo>
                    <a:pt x="69" y="104"/>
                  </a:lnTo>
                  <a:lnTo>
                    <a:pt x="74" y="113"/>
                  </a:lnTo>
                  <a:lnTo>
                    <a:pt x="102" y="94"/>
                  </a:lnTo>
                  <a:lnTo>
                    <a:pt x="100" y="92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4" y="76"/>
                  </a:lnTo>
                  <a:lnTo>
                    <a:pt x="108" y="67"/>
                  </a:lnTo>
                  <a:lnTo>
                    <a:pt x="113" y="55"/>
                  </a:lnTo>
                  <a:lnTo>
                    <a:pt x="117" y="49"/>
                  </a:lnTo>
                  <a:lnTo>
                    <a:pt x="123" y="43"/>
                  </a:lnTo>
                  <a:lnTo>
                    <a:pt x="129" y="35"/>
                  </a:lnTo>
                  <a:lnTo>
                    <a:pt x="135" y="29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983" y="10412"/>
              <a:ext cx="59" cy="63"/>
            </a:xfrm>
            <a:custGeom>
              <a:avLst/>
              <a:gdLst>
                <a:gd name="T0" fmla="*/ 8 w 119"/>
                <a:gd name="T1" fmla="*/ 13 h 125"/>
                <a:gd name="T2" fmla="*/ 8 w 119"/>
                <a:gd name="T3" fmla="*/ 13 h 125"/>
                <a:gd name="T4" fmla="*/ 7 w 119"/>
                <a:gd name="T5" fmla="*/ 12 h 125"/>
                <a:gd name="T6" fmla="*/ 6 w 119"/>
                <a:gd name="T7" fmla="*/ 11 h 125"/>
                <a:gd name="T8" fmla="*/ 5 w 119"/>
                <a:gd name="T9" fmla="*/ 10 h 125"/>
                <a:gd name="T10" fmla="*/ 4 w 119"/>
                <a:gd name="T11" fmla="*/ 9 h 125"/>
                <a:gd name="T12" fmla="*/ 4 w 119"/>
                <a:gd name="T13" fmla="*/ 8 h 125"/>
                <a:gd name="T14" fmla="*/ 4 w 119"/>
                <a:gd name="T15" fmla="*/ 7 h 125"/>
                <a:gd name="T16" fmla="*/ 4 w 119"/>
                <a:gd name="T17" fmla="*/ 6 h 125"/>
                <a:gd name="T18" fmla="*/ 4 w 119"/>
                <a:gd name="T19" fmla="*/ 6 h 125"/>
                <a:gd name="T20" fmla="*/ 5 w 119"/>
                <a:gd name="T21" fmla="*/ 5 h 125"/>
                <a:gd name="T22" fmla="*/ 6 w 119"/>
                <a:gd name="T23" fmla="*/ 4 h 125"/>
                <a:gd name="T24" fmla="*/ 6 w 119"/>
                <a:gd name="T25" fmla="*/ 4 h 125"/>
                <a:gd name="T26" fmla="*/ 7 w 119"/>
                <a:gd name="T27" fmla="*/ 4 h 125"/>
                <a:gd name="T28" fmla="*/ 8 w 119"/>
                <a:gd name="T29" fmla="*/ 4 h 125"/>
                <a:gd name="T30" fmla="*/ 9 w 119"/>
                <a:gd name="T31" fmla="*/ 4 h 125"/>
                <a:gd name="T32" fmla="*/ 9 w 119"/>
                <a:gd name="T33" fmla="*/ 4 h 125"/>
                <a:gd name="T34" fmla="*/ 10 w 119"/>
                <a:gd name="T35" fmla="*/ 4 h 125"/>
                <a:gd name="T36" fmla="*/ 11 w 119"/>
                <a:gd name="T37" fmla="*/ 4 h 125"/>
                <a:gd name="T38" fmla="*/ 12 w 119"/>
                <a:gd name="T39" fmla="*/ 5 h 125"/>
                <a:gd name="T40" fmla="*/ 13 w 119"/>
                <a:gd name="T41" fmla="*/ 5 h 125"/>
                <a:gd name="T42" fmla="*/ 13 w 119"/>
                <a:gd name="T43" fmla="*/ 6 h 125"/>
                <a:gd name="T44" fmla="*/ 14 w 119"/>
                <a:gd name="T45" fmla="*/ 6 h 125"/>
                <a:gd name="T46" fmla="*/ 14 w 119"/>
                <a:gd name="T47" fmla="*/ 3 h 125"/>
                <a:gd name="T48" fmla="*/ 14 w 119"/>
                <a:gd name="T49" fmla="*/ 2 h 125"/>
                <a:gd name="T50" fmla="*/ 13 w 119"/>
                <a:gd name="T51" fmla="*/ 2 h 125"/>
                <a:gd name="T52" fmla="*/ 12 w 119"/>
                <a:gd name="T53" fmla="*/ 1 h 125"/>
                <a:gd name="T54" fmla="*/ 12 w 119"/>
                <a:gd name="T55" fmla="*/ 1 h 125"/>
                <a:gd name="T56" fmla="*/ 11 w 119"/>
                <a:gd name="T57" fmla="*/ 1 h 125"/>
                <a:gd name="T58" fmla="*/ 10 w 119"/>
                <a:gd name="T59" fmla="*/ 1 h 125"/>
                <a:gd name="T60" fmla="*/ 9 w 119"/>
                <a:gd name="T61" fmla="*/ 0 h 125"/>
                <a:gd name="T62" fmla="*/ 8 w 119"/>
                <a:gd name="T63" fmla="*/ 0 h 125"/>
                <a:gd name="T64" fmla="*/ 7 w 119"/>
                <a:gd name="T65" fmla="*/ 0 h 125"/>
                <a:gd name="T66" fmla="*/ 6 w 119"/>
                <a:gd name="T67" fmla="*/ 1 h 125"/>
                <a:gd name="T68" fmla="*/ 5 w 119"/>
                <a:gd name="T69" fmla="*/ 1 h 125"/>
                <a:gd name="T70" fmla="*/ 3 w 119"/>
                <a:gd name="T71" fmla="*/ 1 h 125"/>
                <a:gd name="T72" fmla="*/ 2 w 119"/>
                <a:gd name="T73" fmla="*/ 2 h 125"/>
                <a:gd name="T74" fmla="*/ 1 w 119"/>
                <a:gd name="T75" fmla="*/ 3 h 125"/>
                <a:gd name="T76" fmla="*/ 1 w 119"/>
                <a:gd name="T77" fmla="*/ 4 h 125"/>
                <a:gd name="T78" fmla="*/ 0 w 119"/>
                <a:gd name="T79" fmla="*/ 6 h 125"/>
                <a:gd name="T80" fmla="*/ 0 w 119"/>
                <a:gd name="T81" fmla="*/ 7 h 125"/>
                <a:gd name="T82" fmla="*/ 0 w 119"/>
                <a:gd name="T83" fmla="*/ 8 h 125"/>
                <a:gd name="T84" fmla="*/ 0 w 119"/>
                <a:gd name="T85" fmla="*/ 9 h 125"/>
                <a:gd name="T86" fmla="*/ 1 w 119"/>
                <a:gd name="T87" fmla="*/ 10 h 125"/>
                <a:gd name="T88" fmla="*/ 1 w 119"/>
                <a:gd name="T89" fmla="*/ 11 h 125"/>
                <a:gd name="T90" fmla="*/ 2 w 119"/>
                <a:gd name="T91" fmla="*/ 12 h 125"/>
                <a:gd name="T92" fmla="*/ 2 w 119"/>
                <a:gd name="T93" fmla="*/ 13 h 125"/>
                <a:gd name="T94" fmla="*/ 3 w 119"/>
                <a:gd name="T95" fmla="*/ 13 h 125"/>
                <a:gd name="T96" fmla="*/ 4 w 119"/>
                <a:gd name="T97" fmla="*/ 14 h 125"/>
                <a:gd name="T98" fmla="*/ 5 w 119"/>
                <a:gd name="T99" fmla="*/ 15 h 125"/>
                <a:gd name="T100" fmla="*/ 6 w 119"/>
                <a:gd name="T101" fmla="*/ 16 h 125"/>
                <a:gd name="T102" fmla="*/ 7 w 119"/>
                <a:gd name="T103" fmla="*/ 16 h 125"/>
                <a:gd name="T104" fmla="*/ 8 w 119"/>
                <a:gd name="T105" fmla="*/ 13 h 125"/>
                <a:gd name="T106" fmla="*/ 8 w 119"/>
                <a:gd name="T107" fmla="*/ 13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9" h="125">
                  <a:moveTo>
                    <a:pt x="66" y="100"/>
                  </a:moveTo>
                  <a:lnTo>
                    <a:pt x="64" y="98"/>
                  </a:lnTo>
                  <a:lnTo>
                    <a:pt x="58" y="94"/>
                  </a:lnTo>
                  <a:lnTo>
                    <a:pt x="51" y="86"/>
                  </a:lnTo>
                  <a:lnTo>
                    <a:pt x="45" y="78"/>
                  </a:lnTo>
                  <a:lnTo>
                    <a:pt x="39" y="68"/>
                  </a:lnTo>
                  <a:lnTo>
                    <a:pt x="35" y="57"/>
                  </a:lnTo>
                  <a:lnTo>
                    <a:pt x="35" y="51"/>
                  </a:lnTo>
                  <a:lnTo>
                    <a:pt x="37" y="47"/>
                  </a:lnTo>
                  <a:lnTo>
                    <a:pt x="39" y="41"/>
                  </a:lnTo>
                  <a:lnTo>
                    <a:pt x="45" y="37"/>
                  </a:lnTo>
                  <a:lnTo>
                    <a:pt x="49" y="31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78" y="26"/>
                  </a:lnTo>
                  <a:lnTo>
                    <a:pt x="84" y="26"/>
                  </a:lnTo>
                  <a:lnTo>
                    <a:pt x="90" y="29"/>
                  </a:lnTo>
                  <a:lnTo>
                    <a:pt x="99" y="33"/>
                  </a:lnTo>
                  <a:lnTo>
                    <a:pt x="107" y="37"/>
                  </a:lnTo>
                  <a:lnTo>
                    <a:pt x="111" y="41"/>
                  </a:lnTo>
                  <a:lnTo>
                    <a:pt x="113" y="43"/>
                  </a:lnTo>
                  <a:lnTo>
                    <a:pt x="119" y="20"/>
                  </a:lnTo>
                  <a:lnTo>
                    <a:pt x="117" y="16"/>
                  </a:lnTo>
                  <a:lnTo>
                    <a:pt x="109" y="12"/>
                  </a:lnTo>
                  <a:lnTo>
                    <a:pt x="103" y="8"/>
                  </a:lnTo>
                  <a:lnTo>
                    <a:pt x="97" y="6"/>
                  </a:lnTo>
                  <a:lnTo>
                    <a:pt x="90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49" y="2"/>
                  </a:lnTo>
                  <a:lnTo>
                    <a:pt x="41" y="4"/>
                  </a:lnTo>
                  <a:lnTo>
                    <a:pt x="31" y="8"/>
                  </a:lnTo>
                  <a:lnTo>
                    <a:pt x="23" y="14"/>
                  </a:lnTo>
                  <a:lnTo>
                    <a:pt x="15" y="24"/>
                  </a:lnTo>
                  <a:lnTo>
                    <a:pt x="8" y="31"/>
                  </a:lnTo>
                  <a:lnTo>
                    <a:pt x="4" y="41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8" y="74"/>
                  </a:lnTo>
                  <a:lnTo>
                    <a:pt x="12" y="82"/>
                  </a:lnTo>
                  <a:lnTo>
                    <a:pt x="19" y="90"/>
                  </a:lnTo>
                  <a:lnTo>
                    <a:pt x="23" y="98"/>
                  </a:lnTo>
                  <a:lnTo>
                    <a:pt x="29" y="104"/>
                  </a:lnTo>
                  <a:lnTo>
                    <a:pt x="35" y="107"/>
                  </a:lnTo>
                  <a:lnTo>
                    <a:pt x="43" y="113"/>
                  </a:lnTo>
                  <a:lnTo>
                    <a:pt x="52" y="121"/>
                  </a:lnTo>
                  <a:lnTo>
                    <a:pt x="56" y="125"/>
                  </a:lnTo>
                  <a:lnTo>
                    <a:pt x="6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781" y="9899"/>
              <a:ext cx="37" cy="36"/>
            </a:xfrm>
            <a:custGeom>
              <a:avLst/>
              <a:gdLst>
                <a:gd name="T0" fmla="*/ 5 w 74"/>
                <a:gd name="T1" fmla="*/ 7 h 72"/>
                <a:gd name="T2" fmla="*/ 6 w 74"/>
                <a:gd name="T3" fmla="*/ 7 h 72"/>
                <a:gd name="T4" fmla="*/ 6 w 74"/>
                <a:gd name="T5" fmla="*/ 6 h 72"/>
                <a:gd name="T6" fmla="*/ 6 w 74"/>
                <a:gd name="T7" fmla="*/ 6 h 72"/>
                <a:gd name="T8" fmla="*/ 7 w 74"/>
                <a:gd name="T9" fmla="*/ 5 h 72"/>
                <a:gd name="T10" fmla="*/ 6 w 74"/>
                <a:gd name="T11" fmla="*/ 4 h 72"/>
                <a:gd name="T12" fmla="*/ 6 w 74"/>
                <a:gd name="T13" fmla="*/ 4 h 72"/>
                <a:gd name="T14" fmla="*/ 6 w 74"/>
                <a:gd name="T15" fmla="*/ 3 h 72"/>
                <a:gd name="T16" fmla="*/ 5 w 74"/>
                <a:gd name="T17" fmla="*/ 3 h 72"/>
                <a:gd name="T18" fmla="*/ 4 w 74"/>
                <a:gd name="T19" fmla="*/ 3 h 72"/>
                <a:gd name="T20" fmla="*/ 3 w 74"/>
                <a:gd name="T21" fmla="*/ 4 h 72"/>
                <a:gd name="T22" fmla="*/ 3 w 74"/>
                <a:gd name="T23" fmla="*/ 4 h 72"/>
                <a:gd name="T24" fmla="*/ 2 w 74"/>
                <a:gd name="T25" fmla="*/ 4 h 72"/>
                <a:gd name="T26" fmla="*/ 1 w 74"/>
                <a:gd name="T27" fmla="*/ 4 h 72"/>
                <a:gd name="T28" fmla="*/ 0 w 74"/>
                <a:gd name="T29" fmla="*/ 4 h 72"/>
                <a:gd name="T30" fmla="*/ 1 w 74"/>
                <a:gd name="T31" fmla="*/ 3 h 72"/>
                <a:gd name="T32" fmla="*/ 1 w 74"/>
                <a:gd name="T33" fmla="*/ 3 h 72"/>
                <a:gd name="T34" fmla="*/ 1 w 74"/>
                <a:gd name="T35" fmla="*/ 2 h 72"/>
                <a:gd name="T36" fmla="*/ 2 w 74"/>
                <a:gd name="T37" fmla="*/ 1 h 72"/>
                <a:gd name="T38" fmla="*/ 3 w 74"/>
                <a:gd name="T39" fmla="*/ 1 h 72"/>
                <a:gd name="T40" fmla="*/ 3 w 74"/>
                <a:gd name="T41" fmla="*/ 1 h 72"/>
                <a:gd name="T42" fmla="*/ 4 w 74"/>
                <a:gd name="T43" fmla="*/ 0 h 72"/>
                <a:gd name="T44" fmla="*/ 5 w 74"/>
                <a:gd name="T45" fmla="*/ 0 h 72"/>
                <a:gd name="T46" fmla="*/ 6 w 74"/>
                <a:gd name="T47" fmla="*/ 0 h 72"/>
                <a:gd name="T48" fmla="*/ 7 w 74"/>
                <a:gd name="T49" fmla="*/ 1 h 72"/>
                <a:gd name="T50" fmla="*/ 7 w 74"/>
                <a:gd name="T51" fmla="*/ 1 h 72"/>
                <a:gd name="T52" fmla="*/ 8 w 74"/>
                <a:gd name="T53" fmla="*/ 2 h 72"/>
                <a:gd name="T54" fmla="*/ 9 w 74"/>
                <a:gd name="T55" fmla="*/ 2 h 72"/>
                <a:gd name="T56" fmla="*/ 9 w 74"/>
                <a:gd name="T57" fmla="*/ 3 h 72"/>
                <a:gd name="T58" fmla="*/ 9 w 74"/>
                <a:gd name="T59" fmla="*/ 4 h 72"/>
                <a:gd name="T60" fmla="*/ 10 w 74"/>
                <a:gd name="T61" fmla="*/ 5 h 72"/>
                <a:gd name="T62" fmla="*/ 9 w 74"/>
                <a:gd name="T63" fmla="*/ 6 h 72"/>
                <a:gd name="T64" fmla="*/ 9 w 74"/>
                <a:gd name="T65" fmla="*/ 7 h 72"/>
                <a:gd name="T66" fmla="*/ 9 w 74"/>
                <a:gd name="T67" fmla="*/ 7 h 72"/>
                <a:gd name="T68" fmla="*/ 8 w 74"/>
                <a:gd name="T69" fmla="*/ 8 h 72"/>
                <a:gd name="T70" fmla="*/ 7 w 74"/>
                <a:gd name="T71" fmla="*/ 9 h 72"/>
                <a:gd name="T72" fmla="*/ 7 w 74"/>
                <a:gd name="T73" fmla="*/ 9 h 72"/>
                <a:gd name="T74" fmla="*/ 6 w 74"/>
                <a:gd name="T75" fmla="*/ 9 h 72"/>
                <a:gd name="T76" fmla="*/ 5 w 74"/>
                <a:gd name="T77" fmla="*/ 9 h 72"/>
                <a:gd name="T78" fmla="*/ 4 w 74"/>
                <a:gd name="T79" fmla="*/ 9 h 72"/>
                <a:gd name="T80" fmla="*/ 3 w 74"/>
                <a:gd name="T81" fmla="*/ 9 h 72"/>
                <a:gd name="T82" fmla="*/ 3 w 74"/>
                <a:gd name="T83" fmla="*/ 9 h 72"/>
                <a:gd name="T84" fmla="*/ 2 w 74"/>
                <a:gd name="T85" fmla="*/ 8 h 72"/>
                <a:gd name="T86" fmla="*/ 1 w 74"/>
                <a:gd name="T87" fmla="*/ 7 h 72"/>
                <a:gd name="T88" fmla="*/ 1 w 74"/>
                <a:gd name="T89" fmla="*/ 7 h 72"/>
                <a:gd name="T90" fmla="*/ 1 w 74"/>
                <a:gd name="T91" fmla="*/ 6 h 72"/>
                <a:gd name="T92" fmla="*/ 0 w 74"/>
                <a:gd name="T93" fmla="*/ 5 h 72"/>
                <a:gd name="T94" fmla="*/ 1 w 74"/>
                <a:gd name="T95" fmla="*/ 5 h 72"/>
                <a:gd name="T96" fmla="*/ 2 w 74"/>
                <a:gd name="T97" fmla="*/ 5 h 72"/>
                <a:gd name="T98" fmla="*/ 2 w 74"/>
                <a:gd name="T99" fmla="*/ 5 h 72"/>
                <a:gd name="T100" fmla="*/ 3 w 74"/>
                <a:gd name="T101" fmla="*/ 5 h 72"/>
                <a:gd name="T102" fmla="*/ 3 w 74"/>
                <a:gd name="T103" fmla="*/ 6 h 72"/>
                <a:gd name="T104" fmla="*/ 4 w 74"/>
                <a:gd name="T105" fmla="*/ 6 h 72"/>
                <a:gd name="T106" fmla="*/ 4 w 74"/>
                <a:gd name="T107" fmla="*/ 7 h 72"/>
                <a:gd name="T108" fmla="*/ 5 w 74"/>
                <a:gd name="T109" fmla="*/ 7 h 72"/>
                <a:gd name="T110" fmla="*/ 5 w 74"/>
                <a:gd name="T111" fmla="*/ 7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72">
                  <a:moveTo>
                    <a:pt x="37" y="52"/>
                  </a:moveTo>
                  <a:lnTo>
                    <a:pt x="42" y="50"/>
                  </a:lnTo>
                  <a:lnTo>
                    <a:pt x="46" y="46"/>
                  </a:lnTo>
                  <a:lnTo>
                    <a:pt x="48" y="41"/>
                  </a:lnTo>
                  <a:lnTo>
                    <a:pt x="52" y="35"/>
                  </a:lnTo>
                  <a:lnTo>
                    <a:pt x="48" y="29"/>
                  </a:lnTo>
                  <a:lnTo>
                    <a:pt x="46" y="25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27" y="23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7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2" y="9"/>
                  </a:lnTo>
                  <a:lnTo>
                    <a:pt x="66" y="13"/>
                  </a:lnTo>
                  <a:lnTo>
                    <a:pt x="70" y="21"/>
                  </a:lnTo>
                  <a:lnTo>
                    <a:pt x="72" y="27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2" y="72"/>
                  </a:lnTo>
                  <a:lnTo>
                    <a:pt x="37" y="72"/>
                  </a:lnTo>
                  <a:lnTo>
                    <a:pt x="29" y="72"/>
                  </a:lnTo>
                  <a:lnTo>
                    <a:pt x="23" y="70"/>
                  </a:lnTo>
                  <a:lnTo>
                    <a:pt x="17" y="66"/>
                  </a:lnTo>
                  <a:lnTo>
                    <a:pt x="13" y="62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15" y="39"/>
                  </a:lnTo>
                  <a:lnTo>
                    <a:pt x="21" y="39"/>
                  </a:lnTo>
                  <a:lnTo>
                    <a:pt x="23" y="44"/>
                  </a:lnTo>
                  <a:lnTo>
                    <a:pt x="27" y="48"/>
                  </a:lnTo>
                  <a:lnTo>
                    <a:pt x="31" y="50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4869" y="9923"/>
              <a:ext cx="36" cy="35"/>
            </a:xfrm>
            <a:custGeom>
              <a:avLst/>
              <a:gdLst>
                <a:gd name="T0" fmla="*/ 5 w 72"/>
                <a:gd name="T1" fmla="*/ 6 h 71"/>
                <a:gd name="T2" fmla="*/ 6 w 72"/>
                <a:gd name="T3" fmla="*/ 6 h 71"/>
                <a:gd name="T4" fmla="*/ 6 w 72"/>
                <a:gd name="T5" fmla="*/ 5 h 71"/>
                <a:gd name="T6" fmla="*/ 7 w 72"/>
                <a:gd name="T7" fmla="*/ 5 h 71"/>
                <a:gd name="T8" fmla="*/ 7 w 72"/>
                <a:gd name="T9" fmla="*/ 4 h 71"/>
                <a:gd name="T10" fmla="*/ 7 w 72"/>
                <a:gd name="T11" fmla="*/ 4 h 71"/>
                <a:gd name="T12" fmla="*/ 6 w 72"/>
                <a:gd name="T13" fmla="*/ 3 h 71"/>
                <a:gd name="T14" fmla="*/ 6 w 72"/>
                <a:gd name="T15" fmla="*/ 2 h 71"/>
                <a:gd name="T16" fmla="*/ 5 w 72"/>
                <a:gd name="T17" fmla="*/ 2 h 71"/>
                <a:gd name="T18" fmla="*/ 4 w 72"/>
                <a:gd name="T19" fmla="*/ 3 h 71"/>
                <a:gd name="T20" fmla="*/ 3 w 72"/>
                <a:gd name="T21" fmla="*/ 3 h 71"/>
                <a:gd name="T22" fmla="*/ 3 w 72"/>
                <a:gd name="T23" fmla="*/ 3 h 71"/>
                <a:gd name="T24" fmla="*/ 2 w 72"/>
                <a:gd name="T25" fmla="*/ 3 h 71"/>
                <a:gd name="T26" fmla="*/ 1 w 72"/>
                <a:gd name="T27" fmla="*/ 3 h 71"/>
                <a:gd name="T28" fmla="*/ 0 w 72"/>
                <a:gd name="T29" fmla="*/ 3 h 71"/>
                <a:gd name="T30" fmla="*/ 0 w 72"/>
                <a:gd name="T31" fmla="*/ 3 h 71"/>
                <a:gd name="T32" fmla="*/ 1 w 72"/>
                <a:gd name="T33" fmla="*/ 2 h 71"/>
                <a:gd name="T34" fmla="*/ 1 w 72"/>
                <a:gd name="T35" fmla="*/ 1 h 71"/>
                <a:gd name="T36" fmla="*/ 2 w 72"/>
                <a:gd name="T37" fmla="*/ 1 h 71"/>
                <a:gd name="T38" fmla="*/ 2 w 72"/>
                <a:gd name="T39" fmla="*/ 0 h 71"/>
                <a:gd name="T40" fmla="*/ 3 w 72"/>
                <a:gd name="T41" fmla="*/ 0 h 71"/>
                <a:gd name="T42" fmla="*/ 4 w 72"/>
                <a:gd name="T43" fmla="*/ 0 h 71"/>
                <a:gd name="T44" fmla="*/ 5 w 72"/>
                <a:gd name="T45" fmla="*/ 0 h 71"/>
                <a:gd name="T46" fmla="*/ 6 w 72"/>
                <a:gd name="T47" fmla="*/ 0 h 71"/>
                <a:gd name="T48" fmla="*/ 7 w 72"/>
                <a:gd name="T49" fmla="*/ 0 h 71"/>
                <a:gd name="T50" fmla="*/ 7 w 72"/>
                <a:gd name="T51" fmla="*/ 0 h 71"/>
                <a:gd name="T52" fmla="*/ 8 w 72"/>
                <a:gd name="T53" fmla="*/ 1 h 71"/>
                <a:gd name="T54" fmla="*/ 8 w 72"/>
                <a:gd name="T55" fmla="*/ 1 h 71"/>
                <a:gd name="T56" fmla="*/ 9 w 72"/>
                <a:gd name="T57" fmla="*/ 2 h 71"/>
                <a:gd name="T58" fmla="*/ 9 w 72"/>
                <a:gd name="T59" fmla="*/ 3 h 71"/>
                <a:gd name="T60" fmla="*/ 9 w 72"/>
                <a:gd name="T61" fmla="*/ 4 h 71"/>
                <a:gd name="T62" fmla="*/ 9 w 72"/>
                <a:gd name="T63" fmla="*/ 5 h 71"/>
                <a:gd name="T64" fmla="*/ 9 w 72"/>
                <a:gd name="T65" fmla="*/ 6 h 71"/>
                <a:gd name="T66" fmla="*/ 8 w 72"/>
                <a:gd name="T67" fmla="*/ 6 h 71"/>
                <a:gd name="T68" fmla="*/ 8 w 72"/>
                <a:gd name="T69" fmla="*/ 7 h 71"/>
                <a:gd name="T70" fmla="*/ 7 w 72"/>
                <a:gd name="T71" fmla="*/ 8 h 71"/>
                <a:gd name="T72" fmla="*/ 7 w 72"/>
                <a:gd name="T73" fmla="*/ 8 h 71"/>
                <a:gd name="T74" fmla="*/ 6 w 72"/>
                <a:gd name="T75" fmla="*/ 8 h 71"/>
                <a:gd name="T76" fmla="*/ 5 w 72"/>
                <a:gd name="T77" fmla="*/ 8 h 71"/>
                <a:gd name="T78" fmla="*/ 4 w 72"/>
                <a:gd name="T79" fmla="*/ 8 h 71"/>
                <a:gd name="T80" fmla="*/ 3 w 72"/>
                <a:gd name="T81" fmla="*/ 8 h 71"/>
                <a:gd name="T82" fmla="*/ 2 w 72"/>
                <a:gd name="T83" fmla="*/ 8 h 71"/>
                <a:gd name="T84" fmla="*/ 2 w 72"/>
                <a:gd name="T85" fmla="*/ 7 h 71"/>
                <a:gd name="T86" fmla="*/ 1 w 72"/>
                <a:gd name="T87" fmla="*/ 7 h 71"/>
                <a:gd name="T88" fmla="*/ 1 w 72"/>
                <a:gd name="T89" fmla="*/ 6 h 71"/>
                <a:gd name="T90" fmla="*/ 0 w 72"/>
                <a:gd name="T91" fmla="*/ 5 h 71"/>
                <a:gd name="T92" fmla="*/ 0 w 72"/>
                <a:gd name="T93" fmla="*/ 5 h 71"/>
                <a:gd name="T94" fmla="*/ 1 w 72"/>
                <a:gd name="T95" fmla="*/ 5 h 71"/>
                <a:gd name="T96" fmla="*/ 2 w 72"/>
                <a:gd name="T97" fmla="*/ 5 h 71"/>
                <a:gd name="T98" fmla="*/ 2 w 72"/>
                <a:gd name="T99" fmla="*/ 5 h 71"/>
                <a:gd name="T100" fmla="*/ 3 w 72"/>
                <a:gd name="T101" fmla="*/ 5 h 71"/>
                <a:gd name="T102" fmla="*/ 3 w 72"/>
                <a:gd name="T103" fmla="*/ 5 h 71"/>
                <a:gd name="T104" fmla="*/ 4 w 72"/>
                <a:gd name="T105" fmla="*/ 5 h 71"/>
                <a:gd name="T106" fmla="*/ 4 w 72"/>
                <a:gd name="T107" fmla="*/ 6 h 71"/>
                <a:gd name="T108" fmla="*/ 5 w 72"/>
                <a:gd name="T109" fmla="*/ 6 h 71"/>
                <a:gd name="T110" fmla="*/ 5 w 72"/>
                <a:gd name="T111" fmla="*/ 6 h 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71">
                  <a:moveTo>
                    <a:pt x="35" y="51"/>
                  </a:moveTo>
                  <a:lnTo>
                    <a:pt x="41" y="49"/>
                  </a:lnTo>
                  <a:lnTo>
                    <a:pt x="45" y="47"/>
                  </a:lnTo>
                  <a:lnTo>
                    <a:pt x="49" y="43"/>
                  </a:lnTo>
                  <a:lnTo>
                    <a:pt x="51" y="37"/>
                  </a:lnTo>
                  <a:lnTo>
                    <a:pt x="49" y="32"/>
                  </a:lnTo>
                  <a:lnTo>
                    <a:pt x="45" y="26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7" y="24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2" y="35"/>
                  </a:lnTo>
                  <a:lnTo>
                    <a:pt x="70" y="41"/>
                  </a:lnTo>
                  <a:lnTo>
                    <a:pt x="68" y="49"/>
                  </a:lnTo>
                  <a:lnTo>
                    <a:pt x="64" y="53"/>
                  </a:lnTo>
                  <a:lnTo>
                    <a:pt x="60" y="61"/>
                  </a:lnTo>
                  <a:lnTo>
                    <a:pt x="55" y="65"/>
                  </a:lnTo>
                  <a:lnTo>
                    <a:pt x="49" y="69"/>
                  </a:lnTo>
                  <a:lnTo>
                    <a:pt x="43" y="71"/>
                  </a:lnTo>
                  <a:lnTo>
                    <a:pt x="35" y="71"/>
                  </a:lnTo>
                  <a:lnTo>
                    <a:pt x="27" y="71"/>
                  </a:lnTo>
                  <a:lnTo>
                    <a:pt x="22" y="69"/>
                  </a:lnTo>
                  <a:lnTo>
                    <a:pt x="16" y="65"/>
                  </a:lnTo>
                  <a:lnTo>
                    <a:pt x="10" y="63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5" y="47"/>
                  </a:lnTo>
                  <a:lnTo>
                    <a:pt x="29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869" y="9933"/>
              <a:ext cx="12" cy="12"/>
            </a:xfrm>
            <a:custGeom>
              <a:avLst/>
              <a:gdLst>
                <a:gd name="T0" fmla="*/ 0 w 23"/>
                <a:gd name="T1" fmla="*/ 1 h 23"/>
                <a:gd name="T2" fmla="*/ 0 w 23"/>
                <a:gd name="T3" fmla="*/ 3 h 23"/>
                <a:gd name="T4" fmla="*/ 2 w 23"/>
                <a:gd name="T5" fmla="*/ 3 h 23"/>
                <a:gd name="T6" fmla="*/ 3 w 23"/>
                <a:gd name="T7" fmla="*/ 3 h 23"/>
                <a:gd name="T8" fmla="*/ 3 w 23"/>
                <a:gd name="T9" fmla="*/ 1 h 23"/>
                <a:gd name="T10" fmla="*/ 2 w 23"/>
                <a:gd name="T11" fmla="*/ 0 h 23"/>
                <a:gd name="T12" fmla="*/ 0 w 23"/>
                <a:gd name="T13" fmla="*/ 1 h 23"/>
                <a:gd name="T14" fmla="*/ 0 w 23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3">
                  <a:moveTo>
                    <a:pt x="0" y="8"/>
                  </a:moveTo>
                  <a:lnTo>
                    <a:pt x="0" y="21"/>
                  </a:lnTo>
                  <a:lnTo>
                    <a:pt x="10" y="23"/>
                  </a:lnTo>
                  <a:lnTo>
                    <a:pt x="22" y="19"/>
                  </a:lnTo>
                  <a:lnTo>
                    <a:pt x="23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782" y="9909"/>
              <a:ext cx="10" cy="15"/>
            </a:xfrm>
            <a:custGeom>
              <a:avLst/>
              <a:gdLst>
                <a:gd name="T0" fmla="*/ 0 w 19"/>
                <a:gd name="T1" fmla="*/ 1 h 29"/>
                <a:gd name="T2" fmla="*/ 0 w 19"/>
                <a:gd name="T3" fmla="*/ 3 h 29"/>
                <a:gd name="T4" fmla="*/ 2 w 19"/>
                <a:gd name="T5" fmla="*/ 4 h 29"/>
                <a:gd name="T6" fmla="*/ 3 w 19"/>
                <a:gd name="T7" fmla="*/ 3 h 29"/>
                <a:gd name="T8" fmla="*/ 3 w 19"/>
                <a:gd name="T9" fmla="*/ 1 h 29"/>
                <a:gd name="T10" fmla="*/ 2 w 19"/>
                <a:gd name="T11" fmla="*/ 0 h 29"/>
                <a:gd name="T12" fmla="*/ 0 w 19"/>
                <a:gd name="T13" fmla="*/ 1 h 29"/>
                <a:gd name="T14" fmla="*/ 0 w 19"/>
                <a:gd name="T15" fmla="*/ 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29">
                  <a:moveTo>
                    <a:pt x="0" y="8"/>
                  </a:moveTo>
                  <a:lnTo>
                    <a:pt x="0" y="22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19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4099" y="10908"/>
              <a:ext cx="254" cy="108"/>
            </a:xfrm>
            <a:custGeom>
              <a:avLst/>
              <a:gdLst>
                <a:gd name="T0" fmla="*/ 15 w 509"/>
                <a:gd name="T1" fmla="*/ 1 h 214"/>
                <a:gd name="T2" fmla="*/ 18 w 509"/>
                <a:gd name="T3" fmla="*/ 2 h 214"/>
                <a:gd name="T4" fmla="*/ 21 w 509"/>
                <a:gd name="T5" fmla="*/ 2 h 214"/>
                <a:gd name="T6" fmla="*/ 23 w 509"/>
                <a:gd name="T7" fmla="*/ 3 h 214"/>
                <a:gd name="T8" fmla="*/ 25 w 509"/>
                <a:gd name="T9" fmla="*/ 4 h 214"/>
                <a:gd name="T10" fmla="*/ 28 w 509"/>
                <a:gd name="T11" fmla="*/ 5 h 214"/>
                <a:gd name="T12" fmla="*/ 31 w 509"/>
                <a:gd name="T13" fmla="*/ 6 h 214"/>
                <a:gd name="T14" fmla="*/ 34 w 509"/>
                <a:gd name="T15" fmla="*/ 7 h 214"/>
                <a:gd name="T16" fmla="*/ 37 w 509"/>
                <a:gd name="T17" fmla="*/ 8 h 214"/>
                <a:gd name="T18" fmla="*/ 40 w 509"/>
                <a:gd name="T19" fmla="*/ 10 h 214"/>
                <a:gd name="T20" fmla="*/ 43 w 509"/>
                <a:gd name="T21" fmla="*/ 11 h 214"/>
                <a:gd name="T22" fmla="*/ 46 w 509"/>
                <a:gd name="T23" fmla="*/ 13 h 214"/>
                <a:gd name="T24" fmla="*/ 49 w 509"/>
                <a:gd name="T25" fmla="*/ 14 h 214"/>
                <a:gd name="T26" fmla="*/ 52 w 509"/>
                <a:gd name="T27" fmla="*/ 16 h 214"/>
                <a:gd name="T28" fmla="*/ 55 w 509"/>
                <a:gd name="T29" fmla="*/ 18 h 214"/>
                <a:gd name="T30" fmla="*/ 58 w 509"/>
                <a:gd name="T31" fmla="*/ 20 h 214"/>
                <a:gd name="T32" fmla="*/ 60 w 509"/>
                <a:gd name="T33" fmla="*/ 22 h 214"/>
                <a:gd name="T34" fmla="*/ 62 w 509"/>
                <a:gd name="T35" fmla="*/ 25 h 214"/>
                <a:gd name="T36" fmla="*/ 61 w 509"/>
                <a:gd name="T37" fmla="*/ 28 h 214"/>
                <a:gd name="T38" fmla="*/ 60 w 509"/>
                <a:gd name="T39" fmla="*/ 28 h 214"/>
                <a:gd name="T40" fmla="*/ 57 w 509"/>
                <a:gd name="T41" fmla="*/ 27 h 214"/>
                <a:gd name="T42" fmla="*/ 54 w 509"/>
                <a:gd name="T43" fmla="*/ 27 h 214"/>
                <a:gd name="T44" fmla="*/ 51 w 509"/>
                <a:gd name="T45" fmla="*/ 27 h 214"/>
                <a:gd name="T46" fmla="*/ 48 w 509"/>
                <a:gd name="T47" fmla="*/ 27 h 214"/>
                <a:gd name="T48" fmla="*/ 46 w 509"/>
                <a:gd name="T49" fmla="*/ 27 h 214"/>
                <a:gd name="T50" fmla="*/ 43 w 509"/>
                <a:gd name="T51" fmla="*/ 27 h 214"/>
                <a:gd name="T52" fmla="*/ 41 w 509"/>
                <a:gd name="T53" fmla="*/ 27 h 214"/>
                <a:gd name="T54" fmla="*/ 39 w 509"/>
                <a:gd name="T55" fmla="*/ 27 h 214"/>
                <a:gd name="T56" fmla="*/ 36 w 509"/>
                <a:gd name="T57" fmla="*/ 27 h 214"/>
                <a:gd name="T58" fmla="*/ 34 w 509"/>
                <a:gd name="T59" fmla="*/ 27 h 214"/>
                <a:gd name="T60" fmla="*/ 31 w 509"/>
                <a:gd name="T61" fmla="*/ 27 h 214"/>
                <a:gd name="T62" fmla="*/ 28 w 509"/>
                <a:gd name="T63" fmla="*/ 27 h 214"/>
                <a:gd name="T64" fmla="*/ 26 w 509"/>
                <a:gd name="T65" fmla="*/ 27 h 214"/>
                <a:gd name="T66" fmla="*/ 23 w 509"/>
                <a:gd name="T67" fmla="*/ 28 h 214"/>
                <a:gd name="T68" fmla="*/ 0 w 509"/>
                <a:gd name="T69" fmla="*/ 19 h 214"/>
                <a:gd name="T70" fmla="*/ 23 w 509"/>
                <a:gd name="T71" fmla="*/ 10 h 214"/>
                <a:gd name="T72" fmla="*/ 54 w 509"/>
                <a:gd name="T73" fmla="*/ 23 h 214"/>
                <a:gd name="T74" fmla="*/ 53 w 509"/>
                <a:gd name="T75" fmla="*/ 22 h 214"/>
                <a:gd name="T76" fmla="*/ 50 w 509"/>
                <a:gd name="T77" fmla="*/ 20 h 214"/>
                <a:gd name="T78" fmla="*/ 48 w 509"/>
                <a:gd name="T79" fmla="*/ 18 h 214"/>
                <a:gd name="T80" fmla="*/ 45 w 509"/>
                <a:gd name="T81" fmla="*/ 16 h 214"/>
                <a:gd name="T82" fmla="*/ 42 w 509"/>
                <a:gd name="T83" fmla="*/ 15 h 214"/>
                <a:gd name="T84" fmla="*/ 40 w 509"/>
                <a:gd name="T85" fmla="*/ 14 h 214"/>
                <a:gd name="T86" fmla="*/ 38 w 509"/>
                <a:gd name="T87" fmla="*/ 13 h 214"/>
                <a:gd name="T88" fmla="*/ 35 w 509"/>
                <a:gd name="T89" fmla="*/ 12 h 214"/>
                <a:gd name="T90" fmla="*/ 32 w 509"/>
                <a:gd name="T91" fmla="*/ 10 h 214"/>
                <a:gd name="T92" fmla="*/ 29 w 509"/>
                <a:gd name="T93" fmla="*/ 9 h 214"/>
                <a:gd name="T94" fmla="*/ 25 w 509"/>
                <a:gd name="T95" fmla="*/ 8 h 214"/>
                <a:gd name="T96" fmla="*/ 22 w 509"/>
                <a:gd name="T97" fmla="*/ 7 h 214"/>
                <a:gd name="T98" fmla="*/ 18 w 509"/>
                <a:gd name="T99" fmla="*/ 6 h 214"/>
                <a:gd name="T100" fmla="*/ 14 w 509"/>
                <a:gd name="T101" fmla="*/ 5 h 214"/>
                <a:gd name="T102" fmla="*/ 14 w 509"/>
                <a:gd name="T103" fmla="*/ 0 h 2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9" h="214">
                  <a:moveTo>
                    <a:pt x="115" y="0"/>
                  </a:moveTo>
                  <a:lnTo>
                    <a:pt x="117" y="0"/>
                  </a:lnTo>
                  <a:lnTo>
                    <a:pt x="127" y="2"/>
                  </a:lnTo>
                  <a:lnTo>
                    <a:pt x="132" y="4"/>
                  </a:lnTo>
                  <a:lnTo>
                    <a:pt x="140" y="6"/>
                  </a:lnTo>
                  <a:lnTo>
                    <a:pt x="148" y="9"/>
                  </a:lnTo>
                  <a:lnTo>
                    <a:pt x="160" y="11"/>
                  </a:lnTo>
                  <a:lnTo>
                    <a:pt x="164" y="13"/>
                  </a:lnTo>
                  <a:lnTo>
                    <a:pt x="169" y="15"/>
                  </a:lnTo>
                  <a:lnTo>
                    <a:pt x="175" y="15"/>
                  </a:lnTo>
                  <a:lnTo>
                    <a:pt x="181" y="17"/>
                  </a:lnTo>
                  <a:lnTo>
                    <a:pt x="187" y="19"/>
                  </a:lnTo>
                  <a:lnTo>
                    <a:pt x="193" y="21"/>
                  </a:lnTo>
                  <a:lnTo>
                    <a:pt x="201" y="23"/>
                  </a:lnTo>
                  <a:lnTo>
                    <a:pt x="206" y="27"/>
                  </a:lnTo>
                  <a:lnTo>
                    <a:pt x="212" y="29"/>
                  </a:lnTo>
                  <a:lnTo>
                    <a:pt x="220" y="31"/>
                  </a:lnTo>
                  <a:lnTo>
                    <a:pt x="228" y="33"/>
                  </a:lnTo>
                  <a:lnTo>
                    <a:pt x="234" y="37"/>
                  </a:lnTo>
                  <a:lnTo>
                    <a:pt x="242" y="39"/>
                  </a:lnTo>
                  <a:lnTo>
                    <a:pt x="249" y="43"/>
                  </a:lnTo>
                  <a:lnTo>
                    <a:pt x="257" y="47"/>
                  </a:lnTo>
                  <a:lnTo>
                    <a:pt x="267" y="50"/>
                  </a:lnTo>
                  <a:lnTo>
                    <a:pt x="273" y="52"/>
                  </a:lnTo>
                  <a:lnTo>
                    <a:pt x="283" y="56"/>
                  </a:lnTo>
                  <a:lnTo>
                    <a:pt x="288" y="58"/>
                  </a:lnTo>
                  <a:lnTo>
                    <a:pt x="298" y="62"/>
                  </a:lnTo>
                  <a:lnTo>
                    <a:pt x="306" y="64"/>
                  </a:lnTo>
                  <a:lnTo>
                    <a:pt x="314" y="70"/>
                  </a:lnTo>
                  <a:lnTo>
                    <a:pt x="322" y="74"/>
                  </a:lnTo>
                  <a:lnTo>
                    <a:pt x="331" y="78"/>
                  </a:lnTo>
                  <a:lnTo>
                    <a:pt x="339" y="80"/>
                  </a:lnTo>
                  <a:lnTo>
                    <a:pt x="347" y="86"/>
                  </a:lnTo>
                  <a:lnTo>
                    <a:pt x="355" y="89"/>
                  </a:lnTo>
                  <a:lnTo>
                    <a:pt x="364" y="93"/>
                  </a:lnTo>
                  <a:lnTo>
                    <a:pt x="370" y="97"/>
                  </a:lnTo>
                  <a:lnTo>
                    <a:pt x="380" y="101"/>
                  </a:lnTo>
                  <a:lnTo>
                    <a:pt x="388" y="107"/>
                  </a:lnTo>
                  <a:lnTo>
                    <a:pt x="398" y="111"/>
                  </a:lnTo>
                  <a:lnTo>
                    <a:pt x="403" y="115"/>
                  </a:lnTo>
                  <a:lnTo>
                    <a:pt x="411" y="121"/>
                  </a:lnTo>
                  <a:lnTo>
                    <a:pt x="419" y="125"/>
                  </a:lnTo>
                  <a:lnTo>
                    <a:pt x="427" y="130"/>
                  </a:lnTo>
                  <a:lnTo>
                    <a:pt x="435" y="134"/>
                  </a:lnTo>
                  <a:lnTo>
                    <a:pt x="442" y="140"/>
                  </a:lnTo>
                  <a:lnTo>
                    <a:pt x="448" y="146"/>
                  </a:lnTo>
                  <a:lnTo>
                    <a:pt x="458" y="152"/>
                  </a:lnTo>
                  <a:lnTo>
                    <a:pt x="464" y="156"/>
                  </a:lnTo>
                  <a:lnTo>
                    <a:pt x="470" y="162"/>
                  </a:lnTo>
                  <a:lnTo>
                    <a:pt x="477" y="167"/>
                  </a:lnTo>
                  <a:lnTo>
                    <a:pt x="483" y="173"/>
                  </a:lnTo>
                  <a:lnTo>
                    <a:pt x="489" y="181"/>
                  </a:lnTo>
                  <a:lnTo>
                    <a:pt x="497" y="187"/>
                  </a:lnTo>
                  <a:lnTo>
                    <a:pt x="503" y="193"/>
                  </a:lnTo>
                  <a:lnTo>
                    <a:pt x="509" y="199"/>
                  </a:lnTo>
                  <a:lnTo>
                    <a:pt x="499" y="214"/>
                  </a:lnTo>
                  <a:lnTo>
                    <a:pt x="495" y="214"/>
                  </a:lnTo>
                  <a:lnTo>
                    <a:pt x="489" y="214"/>
                  </a:lnTo>
                  <a:lnTo>
                    <a:pt x="485" y="214"/>
                  </a:lnTo>
                  <a:lnTo>
                    <a:pt x="481" y="214"/>
                  </a:lnTo>
                  <a:lnTo>
                    <a:pt x="476" y="214"/>
                  </a:lnTo>
                  <a:lnTo>
                    <a:pt x="470" y="214"/>
                  </a:lnTo>
                  <a:lnTo>
                    <a:pt x="462" y="212"/>
                  </a:lnTo>
                  <a:lnTo>
                    <a:pt x="456" y="212"/>
                  </a:lnTo>
                  <a:lnTo>
                    <a:pt x="446" y="212"/>
                  </a:lnTo>
                  <a:lnTo>
                    <a:pt x="439" y="212"/>
                  </a:lnTo>
                  <a:lnTo>
                    <a:pt x="429" y="212"/>
                  </a:lnTo>
                  <a:lnTo>
                    <a:pt x="421" y="212"/>
                  </a:lnTo>
                  <a:lnTo>
                    <a:pt x="409" y="212"/>
                  </a:lnTo>
                  <a:lnTo>
                    <a:pt x="400" y="212"/>
                  </a:lnTo>
                  <a:lnTo>
                    <a:pt x="394" y="212"/>
                  </a:lnTo>
                  <a:lnTo>
                    <a:pt x="388" y="212"/>
                  </a:lnTo>
                  <a:lnTo>
                    <a:pt x="382" y="212"/>
                  </a:lnTo>
                  <a:lnTo>
                    <a:pt x="376" y="212"/>
                  </a:lnTo>
                  <a:lnTo>
                    <a:pt x="370" y="212"/>
                  </a:lnTo>
                  <a:lnTo>
                    <a:pt x="364" y="212"/>
                  </a:lnTo>
                  <a:lnTo>
                    <a:pt x="359" y="212"/>
                  </a:lnTo>
                  <a:lnTo>
                    <a:pt x="351" y="212"/>
                  </a:lnTo>
                  <a:lnTo>
                    <a:pt x="345" y="212"/>
                  </a:lnTo>
                  <a:lnTo>
                    <a:pt x="339" y="212"/>
                  </a:lnTo>
                  <a:lnTo>
                    <a:pt x="331" y="212"/>
                  </a:lnTo>
                  <a:lnTo>
                    <a:pt x="325" y="212"/>
                  </a:lnTo>
                  <a:lnTo>
                    <a:pt x="320" y="212"/>
                  </a:lnTo>
                  <a:lnTo>
                    <a:pt x="312" y="212"/>
                  </a:lnTo>
                  <a:lnTo>
                    <a:pt x="306" y="212"/>
                  </a:lnTo>
                  <a:lnTo>
                    <a:pt x="300" y="212"/>
                  </a:lnTo>
                  <a:lnTo>
                    <a:pt x="292" y="212"/>
                  </a:lnTo>
                  <a:lnTo>
                    <a:pt x="286" y="212"/>
                  </a:lnTo>
                  <a:lnTo>
                    <a:pt x="279" y="212"/>
                  </a:lnTo>
                  <a:lnTo>
                    <a:pt x="273" y="212"/>
                  </a:lnTo>
                  <a:lnTo>
                    <a:pt x="265" y="212"/>
                  </a:lnTo>
                  <a:lnTo>
                    <a:pt x="259" y="212"/>
                  </a:lnTo>
                  <a:lnTo>
                    <a:pt x="251" y="212"/>
                  </a:lnTo>
                  <a:lnTo>
                    <a:pt x="245" y="212"/>
                  </a:lnTo>
                  <a:lnTo>
                    <a:pt x="238" y="212"/>
                  </a:lnTo>
                  <a:lnTo>
                    <a:pt x="230" y="212"/>
                  </a:lnTo>
                  <a:lnTo>
                    <a:pt x="224" y="212"/>
                  </a:lnTo>
                  <a:lnTo>
                    <a:pt x="216" y="212"/>
                  </a:lnTo>
                  <a:lnTo>
                    <a:pt x="210" y="212"/>
                  </a:lnTo>
                  <a:lnTo>
                    <a:pt x="203" y="214"/>
                  </a:lnTo>
                  <a:lnTo>
                    <a:pt x="195" y="214"/>
                  </a:lnTo>
                  <a:lnTo>
                    <a:pt x="189" y="214"/>
                  </a:lnTo>
                  <a:lnTo>
                    <a:pt x="185" y="132"/>
                  </a:lnTo>
                  <a:lnTo>
                    <a:pt x="160" y="187"/>
                  </a:lnTo>
                  <a:lnTo>
                    <a:pt x="0" y="150"/>
                  </a:lnTo>
                  <a:lnTo>
                    <a:pt x="13" y="126"/>
                  </a:lnTo>
                  <a:lnTo>
                    <a:pt x="132" y="154"/>
                  </a:lnTo>
                  <a:lnTo>
                    <a:pt x="191" y="78"/>
                  </a:lnTo>
                  <a:lnTo>
                    <a:pt x="214" y="91"/>
                  </a:lnTo>
                  <a:lnTo>
                    <a:pt x="220" y="183"/>
                  </a:lnTo>
                  <a:lnTo>
                    <a:pt x="439" y="183"/>
                  </a:lnTo>
                  <a:lnTo>
                    <a:pt x="437" y="181"/>
                  </a:lnTo>
                  <a:lnTo>
                    <a:pt x="435" y="177"/>
                  </a:lnTo>
                  <a:lnTo>
                    <a:pt x="427" y="171"/>
                  </a:lnTo>
                  <a:lnTo>
                    <a:pt x="419" y="165"/>
                  </a:lnTo>
                  <a:lnTo>
                    <a:pt x="413" y="162"/>
                  </a:lnTo>
                  <a:lnTo>
                    <a:pt x="407" y="156"/>
                  </a:lnTo>
                  <a:lnTo>
                    <a:pt x="401" y="152"/>
                  </a:lnTo>
                  <a:lnTo>
                    <a:pt x="396" y="148"/>
                  </a:lnTo>
                  <a:lnTo>
                    <a:pt x="386" y="142"/>
                  </a:lnTo>
                  <a:lnTo>
                    <a:pt x="380" y="136"/>
                  </a:lnTo>
                  <a:lnTo>
                    <a:pt x="370" y="132"/>
                  </a:lnTo>
                  <a:lnTo>
                    <a:pt x="361" y="126"/>
                  </a:lnTo>
                  <a:lnTo>
                    <a:pt x="355" y="125"/>
                  </a:lnTo>
                  <a:lnTo>
                    <a:pt x="349" y="121"/>
                  </a:lnTo>
                  <a:lnTo>
                    <a:pt x="343" y="117"/>
                  </a:lnTo>
                  <a:lnTo>
                    <a:pt x="339" y="115"/>
                  </a:lnTo>
                  <a:lnTo>
                    <a:pt x="331" y="111"/>
                  </a:lnTo>
                  <a:lnTo>
                    <a:pt x="325" y="109"/>
                  </a:lnTo>
                  <a:lnTo>
                    <a:pt x="320" y="105"/>
                  </a:lnTo>
                  <a:lnTo>
                    <a:pt x="312" y="101"/>
                  </a:lnTo>
                  <a:lnTo>
                    <a:pt x="306" y="99"/>
                  </a:lnTo>
                  <a:lnTo>
                    <a:pt x="298" y="95"/>
                  </a:lnTo>
                  <a:lnTo>
                    <a:pt x="290" y="93"/>
                  </a:lnTo>
                  <a:lnTo>
                    <a:pt x="284" y="89"/>
                  </a:lnTo>
                  <a:lnTo>
                    <a:pt x="277" y="87"/>
                  </a:lnTo>
                  <a:lnTo>
                    <a:pt x="269" y="84"/>
                  </a:lnTo>
                  <a:lnTo>
                    <a:pt x="261" y="80"/>
                  </a:lnTo>
                  <a:lnTo>
                    <a:pt x="253" y="78"/>
                  </a:lnTo>
                  <a:lnTo>
                    <a:pt x="244" y="74"/>
                  </a:lnTo>
                  <a:lnTo>
                    <a:pt x="234" y="72"/>
                  </a:lnTo>
                  <a:lnTo>
                    <a:pt x="226" y="68"/>
                  </a:lnTo>
                  <a:lnTo>
                    <a:pt x="216" y="64"/>
                  </a:lnTo>
                  <a:lnTo>
                    <a:pt x="206" y="62"/>
                  </a:lnTo>
                  <a:lnTo>
                    <a:pt x="197" y="58"/>
                  </a:lnTo>
                  <a:lnTo>
                    <a:pt x="189" y="56"/>
                  </a:lnTo>
                  <a:lnTo>
                    <a:pt x="179" y="52"/>
                  </a:lnTo>
                  <a:lnTo>
                    <a:pt x="168" y="50"/>
                  </a:lnTo>
                  <a:lnTo>
                    <a:pt x="158" y="47"/>
                  </a:lnTo>
                  <a:lnTo>
                    <a:pt x="148" y="43"/>
                  </a:lnTo>
                  <a:lnTo>
                    <a:pt x="136" y="41"/>
                  </a:lnTo>
                  <a:lnTo>
                    <a:pt x="127" y="37"/>
                  </a:lnTo>
                  <a:lnTo>
                    <a:pt x="115" y="35"/>
                  </a:lnTo>
                  <a:lnTo>
                    <a:pt x="103" y="33"/>
                  </a:lnTo>
                  <a:lnTo>
                    <a:pt x="91" y="3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4233" y="10561"/>
              <a:ext cx="361" cy="471"/>
            </a:xfrm>
            <a:custGeom>
              <a:avLst/>
              <a:gdLst>
                <a:gd name="T0" fmla="*/ 9 w 721"/>
                <a:gd name="T1" fmla="*/ 98 h 941"/>
                <a:gd name="T2" fmla="*/ 14 w 721"/>
                <a:gd name="T3" fmla="*/ 96 h 941"/>
                <a:gd name="T4" fmla="*/ 18 w 721"/>
                <a:gd name="T5" fmla="*/ 94 h 941"/>
                <a:gd name="T6" fmla="*/ 24 w 721"/>
                <a:gd name="T7" fmla="*/ 91 h 941"/>
                <a:gd name="T8" fmla="*/ 29 w 721"/>
                <a:gd name="T9" fmla="*/ 87 h 941"/>
                <a:gd name="T10" fmla="*/ 35 w 721"/>
                <a:gd name="T11" fmla="*/ 83 h 941"/>
                <a:gd name="T12" fmla="*/ 41 w 721"/>
                <a:gd name="T13" fmla="*/ 79 h 941"/>
                <a:gd name="T14" fmla="*/ 46 w 721"/>
                <a:gd name="T15" fmla="*/ 74 h 941"/>
                <a:gd name="T16" fmla="*/ 51 w 721"/>
                <a:gd name="T17" fmla="*/ 68 h 941"/>
                <a:gd name="T18" fmla="*/ 55 w 721"/>
                <a:gd name="T19" fmla="*/ 63 h 941"/>
                <a:gd name="T20" fmla="*/ 57 w 721"/>
                <a:gd name="T21" fmla="*/ 56 h 941"/>
                <a:gd name="T22" fmla="*/ 59 w 721"/>
                <a:gd name="T23" fmla="*/ 50 h 941"/>
                <a:gd name="T24" fmla="*/ 59 w 721"/>
                <a:gd name="T25" fmla="*/ 44 h 941"/>
                <a:gd name="T26" fmla="*/ 59 w 721"/>
                <a:gd name="T27" fmla="*/ 38 h 941"/>
                <a:gd name="T28" fmla="*/ 59 w 721"/>
                <a:gd name="T29" fmla="*/ 33 h 941"/>
                <a:gd name="T30" fmla="*/ 58 w 721"/>
                <a:gd name="T31" fmla="*/ 28 h 941"/>
                <a:gd name="T32" fmla="*/ 57 w 721"/>
                <a:gd name="T33" fmla="*/ 24 h 941"/>
                <a:gd name="T34" fmla="*/ 56 w 721"/>
                <a:gd name="T35" fmla="*/ 18 h 941"/>
                <a:gd name="T36" fmla="*/ 53 w 721"/>
                <a:gd name="T37" fmla="*/ 13 h 941"/>
                <a:gd name="T38" fmla="*/ 51 w 721"/>
                <a:gd name="T39" fmla="*/ 9 h 941"/>
                <a:gd name="T40" fmla="*/ 83 w 721"/>
                <a:gd name="T41" fmla="*/ 32 h 941"/>
                <a:gd name="T42" fmla="*/ 81 w 721"/>
                <a:gd name="T43" fmla="*/ 35 h 941"/>
                <a:gd name="T44" fmla="*/ 79 w 721"/>
                <a:gd name="T45" fmla="*/ 41 h 941"/>
                <a:gd name="T46" fmla="*/ 75 w 721"/>
                <a:gd name="T47" fmla="*/ 48 h 941"/>
                <a:gd name="T48" fmla="*/ 72 w 721"/>
                <a:gd name="T49" fmla="*/ 55 h 941"/>
                <a:gd name="T50" fmla="*/ 67 w 721"/>
                <a:gd name="T51" fmla="*/ 65 h 941"/>
                <a:gd name="T52" fmla="*/ 63 w 721"/>
                <a:gd name="T53" fmla="*/ 74 h 941"/>
                <a:gd name="T54" fmla="*/ 59 w 721"/>
                <a:gd name="T55" fmla="*/ 84 h 941"/>
                <a:gd name="T56" fmla="*/ 54 w 721"/>
                <a:gd name="T57" fmla="*/ 93 h 941"/>
                <a:gd name="T58" fmla="*/ 50 w 721"/>
                <a:gd name="T59" fmla="*/ 101 h 941"/>
                <a:gd name="T60" fmla="*/ 47 w 721"/>
                <a:gd name="T61" fmla="*/ 109 h 941"/>
                <a:gd name="T62" fmla="*/ 44 w 721"/>
                <a:gd name="T63" fmla="*/ 115 h 941"/>
                <a:gd name="T64" fmla="*/ 49 w 721"/>
                <a:gd name="T65" fmla="*/ 117 h 941"/>
                <a:gd name="T66" fmla="*/ 43 w 721"/>
                <a:gd name="T67" fmla="*/ 5 h 941"/>
                <a:gd name="T68" fmla="*/ 45 w 721"/>
                <a:gd name="T69" fmla="*/ 9 h 941"/>
                <a:gd name="T70" fmla="*/ 48 w 721"/>
                <a:gd name="T71" fmla="*/ 14 h 941"/>
                <a:gd name="T72" fmla="*/ 50 w 721"/>
                <a:gd name="T73" fmla="*/ 17 h 941"/>
                <a:gd name="T74" fmla="*/ 51 w 721"/>
                <a:gd name="T75" fmla="*/ 22 h 941"/>
                <a:gd name="T76" fmla="*/ 52 w 721"/>
                <a:gd name="T77" fmla="*/ 26 h 941"/>
                <a:gd name="T78" fmla="*/ 54 w 721"/>
                <a:gd name="T79" fmla="*/ 31 h 941"/>
                <a:gd name="T80" fmla="*/ 54 w 721"/>
                <a:gd name="T81" fmla="*/ 36 h 941"/>
                <a:gd name="T82" fmla="*/ 55 w 721"/>
                <a:gd name="T83" fmla="*/ 42 h 941"/>
                <a:gd name="T84" fmla="*/ 54 w 721"/>
                <a:gd name="T85" fmla="*/ 47 h 941"/>
                <a:gd name="T86" fmla="*/ 53 w 721"/>
                <a:gd name="T87" fmla="*/ 53 h 941"/>
                <a:gd name="T88" fmla="*/ 50 w 721"/>
                <a:gd name="T89" fmla="*/ 58 h 941"/>
                <a:gd name="T90" fmla="*/ 47 w 721"/>
                <a:gd name="T91" fmla="*/ 64 h 941"/>
                <a:gd name="T92" fmla="*/ 43 w 721"/>
                <a:gd name="T93" fmla="*/ 69 h 941"/>
                <a:gd name="T94" fmla="*/ 38 w 721"/>
                <a:gd name="T95" fmla="*/ 74 h 941"/>
                <a:gd name="T96" fmla="*/ 33 w 721"/>
                <a:gd name="T97" fmla="*/ 78 h 941"/>
                <a:gd name="T98" fmla="*/ 27 w 721"/>
                <a:gd name="T99" fmla="*/ 82 h 941"/>
                <a:gd name="T100" fmla="*/ 22 w 721"/>
                <a:gd name="T101" fmla="*/ 86 h 941"/>
                <a:gd name="T102" fmla="*/ 17 w 721"/>
                <a:gd name="T103" fmla="*/ 89 h 941"/>
                <a:gd name="T104" fmla="*/ 12 w 721"/>
                <a:gd name="T105" fmla="*/ 92 h 941"/>
                <a:gd name="T106" fmla="*/ 7 w 721"/>
                <a:gd name="T107" fmla="*/ 94 h 941"/>
                <a:gd name="T108" fmla="*/ 3 w 721"/>
                <a:gd name="T109" fmla="*/ 96 h 941"/>
                <a:gd name="T110" fmla="*/ 7 w 721"/>
                <a:gd name="T111" fmla="*/ 99 h 9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1" h="941">
                  <a:moveTo>
                    <a:pt x="54" y="791"/>
                  </a:moveTo>
                  <a:lnTo>
                    <a:pt x="54" y="791"/>
                  </a:lnTo>
                  <a:lnTo>
                    <a:pt x="58" y="789"/>
                  </a:lnTo>
                  <a:lnTo>
                    <a:pt x="62" y="785"/>
                  </a:lnTo>
                  <a:lnTo>
                    <a:pt x="70" y="783"/>
                  </a:lnTo>
                  <a:lnTo>
                    <a:pt x="78" y="780"/>
                  </a:lnTo>
                  <a:lnTo>
                    <a:pt x="90" y="774"/>
                  </a:lnTo>
                  <a:lnTo>
                    <a:pt x="95" y="772"/>
                  </a:lnTo>
                  <a:lnTo>
                    <a:pt x="101" y="768"/>
                  </a:lnTo>
                  <a:lnTo>
                    <a:pt x="107" y="766"/>
                  </a:lnTo>
                  <a:lnTo>
                    <a:pt x="115" y="762"/>
                  </a:lnTo>
                  <a:lnTo>
                    <a:pt x="121" y="758"/>
                  </a:lnTo>
                  <a:lnTo>
                    <a:pt x="129" y="754"/>
                  </a:lnTo>
                  <a:lnTo>
                    <a:pt x="134" y="750"/>
                  </a:lnTo>
                  <a:lnTo>
                    <a:pt x="142" y="746"/>
                  </a:lnTo>
                  <a:lnTo>
                    <a:pt x="150" y="742"/>
                  </a:lnTo>
                  <a:lnTo>
                    <a:pt x="158" y="737"/>
                  </a:lnTo>
                  <a:lnTo>
                    <a:pt x="168" y="733"/>
                  </a:lnTo>
                  <a:lnTo>
                    <a:pt x="175" y="729"/>
                  </a:lnTo>
                  <a:lnTo>
                    <a:pt x="185" y="723"/>
                  </a:lnTo>
                  <a:lnTo>
                    <a:pt x="193" y="717"/>
                  </a:lnTo>
                  <a:lnTo>
                    <a:pt x="201" y="711"/>
                  </a:lnTo>
                  <a:lnTo>
                    <a:pt x="210" y="707"/>
                  </a:lnTo>
                  <a:lnTo>
                    <a:pt x="220" y="702"/>
                  </a:lnTo>
                  <a:lnTo>
                    <a:pt x="230" y="694"/>
                  </a:lnTo>
                  <a:lnTo>
                    <a:pt x="238" y="688"/>
                  </a:lnTo>
                  <a:lnTo>
                    <a:pt x="249" y="684"/>
                  </a:lnTo>
                  <a:lnTo>
                    <a:pt x="257" y="676"/>
                  </a:lnTo>
                  <a:lnTo>
                    <a:pt x="267" y="668"/>
                  </a:lnTo>
                  <a:lnTo>
                    <a:pt x="275" y="663"/>
                  </a:lnTo>
                  <a:lnTo>
                    <a:pt x="285" y="655"/>
                  </a:lnTo>
                  <a:lnTo>
                    <a:pt x="294" y="649"/>
                  </a:lnTo>
                  <a:lnTo>
                    <a:pt x="302" y="641"/>
                  </a:lnTo>
                  <a:lnTo>
                    <a:pt x="312" y="633"/>
                  </a:lnTo>
                  <a:lnTo>
                    <a:pt x="322" y="627"/>
                  </a:lnTo>
                  <a:lnTo>
                    <a:pt x="329" y="618"/>
                  </a:lnTo>
                  <a:lnTo>
                    <a:pt x="337" y="610"/>
                  </a:lnTo>
                  <a:lnTo>
                    <a:pt x="347" y="602"/>
                  </a:lnTo>
                  <a:lnTo>
                    <a:pt x="355" y="594"/>
                  </a:lnTo>
                  <a:lnTo>
                    <a:pt x="364" y="586"/>
                  </a:lnTo>
                  <a:lnTo>
                    <a:pt x="372" y="577"/>
                  </a:lnTo>
                  <a:lnTo>
                    <a:pt x="380" y="569"/>
                  </a:lnTo>
                  <a:lnTo>
                    <a:pt x="388" y="561"/>
                  </a:lnTo>
                  <a:lnTo>
                    <a:pt x="394" y="551"/>
                  </a:lnTo>
                  <a:lnTo>
                    <a:pt x="402" y="542"/>
                  </a:lnTo>
                  <a:lnTo>
                    <a:pt x="407" y="534"/>
                  </a:lnTo>
                  <a:lnTo>
                    <a:pt x="415" y="524"/>
                  </a:lnTo>
                  <a:lnTo>
                    <a:pt x="421" y="514"/>
                  </a:lnTo>
                  <a:lnTo>
                    <a:pt x="427" y="505"/>
                  </a:lnTo>
                  <a:lnTo>
                    <a:pt x="433" y="497"/>
                  </a:lnTo>
                  <a:lnTo>
                    <a:pt x="441" y="487"/>
                  </a:lnTo>
                  <a:lnTo>
                    <a:pt x="444" y="477"/>
                  </a:lnTo>
                  <a:lnTo>
                    <a:pt x="448" y="468"/>
                  </a:lnTo>
                  <a:lnTo>
                    <a:pt x="452" y="458"/>
                  </a:lnTo>
                  <a:lnTo>
                    <a:pt x="456" y="448"/>
                  </a:lnTo>
                  <a:lnTo>
                    <a:pt x="460" y="438"/>
                  </a:lnTo>
                  <a:lnTo>
                    <a:pt x="462" y="427"/>
                  </a:lnTo>
                  <a:lnTo>
                    <a:pt x="464" y="417"/>
                  </a:lnTo>
                  <a:lnTo>
                    <a:pt x="468" y="407"/>
                  </a:lnTo>
                  <a:lnTo>
                    <a:pt x="468" y="397"/>
                  </a:lnTo>
                  <a:lnTo>
                    <a:pt x="470" y="386"/>
                  </a:lnTo>
                  <a:lnTo>
                    <a:pt x="470" y="376"/>
                  </a:lnTo>
                  <a:lnTo>
                    <a:pt x="472" y="366"/>
                  </a:lnTo>
                  <a:lnTo>
                    <a:pt x="472" y="356"/>
                  </a:lnTo>
                  <a:lnTo>
                    <a:pt x="472" y="347"/>
                  </a:lnTo>
                  <a:lnTo>
                    <a:pt x="472" y="337"/>
                  </a:lnTo>
                  <a:lnTo>
                    <a:pt x="474" y="327"/>
                  </a:lnTo>
                  <a:lnTo>
                    <a:pt x="472" y="319"/>
                  </a:lnTo>
                  <a:lnTo>
                    <a:pt x="472" y="310"/>
                  </a:lnTo>
                  <a:lnTo>
                    <a:pt x="472" y="300"/>
                  </a:lnTo>
                  <a:lnTo>
                    <a:pt x="472" y="292"/>
                  </a:lnTo>
                  <a:lnTo>
                    <a:pt x="472" y="282"/>
                  </a:lnTo>
                  <a:lnTo>
                    <a:pt x="472" y="274"/>
                  </a:lnTo>
                  <a:lnTo>
                    <a:pt x="470" y="267"/>
                  </a:lnTo>
                  <a:lnTo>
                    <a:pt x="470" y="261"/>
                  </a:lnTo>
                  <a:lnTo>
                    <a:pt x="468" y="251"/>
                  </a:lnTo>
                  <a:lnTo>
                    <a:pt x="468" y="243"/>
                  </a:lnTo>
                  <a:lnTo>
                    <a:pt x="466" y="236"/>
                  </a:lnTo>
                  <a:lnTo>
                    <a:pt x="466" y="230"/>
                  </a:lnTo>
                  <a:lnTo>
                    <a:pt x="464" y="222"/>
                  </a:lnTo>
                  <a:lnTo>
                    <a:pt x="462" y="214"/>
                  </a:lnTo>
                  <a:lnTo>
                    <a:pt x="462" y="208"/>
                  </a:lnTo>
                  <a:lnTo>
                    <a:pt x="460" y="200"/>
                  </a:lnTo>
                  <a:lnTo>
                    <a:pt x="458" y="195"/>
                  </a:lnTo>
                  <a:lnTo>
                    <a:pt x="456" y="189"/>
                  </a:lnTo>
                  <a:lnTo>
                    <a:pt x="454" y="181"/>
                  </a:lnTo>
                  <a:lnTo>
                    <a:pt x="452" y="175"/>
                  </a:lnTo>
                  <a:lnTo>
                    <a:pt x="450" y="165"/>
                  </a:lnTo>
                  <a:lnTo>
                    <a:pt x="446" y="154"/>
                  </a:lnTo>
                  <a:lnTo>
                    <a:pt x="442" y="144"/>
                  </a:lnTo>
                  <a:lnTo>
                    <a:pt x="439" y="134"/>
                  </a:lnTo>
                  <a:lnTo>
                    <a:pt x="433" y="124"/>
                  </a:lnTo>
                  <a:lnTo>
                    <a:pt x="431" y="117"/>
                  </a:lnTo>
                  <a:lnTo>
                    <a:pt x="427" y="107"/>
                  </a:lnTo>
                  <a:lnTo>
                    <a:pt x="423" y="101"/>
                  </a:lnTo>
                  <a:lnTo>
                    <a:pt x="419" y="95"/>
                  </a:lnTo>
                  <a:lnTo>
                    <a:pt x="415" y="89"/>
                  </a:lnTo>
                  <a:lnTo>
                    <a:pt x="409" y="80"/>
                  </a:lnTo>
                  <a:lnTo>
                    <a:pt x="405" y="74"/>
                  </a:lnTo>
                  <a:lnTo>
                    <a:pt x="402" y="70"/>
                  </a:lnTo>
                  <a:lnTo>
                    <a:pt x="667" y="239"/>
                  </a:lnTo>
                  <a:lnTo>
                    <a:pt x="665" y="241"/>
                  </a:lnTo>
                  <a:lnTo>
                    <a:pt x="663" y="245"/>
                  </a:lnTo>
                  <a:lnTo>
                    <a:pt x="661" y="249"/>
                  </a:lnTo>
                  <a:lnTo>
                    <a:pt x="659" y="253"/>
                  </a:lnTo>
                  <a:lnTo>
                    <a:pt x="655" y="259"/>
                  </a:lnTo>
                  <a:lnTo>
                    <a:pt x="653" y="265"/>
                  </a:lnTo>
                  <a:lnTo>
                    <a:pt x="649" y="271"/>
                  </a:lnTo>
                  <a:lnTo>
                    <a:pt x="647" y="276"/>
                  </a:lnTo>
                  <a:lnTo>
                    <a:pt x="643" y="284"/>
                  </a:lnTo>
                  <a:lnTo>
                    <a:pt x="639" y="292"/>
                  </a:lnTo>
                  <a:lnTo>
                    <a:pt x="634" y="302"/>
                  </a:lnTo>
                  <a:lnTo>
                    <a:pt x="630" y="310"/>
                  </a:lnTo>
                  <a:lnTo>
                    <a:pt x="626" y="321"/>
                  </a:lnTo>
                  <a:lnTo>
                    <a:pt x="622" y="331"/>
                  </a:lnTo>
                  <a:lnTo>
                    <a:pt x="616" y="341"/>
                  </a:lnTo>
                  <a:lnTo>
                    <a:pt x="610" y="352"/>
                  </a:lnTo>
                  <a:lnTo>
                    <a:pt x="604" y="364"/>
                  </a:lnTo>
                  <a:lnTo>
                    <a:pt x="600" y="378"/>
                  </a:lnTo>
                  <a:lnTo>
                    <a:pt x="593" y="388"/>
                  </a:lnTo>
                  <a:lnTo>
                    <a:pt x="587" y="401"/>
                  </a:lnTo>
                  <a:lnTo>
                    <a:pt x="581" y="415"/>
                  </a:lnTo>
                  <a:lnTo>
                    <a:pt x="575" y="429"/>
                  </a:lnTo>
                  <a:lnTo>
                    <a:pt x="569" y="440"/>
                  </a:lnTo>
                  <a:lnTo>
                    <a:pt x="563" y="456"/>
                  </a:lnTo>
                  <a:lnTo>
                    <a:pt x="556" y="469"/>
                  </a:lnTo>
                  <a:lnTo>
                    <a:pt x="550" y="485"/>
                  </a:lnTo>
                  <a:lnTo>
                    <a:pt x="542" y="499"/>
                  </a:lnTo>
                  <a:lnTo>
                    <a:pt x="536" y="514"/>
                  </a:lnTo>
                  <a:lnTo>
                    <a:pt x="528" y="530"/>
                  </a:lnTo>
                  <a:lnTo>
                    <a:pt x="522" y="544"/>
                  </a:lnTo>
                  <a:lnTo>
                    <a:pt x="515" y="559"/>
                  </a:lnTo>
                  <a:lnTo>
                    <a:pt x="507" y="575"/>
                  </a:lnTo>
                  <a:lnTo>
                    <a:pt x="501" y="590"/>
                  </a:lnTo>
                  <a:lnTo>
                    <a:pt x="493" y="604"/>
                  </a:lnTo>
                  <a:lnTo>
                    <a:pt x="485" y="620"/>
                  </a:lnTo>
                  <a:lnTo>
                    <a:pt x="479" y="635"/>
                  </a:lnTo>
                  <a:lnTo>
                    <a:pt x="472" y="651"/>
                  </a:lnTo>
                  <a:lnTo>
                    <a:pt x="466" y="666"/>
                  </a:lnTo>
                  <a:lnTo>
                    <a:pt x="458" y="680"/>
                  </a:lnTo>
                  <a:lnTo>
                    <a:pt x="450" y="694"/>
                  </a:lnTo>
                  <a:lnTo>
                    <a:pt x="444" y="709"/>
                  </a:lnTo>
                  <a:lnTo>
                    <a:pt x="437" y="725"/>
                  </a:lnTo>
                  <a:lnTo>
                    <a:pt x="431" y="737"/>
                  </a:lnTo>
                  <a:lnTo>
                    <a:pt x="425" y="752"/>
                  </a:lnTo>
                  <a:lnTo>
                    <a:pt x="419" y="766"/>
                  </a:lnTo>
                  <a:lnTo>
                    <a:pt x="411" y="781"/>
                  </a:lnTo>
                  <a:lnTo>
                    <a:pt x="405" y="793"/>
                  </a:lnTo>
                  <a:lnTo>
                    <a:pt x="400" y="807"/>
                  </a:lnTo>
                  <a:lnTo>
                    <a:pt x="394" y="819"/>
                  </a:lnTo>
                  <a:lnTo>
                    <a:pt x="388" y="830"/>
                  </a:lnTo>
                  <a:lnTo>
                    <a:pt x="382" y="842"/>
                  </a:lnTo>
                  <a:lnTo>
                    <a:pt x="376" y="854"/>
                  </a:lnTo>
                  <a:lnTo>
                    <a:pt x="370" y="865"/>
                  </a:lnTo>
                  <a:lnTo>
                    <a:pt x="366" y="877"/>
                  </a:lnTo>
                  <a:lnTo>
                    <a:pt x="363" y="885"/>
                  </a:lnTo>
                  <a:lnTo>
                    <a:pt x="357" y="895"/>
                  </a:lnTo>
                  <a:lnTo>
                    <a:pt x="353" y="904"/>
                  </a:lnTo>
                  <a:lnTo>
                    <a:pt x="349" y="914"/>
                  </a:lnTo>
                  <a:lnTo>
                    <a:pt x="347" y="920"/>
                  </a:lnTo>
                  <a:lnTo>
                    <a:pt x="343" y="928"/>
                  </a:lnTo>
                  <a:lnTo>
                    <a:pt x="339" y="936"/>
                  </a:lnTo>
                  <a:lnTo>
                    <a:pt x="337" y="941"/>
                  </a:lnTo>
                  <a:lnTo>
                    <a:pt x="388" y="932"/>
                  </a:lnTo>
                  <a:lnTo>
                    <a:pt x="721" y="226"/>
                  </a:lnTo>
                  <a:lnTo>
                    <a:pt x="370" y="0"/>
                  </a:lnTo>
                  <a:lnTo>
                    <a:pt x="337" y="31"/>
                  </a:lnTo>
                  <a:lnTo>
                    <a:pt x="337" y="33"/>
                  </a:lnTo>
                  <a:lnTo>
                    <a:pt x="343" y="39"/>
                  </a:lnTo>
                  <a:lnTo>
                    <a:pt x="345" y="41"/>
                  </a:lnTo>
                  <a:lnTo>
                    <a:pt x="349" y="46"/>
                  </a:lnTo>
                  <a:lnTo>
                    <a:pt x="351" y="52"/>
                  </a:lnTo>
                  <a:lnTo>
                    <a:pt x="357" y="60"/>
                  </a:lnTo>
                  <a:lnTo>
                    <a:pt x="359" y="68"/>
                  </a:lnTo>
                  <a:lnTo>
                    <a:pt x="364" y="78"/>
                  </a:lnTo>
                  <a:lnTo>
                    <a:pt x="370" y="85"/>
                  </a:lnTo>
                  <a:lnTo>
                    <a:pt x="374" y="97"/>
                  </a:lnTo>
                  <a:lnTo>
                    <a:pt x="376" y="101"/>
                  </a:lnTo>
                  <a:lnTo>
                    <a:pt x="380" y="107"/>
                  </a:lnTo>
                  <a:lnTo>
                    <a:pt x="382" y="113"/>
                  </a:lnTo>
                  <a:lnTo>
                    <a:pt x="386" y="119"/>
                  </a:lnTo>
                  <a:lnTo>
                    <a:pt x="388" y="124"/>
                  </a:lnTo>
                  <a:lnTo>
                    <a:pt x="390" y="130"/>
                  </a:lnTo>
                  <a:lnTo>
                    <a:pt x="394" y="136"/>
                  </a:lnTo>
                  <a:lnTo>
                    <a:pt x="396" y="144"/>
                  </a:lnTo>
                  <a:lnTo>
                    <a:pt x="398" y="150"/>
                  </a:lnTo>
                  <a:lnTo>
                    <a:pt x="402" y="156"/>
                  </a:lnTo>
                  <a:lnTo>
                    <a:pt x="403" y="163"/>
                  </a:lnTo>
                  <a:lnTo>
                    <a:pt x="405" y="169"/>
                  </a:lnTo>
                  <a:lnTo>
                    <a:pt x="407" y="175"/>
                  </a:lnTo>
                  <a:lnTo>
                    <a:pt x="409" y="183"/>
                  </a:lnTo>
                  <a:lnTo>
                    <a:pt x="411" y="191"/>
                  </a:lnTo>
                  <a:lnTo>
                    <a:pt x="415" y="198"/>
                  </a:lnTo>
                  <a:lnTo>
                    <a:pt x="415" y="206"/>
                  </a:lnTo>
                  <a:lnTo>
                    <a:pt x="419" y="214"/>
                  </a:lnTo>
                  <a:lnTo>
                    <a:pt x="421" y="222"/>
                  </a:lnTo>
                  <a:lnTo>
                    <a:pt x="423" y="230"/>
                  </a:lnTo>
                  <a:lnTo>
                    <a:pt x="423" y="236"/>
                  </a:lnTo>
                  <a:lnTo>
                    <a:pt x="425" y="245"/>
                  </a:lnTo>
                  <a:lnTo>
                    <a:pt x="427" y="253"/>
                  </a:lnTo>
                  <a:lnTo>
                    <a:pt x="429" y="263"/>
                  </a:lnTo>
                  <a:lnTo>
                    <a:pt x="429" y="269"/>
                  </a:lnTo>
                  <a:lnTo>
                    <a:pt x="429" y="278"/>
                  </a:lnTo>
                  <a:lnTo>
                    <a:pt x="431" y="286"/>
                  </a:lnTo>
                  <a:lnTo>
                    <a:pt x="431" y="294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21"/>
                  </a:lnTo>
                  <a:lnTo>
                    <a:pt x="433" y="329"/>
                  </a:lnTo>
                  <a:lnTo>
                    <a:pt x="431" y="339"/>
                  </a:lnTo>
                  <a:lnTo>
                    <a:pt x="431" y="347"/>
                  </a:lnTo>
                  <a:lnTo>
                    <a:pt x="429" y="356"/>
                  </a:lnTo>
                  <a:lnTo>
                    <a:pt x="429" y="366"/>
                  </a:lnTo>
                  <a:lnTo>
                    <a:pt x="427" y="376"/>
                  </a:lnTo>
                  <a:lnTo>
                    <a:pt x="427" y="384"/>
                  </a:lnTo>
                  <a:lnTo>
                    <a:pt x="425" y="393"/>
                  </a:lnTo>
                  <a:lnTo>
                    <a:pt x="425" y="403"/>
                  </a:lnTo>
                  <a:lnTo>
                    <a:pt x="421" y="411"/>
                  </a:lnTo>
                  <a:lnTo>
                    <a:pt x="419" y="421"/>
                  </a:lnTo>
                  <a:lnTo>
                    <a:pt x="415" y="429"/>
                  </a:lnTo>
                  <a:lnTo>
                    <a:pt x="413" y="438"/>
                  </a:lnTo>
                  <a:lnTo>
                    <a:pt x="407" y="446"/>
                  </a:lnTo>
                  <a:lnTo>
                    <a:pt x="403" y="456"/>
                  </a:lnTo>
                  <a:lnTo>
                    <a:pt x="400" y="464"/>
                  </a:lnTo>
                  <a:lnTo>
                    <a:pt x="396" y="473"/>
                  </a:lnTo>
                  <a:lnTo>
                    <a:pt x="390" y="481"/>
                  </a:lnTo>
                  <a:lnTo>
                    <a:pt x="386" y="489"/>
                  </a:lnTo>
                  <a:lnTo>
                    <a:pt x="378" y="499"/>
                  </a:lnTo>
                  <a:lnTo>
                    <a:pt x="374" y="507"/>
                  </a:lnTo>
                  <a:lnTo>
                    <a:pt x="366" y="514"/>
                  </a:lnTo>
                  <a:lnTo>
                    <a:pt x="361" y="522"/>
                  </a:lnTo>
                  <a:lnTo>
                    <a:pt x="355" y="532"/>
                  </a:lnTo>
                  <a:lnTo>
                    <a:pt x="349" y="540"/>
                  </a:lnTo>
                  <a:lnTo>
                    <a:pt x="339" y="547"/>
                  </a:lnTo>
                  <a:lnTo>
                    <a:pt x="333" y="555"/>
                  </a:lnTo>
                  <a:lnTo>
                    <a:pt x="325" y="563"/>
                  </a:lnTo>
                  <a:lnTo>
                    <a:pt x="318" y="571"/>
                  </a:lnTo>
                  <a:lnTo>
                    <a:pt x="310" y="579"/>
                  </a:lnTo>
                  <a:lnTo>
                    <a:pt x="300" y="586"/>
                  </a:lnTo>
                  <a:lnTo>
                    <a:pt x="292" y="592"/>
                  </a:lnTo>
                  <a:lnTo>
                    <a:pt x="286" y="600"/>
                  </a:lnTo>
                  <a:lnTo>
                    <a:pt x="277" y="608"/>
                  </a:lnTo>
                  <a:lnTo>
                    <a:pt x="269" y="614"/>
                  </a:lnTo>
                  <a:lnTo>
                    <a:pt x="259" y="622"/>
                  </a:lnTo>
                  <a:lnTo>
                    <a:pt x="251" y="629"/>
                  </a:lnTo>
                  <a:lnTo>
                    <a:pt x="242" y="635"/>
                  </a:lnTo>
                  <a:lnTo>
                    <a:pt x="234" y="641"/>
                  </a:lnTo>
                  <a:lnTo>
                    <a:pt x="226" y="649"/>
                  </a:lnTo>
                  <a:lnTo>
                    <a:pt x="216" y="655"/>
                  </a:lnTo>
                  <a:lnTo>
                    <a:pt x="208" y="661"/>
                  </a:lnTo>
                  <a:lnTo>
                    <a:pt x="199" y="666"/>
                  </a:lnTo>
                  <a:lnTo>
                    <a:pt x="189" y="672"/>
                  </a:lnTo>
                  <a:lnTo>
                    <a:pt x="181" y="678"/>
                  </a:lnTo>
                  <a:lnTo>
                    <a:pt x="171" y="684"/>
                  </a:lnTo>
                  <a:lnTo>
                    <a:pt x="162" y="688"/>
                  </a:lnTo>
                  <a:lnTo>
                    <a:pt x="154" y="694"/>
                  </a:lnTo>
                  <a:lnTo>
                    <a:pt x="146" y="700"/>
                  </a:lnTo>
                  <a:lnTo>
                    <a:pt x="136" y="703"/>
                  </a:lnTo>
                  <a:lnTo>
                    <a:pt x="129" y="709"/>
                  </a:lnTo>
                  <a:lnTo>
                    <a:pt x="121" y="713"/>
                  </a:lnTo>
                  <a:lnTo>
                    <a:pt x="113" y="719"/>
                  </a:lnTo>
                  <a:lnTo>
                    <a:pt x="105" y="723"/>
                  </a:lnTo>
                  <a:lnTo>
                    <a:pt x="97" y="727"/>
                  </a:lnTo>
                  <a:lnTo>
                    <a:pt x="90" y="731"/>
                  </a:lnTo>
                  <a:lnTo>
                    <a:pt x="82" y="735"/>
                  </a:lnTo>
                  <a:lnTo>
                    <a:pt x="74" y="739"/>
                  </a:lnTo>
                  <a:lnTo>
                    <a:pt x="68" y="742"/>
                  </a:lnTo>
                  <a:lnTo>
                    <a:pt x="60" y="744"/>
                  </a:lnTo>
                  <a:lnTo>
                    <a:pt x="54" y="748"/>
                  </a:lnTo>
                  <a:lnTo>
                    <a:pt x="49" y="750"/>
                  </a:lnTo>
                  <a:lnTo>
                    <a:pt x="41" y="752"/>
                  </a:lnTo>
                  <a:lnTo>
                    <a:pt x="37" y="754"/>
                  </a:lnTo>
                  <a:lnTo>
                    <a:pt x="31" y="758"/>
                  </a:lnTo>
                  <a:lnTo>
                    <a:pt x="19" y="762"/>
                  </a:lnTo>
                  <a:lnTo>
                    <a:pt x="12" y="766"/>
                  </a:lnTo>
                  <a:lnTo>
                    <a:pt x="4" y="768"/>
                  </a:lnTo>
                  <a:lnTo>
                    <a:pt x="0" y="770"/>
                  </a:lnTo>
                  <a:lnTo>
                    <a:pt x="54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4243" y="10454"/>
              <a:ext cx="25" cy="58"/>
            </a:xfrm>
            <a:custGeom>
              <a:avLst/>
              <a:gdLst>
                <a:gd name="T0" fmla="*/ 2 w 49"/>
                <a:gd name="T1" fmla="*/ 15 h 115"/>
                <a:gd name="T2" fmla="*/ 0 w 49"/>
                <a:gd name="T3" fmla="*/ 1 h 115"/>
                <a:gd name="T4" fmla="*/ 5 w 49"/>
                <a:gd name="T5" fmla="*/ 0 h 115"/>
                <a:gd name="T6" fmla="*/ 7 w 49"/>
                <a:gd name="T7" fmla="*/ 14 h 115"/>
                <a:gd name="T8" fmla="*/ 2 w 49"/>
                <a:gd name="T9" fmla="*/ 15 h 115"/>
                <a:gd name="T10" fmla="*/ 2 w 49"/>
                <a:gd name="T11" fmla="*/ 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5">
                  <a:moveTo>
                    <a:pt x="14" y="115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49" y="107"/>
                  </a:lnTo>
                  <a:lnTo>
                    <a:pt x="1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4287" y="10446"/>
              <a:ext cx="22" cy="50"/>
            </a:xfrm>
            <a:custGeom>
              <a:avLst/>
              <a:gdLst>
                <a:gd name="T0" fmla="*/ 2 w 43"/>
                <a:gd name="T1" fmla="*/ 13 h 100"/>
                <a:gd name="T2" fmla="*/ 0 w 43"/>
                <a:gd name="T3" fmla="*/ 1 h 100"/>
                <a:gd name="T4" fmla="*/ 4 w 43"/>
                <a:gd name="T5" fmla="*/ 0 h 100"/>
                <a:gd name="T6" fmla="*/ 6 w 43"/>
                <a:gd name="T7" fmla="*/ 12 h 100"/>
                <a:gd name="T8" fmla="*/ 2 w 43"/>
                <a:gd name="T9" fmla="*/ 13 h 100"/>
                <a:gd name="T10" fmla="*/ 2 w 43"/>
                <a:gd name="T11" fmla="*/ 13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00">
                  <a:moveTo>
                    <a:pt x="10" y="100"/>
                  </a:moveTo>
                  <a:lnTo>
                    <a:pt x="0" y="4"/>
                  </a:lnTo>
                  <a:lnTo>
                    <a:pt x="29" y="0"/>
                  </a:lnTo>
                  <a:lnTo>
                    <a:pt x="43" y="96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341" y="10437"/>
              <a:ext cx="24" cy="48"/>
            </a:xfrm>
            <a:custGeom>
              <a:avLst/>
              <a:gdLst>
                <a:gd name="T0" fmla="*/ 2 w 49"/>
                <a:gd name="T1" fmla="*/ 12 h 95"/>
                <a:gd name="T2" fmla="*/ 0 w 49"/>
                <a:gd name="T3" fmla="*/ 1 h 95"/>
                <a:gd name="T4" fmla="*/ 4 w 49"/>
                <a:gd name="T5" fmla="*/ 0 h 95"/>
                <a:gd name="T6" fmla="*/ 6 w 49"/>
                <a:gd name="T7" fmla="*/ 12 h 95"/>
                <a:gd name="T8" fmla="*/ 2 w 49"/>
                <a:gd name="T9" fmla="*/ 12 h 95"/>
                <a:gd name="T10" fmla="*/ 2 w 49"/>
                <a:gd name="T11" fmla="*/ 12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95">
                  <a:moveTo>
                    <a:pt x="16" y="95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49" y="90"/>
                  </a:lnTo>
                  <a:lnTo>
                    <a:pt x="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4386" y="10426"/>
              <a:ext cx="28" cy="51"/>
            </a:xfrm>
            <a:custGeom>
              <a:avLst/>
              <a:gdLst>
                <a:gd name="T0" fmla="*/ 3 w 55"/>
                <a:gd name="T1" fmla="*/ 12 h 103"/>
                <a:gd name="T2" fmla="*/ 0 w 55"/>
                <a:gd name="T3" fmla="*/ 0 h 103"/>
                <a:gd name="T4" fmla="*/ 5 w 55"/>
                <a:gd name="T5" fmla="*/ 0 h 103"/>
                <a:gd name="T6" fmla="*/ 7 w 55"/>
                <a:gd name="T7" fmla="*/ 11 h 103"/>
                <a:gd name="T8" fmla="*/ 3 w 55"/>
                <a:gd name="T9" fmla="*/ 12 h 103"/>
                <a:gd name="T10" fmla="*/ 3 w 55"/>
                <a:gd name="T11" fmla="*/ 12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3">
                  <a:moveTo>
                    <a:pt x="19" y="103"/>
                  </a:moveTo>
                  <a:lnTo>
                    <a:pt x="0" y="1"/>
                  </a:lnTo>
                  <a:lnTo>
                    <a:pt x="39" y="0"/>
                  </a:lnTo>
                  <a:lnTo>
                    <a:pt x="55" y="91"/>
                  </a:lnTo>
                  <a:lnTo>
                    <a:pt x="19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4445" y="10423"/>
              <a:ext cx="20" cy="43"/>
            </a:xfrm>
            <a:custGeom>
              <a:avLst/>
              <a:gdLst>
                <a:gd name="T0" fmla="*/ 1 w 41"/>
                <a:gd name="T1" fmla="*/ 11 h 85"/>
                <a:gd name="T2" fmla="*/ 0 w 41"/>
                <a:gd name="T3" fmla="*/ 1 h 85"/>
                <a:gd name="T4" fmla="*/ 4 w 41"/>
                <a:gd name="T5" fmla="*/ 0 h 85"/>
                <a:gd name="T6" fmla="*/ 5 w 41"/>
                <a:gd name="T7" fmla="*/ 10 h 85"/>
                <a:gd name="T8" fmla="*/ 1 w 41"/>
                <a:gd name="T9" fmla="*/ 11 h 85"/>
                <a:gd name="T10" fmla="*/ 1 w 41"/>
                <a:gd name="T11" fmla="*/ 11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85">
                  <a:moveTo>
                    <a:pt x="10" y="85"/>
                  </a:moveTo>
                  <a:lnTo>
                    <a:pt x="0" y="2"/>
                  </a:lnTo>
                  <a:lnTo>
                    <a:pt x="33" y="0"/>
                  </a:lnTo>
                  <a:lnTo>
                    <a:pt x="41" y="76"/>
                  </a:lnTo>
                  <a:lnTo>
                    <a:pt x="1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4498" y="10418"/>
              <a:ext cx="25" cy="40"/>
            </a:xfrm>
            <a:custGeom>
              <a:avLst/>
              <a:gdLst>
                <a:gd name="T0" fmla="*/ 2 w 51"/>
                <a:gd name="T1" fmla="*/ 10 h 80"/>
                <a:gd name="T2" fmla="*/ 0 w 51"/>
                <a:gd name="T3" fmla="*/ 1 h 80"/>
                <a:gd name="T4" fmla="*/ 3 w 51"/>
                <a:gd name="T5" fmla="*/ 0 h 80"/>
                <a:gd name="T6" fmla="*/ 6 w 51"/>
                <a:gd name="T7" fmla="*/ 9 h 80"/>
                <a:gd name="T8" fmla="*/ 2 w 51"/>
                <a:gd name="T9" fmla="*/ 10 h 80"/>
                <a:gd name="T10" fmla="*/ 2 w 51"/>
                <a:gd name="T11" fmla="*/ 1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80">
                  <a:moveTo>
                    <a:pt x="20" y="80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51" y="68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4207" y="10434"/>
              <a:ext cx="399" cy="91"/>
            </a:xfrm>
            <a:custGeom>
              <a:avLst/>
              <a:gdLst>
                <a:gd name="T0" fmla="*/ 3 w 798"/>
                <a:gd name="T1" fmla="*/ 22 h 183"/>
                <a:gd name="T2" fmla="*/ 4 w 798"/>
                <a:gd name="T3" fmla="*/ 22 h 183"/>
                <a:gd name="T4" fmla="*/ 6 w 798"/>
                <a:gd name="T5" fmla="*/ 22 h 183"/>
                <a:gd name="T6" fmla="*/ 7 w 798"/>
                <a:gd name="T7" fmla="*/ 21 h 183"/>
                <a:gd name="T8" fmla="*/ 9 w 798"/>
                <a:gd name="T9" fmla="*/ 21 h 183"/>
                <a:gd name="T10" fmla="*/ 11 w 798"/>
                <a:gd name="T11" fmla="*/ 20 h 183"/>
                <a:gd name="T12" fmla="*/ 14 w 798"/>
                <a:gd name="T13" fmla="*/ 20 h 183"/>
                <a:gd name="T14" fmla="*/ 16 w 798"/>
                <a:gd name="T15" fmla="*/ 19 h 183"/>
                <a:gd name="T16" fmla="*/ 19 w 798"/>
                <a:gd name="T17" fmla="*/ 18 h 183"/>
                <a:gd name="T18" fmla="*/ 22 w 798"/>
                <a:gd name="T19" fmla="*/ 17 h 183"/>
                <a:gd name="T20" fmla="*/ 25 w 798"/>
                <a:gd name="T21" fmla="*/ 17 h 183"/>
                <a:gd name="T22" fmla="*/ 28 w 798"/>
                <a:gd name="T23" fmla="*/ 16 h 183"/>
                <a:gd name="T24" fmla="*/ 31 w 798"/>
                <a:gd name="T25" fmla="*/ 15 h 183"/>
                <a:gd name="T26" fmla="*/ 35 w 798"/>
                <a:gd name="T27" fmla="*/ 14 h 183"/>
                <a:gd name="T28" fmla="*/ 39 w 798"/>
                <a:gd name="T29" fmla="*/ 13 h 183"/>
                <a:gd name="T30" fmla="*/ 42 w 798"/>
                <a:gd name="T31" fmla="*/ 12 h 183"/>
                <a:gd name="T32" fmla="*/ 46 w 798"/>
                <a:gd name="T33" fmla="*/ 12 h 183"/>
                <a:gd name="T34" fmla="*/ 50 w 798"/>
                <a:gd name="T35" fmla="*/ 11 h 183"/>
                <a:gd name="T36" fmla="*/ 54 w 798"/>
                <a:gd name="T37" fmla="*/ 10 h 183"/>
                <a:gd name="T38" fmla="*/ 58 w 798"/>
                <a:gd name="T39" fmla="*/ 9 h 183"/>
                <a:gd name="T40" fmla="*/ 62 w 798"/>
                <a:gd name="T41" fmla="*/ 8 h 183"/>
                <a:gd name="T42" fmla="*/ 66 w 798"/>
                <a:gd name="T43" fmla="*/ 8 h 183"/>
                <a:gd name="T44" fmla="*/ 70 w 798"/>
                <a:gd name="T45" fmla="*/ 7 h 183"/>
                <a:gd name="T46" fmla="*/ 75 w 798"/>
                <a:gd name="T47" fmla="*/ 6 h 183"/>
                <a:gd name="T48" fmla="*/ 78 w 798"/>
                <a:gd name="T49" fmla="*/ 5 h 183"/>
                <a:gd name="T50" fmla="*/ 83 w 798"/>
                <a:gd name="T51" fmla="*/ 5 h 183"/>
                <a:gd name="T52" fmla="*/ 86 w 798"/>
                <a:gd name="T53" fmla="*/ 4 h 183"/>
                <a:gd name="T54" fmla="*/ 91 w 798"/>
                <a:gd name="T55" fmla="*/ 4 h 183"/>
                <a:gd name="T56" fmla="*/ 95 w 798"/>
                <a:gd name="T57" fmla="*/ 3 h 183"/>
                <a:gd name="T58" fmla="*/ 98 w 798"/>
                <a:gd name="T59" fmla="*/ 3 h 183"/>
                <a:gd name="T60" fmla="*/ 95 w 798"/>
                <a:gd name="T61" fmla="*/ 0 h 183"/>
                <a:gd name="T62" fmla="*/ 95 w 798"/>
                <a:gd name="T63" fmla="*/ 0 h 183"/>
                <a:gd name="T64" fmla="*/ 93 w 798"/>
                <a:gd name="T65" fmla="*/ 0 h 183"/>
                <a:gd name="T66" fmla="*/ 91 w 798"/>
                <a:gd name="T67" fmla="*/ 0 h 183"/>
                <a:gd name="T68" fmla="*/ 89 w 798"/>
                <a:gd name="T69" fmla="*/ 0 h 183"/>
                <a:gd name="T70" fmla="*/ 87 w 798"/>
                <a:gd name="T71" fmla="*/ 1 h 183"/>
                <a:gd name="T72" fmla="*/ 85 w 798"/>
                <a:gd name="T73" fmla="*/ 1 h 183"/>
                <a:gd name="T74" fmla="*/ 83 w 798"/>
                <a:gd name="T75" fmla="*/ 1 h 183"/>
                <a:gd name="T76" fmla="*/ 81 w 798"/>
                <a:gd name="T77" fmla="*/ 1 h 183"/>
                <a:gd name="T78" fmla="*/ 78 w 798"/>
                <a:gd name="T79" fmla="*/ 2 h 183"/>
                <a:gd name="T80" fmla="*/ 76 w 798"/>
                <a:gd name="T81" fmla="*/ 2 h 183"/>
                <a:gd name="T82" fmla="*/ 73 w 798"/>
                <a:gd name="T83" fmla="*/ 3 h 183"/>
                <a:gd name="T84" fmla="*/ 70 w 798"/>
                <a:gd name="T85" fmla="*/ 3 h 183"/>
                <a:gd name="T86" fmla="*/ 67 w 798"/>
                <a:gd name="T87" fmla="*/ 4 h 183"/>
                <a:gd name="T88" fmla="*/ 63 w 798"/>
                <a:gd name="T89" fmla="*/ 4 h 183"/>
                <a:gd name="T90" fmla="*/ 60 w 798"/>
                <a:gd name="T91" fmla="*/ 5 h 183"/>
                <a:gd name="T92" fmla="*/ 56 w 798"/>
                <a:gd name="T93" fmla="*/ 5 h 183"/>
                <a:gd name="T94" fmla="*/ 53 w 798"/>
                <a:gd name="T95" fmla="*/ 6 h 183"/>
                <a:gd name="T96" fmla="*/ 49 w 798"/>
                <a:gd name="T97" fmla="*/ 7 h 183"/>
                <a:gd name="T98" fmla="*/ 45 w 798"/>
                <a:gd name="T99" fmla="*/ 8 h 183"/>
                <a:gd name="T100" fmla="*/ 41 w 798"/>
                <a:gd name="T101" fmla="*/ 9 h 183"/>
                <a:gd name="T102" fmla="*/ 37 w 798"/>
                <a:gd name="T103" fmla="*/ 10 h 183"/>
                <a:gd name="T104" fmla="*/ 32 w 798"/>
                <a:gd name="T105" fmla="*/ 10 h 183"/>
                <a:gd name="T106" fmla="*/ 28 w 798"/>
                <a:gd name="T107" fmla="*/ 11 h 183"/>
                <a:gd name="T108" fmla="*/ 24 w 798"/>
                <a:gd name="T109" fmla="*/ 12 h 183"/>
                <a:gd name="T110" fmla="*/ 19 w 798"/>
                <a:gd name="T111" fmla="*/ 13 h 183"/>
                <a:gd name="T112" fmla="*/ 15 w 798"/>
                <a:gd name="T113" fmla="*/ 14 h 183"/>
                <a:gd name="T114" fmla="*/ 10 w 798"/>
                <a:gd name="T115" fmla="*/ 16 h 183"/>
                <a:gd name="T116" fmla="*/ 5 w 798"/>
                <a:gd name="T117" fmla="*/ 17 h 183"/>
                <a:gd name="T118" fmla="*/ 0 w 798"/>
                <a:gd name="T119" fmla="*/ 18 h 183"/>
                <a:gd name="T120" fmla="*/ 3 w 798"/>
                <a:gd name="T121" fmla="*/ 22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8" h="183">
                  <a:moveTo>
                    <a:pt x="20" y="183"/>
                  </a:moveTo>
                  <a:lnTo>
                    <a:pt x="20" y="183"/>
                  </a:lnTo>
                  <a:lnTo>
                    <a:pt x="26" y="181"/>
                  </a:lnTo>
                  <a:lnTo>
                    <a:pt x="29" y="180"/>
                  </a:lnTo>
                  <a:lnTo>
                    <a:pt x="39" y="178"/>
                  </a:lnTo>
                  <a:lnTo>
                    <a:pt x="43" y="176"/>
                  </a:lnTo>
                  <a:lnTo>
                    <a:pt x="49" y="174"/>
                  </a:lnTo>
                  <a:lnTo>
                    <a:pt x="55" y="172"/>
                  </a:lnTo>
                  <a:lnTo>
                    <a:pt x="63" y="172"/>
                  </a:lnTo>
                  <a:lnTo>
                    <a:pt x="70" y="168"/>
                  </a:lnTo>
                  <a:lnTo>
                    <a:pt x="78" y="166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106" y="160"/>
                  </a:lnTo>
                  <a:lnTo>
                    <a:pt x="115" y="156"/>
                  </a:lnTo>
                  <a:lnTo>
                    <a:pt x="125" y="154"/>
                  </a:lnTo>
                  <a:lnTo>
                    <a:pt x="137" y="152"/>
                  </a:lnTo>
                  <a:lnTo>
                    <a:pt x="146" y="148"/>
                  </a:lnTo>
                  <a:lnTo>
                    <a:pt x="158" y="144"/>
                  </a:lnTo>
                  <a:lnTo>
                    <a:pt x="170" y="142"/>
                  </a:lnTo>
                  <a:lnTo>
                    <a:pt x="184" y="141"/>
                  </a:lnTo>
                  <a:lnTo>
                    <a:pt x="195" y="137"/>
                  </a:lnTo>
                  <a:lnTo>
                    <a:pt x="207" y="135"/>
                  </a:lnTo>
                  <a:lnTo>
                    <a:pt x="221" y="131"/>
                  </a:lnTo>
                  <a:lnTo>
                    <a:pt x="234" y="127"/>
                  </a:lnTo>
                  <a:lnTo>
                    <a:pt x="248" y="125"/>
                  </a:lnTo>
                  <a:lnTo>
                    <a:pt x="261" y="121"/>
                  </a:lnTo>
                  <a:lnTo>
                    <a:pt x="275" y="119"/>
                  </a:lnTo>
                  <a:lnTo>
                    <a:pt x="291" y="115"/>
                  </a:lnTo>
                  <a:lnTo>
                    <a:pt x="306" y="111"/>
                  </a:lnTo>
                  <a:lnTo>
                    <a:pt x="320" y="107"/>
                  </a:lnTo>
                  <a:lnTo>
                    <a:pt x="336" y="103"/>
                  </a:lnTo>
                  <a:lnTo>
                    <a:pt x="351" y="102"/>
                  </a:lnTo>
                  <a:lnTo>
                    <a:pt x="367" y="98"/>
                  </a:lnTo>
                  <a:lnTo>
                    <a:pt x="382" y="94"/>
                  </a:lnTo>
                  <a:lnTo>
                    <a:pt x="398" y="92"/>
                  </a:lnTo>
                  <a:lnTo>
                    <a:pt x="414" y="88"/>
                  </a:lnTo>
                  <a:lnTo>
                    <a:pt x="429" y="84"/>
                  </a:lnTo>
                  <a:lnTo>
                    <a:pt x="445" y="80"/>
                  </a:lnTo>
                  <a:lnTo>
                    <a:pt x="462" y="78"/>
                  </a:lnTo>
                  <a:lnTo>
                    <a:pt x="478" y="74"/>
                  </a:lnTo>
                  <a:lnTo>
                    <a:pt x="495" y="70"/>
                  </a:lnTo>
                  <a:lnTo>
                    <a:pt x="511" y="68"/>
                  </a:lnTo>
                  <a:lnTo>
                    <a:pt x="527" y="64"/>
                  </a:lnTo>
                  <a:lnTo>
                    <a:pt x="544" y="63"/>
                  </a:lnTo>
                  <a:lnTo>
                    <a:pt x="560" y="59"/>
                  </a:lnTo>
                  <a:lnTo>
                    <a:pt x="577" y="57"/>
                  </a:lnTo>
                  <a:lnTo>
                    <a:pt x="593" y="53"/>
                  </a:lnTo>
                  <a:lnTo>
                    <a:pt x="609" y="49"/>
                  </a:lnTo>
                  <a:lnTo>
                    <a:pt x="624" y="47"/>
                  </a:lnTo>
                  <a:lnTo>
                    <a:pt x="642" y="45"/>
                  </a:lnTo>
                  <a:lnTo>
                    <a:pt x="657" y="43"/>
                  </a:lnTo>
                  <a:lnTo>
                    <a:pt x="675" y="41"/>
                  </a:lnTo>
                  <a:lnTo>
                    <a:pt x="688" y="37"/>
                  </a:lnTo>
                  <a:lnTo>
                    <a:pt x="706" y="35"/>
                  </a:lnTo>
                  <a:lnTo>
                    <a:pt x="722" y="33"/>
                  </a:lnTo>
                  <a:lnTo>
                    <a:pt x="737" y="31"/>
                  </a:lnTo>
                  <a:lnTo>
                    <a:pt x="753" y="29"/>
                  </a:lnTo>
                  <a:lnTo>
                    <a:pt x="766" y="29"/>
                  </a:lnTo>
                  <a:lnTo>
                    <a:pt x="782" y="27"/>
                  </a:lnTo>
                  <a:lnTo>
                    <a:pt x="798" y="27"/>
                  </a:lnTo>
                  <a:lnTo>
                    <a:pt x="757" y="0"/>
                  </a:lnTo>
                  <a:lnTo>
                    <a:pt x="755" y="0"/>
                  </a:lnTo>
                  <a:lnTo>
                    <a:pt x="753" y="0"/>
                  </a:lnTo>
                  <a:lnTo>
                    <a:pt x="747" y="0"/>
                  </a:lnTo>
                  <a:lnTo>
                    <a:pt x="741" y="2"/>
                  </a:lnTo>
                  <a:lnTo>
                    <a:pt x="731" y="2"/>
                  </a:lnTo>
                  <a:lnTo>
                    <a:pt x="722" y="4"/>
                  </a:lnTo>
                  <a:lnTo>
                    <a:pt x="716" y="4"/>
                  </a:lnTo>
                  <a:lnTo>
                    <a:pt x="708" y="4"/>
                  </a:lnTo>
                  <a:lnTo>
                    <a:pt x="702" y="6"/>
                  </a:lnTo>
                  <a:lnTo>
                    <a:pt x="696" y="8"/>
                  </a:lnTo>
                  <a:lnTo>
                    <a:pt x="687" y="8"/>
                  </a:lnTo>
                  <a:lnTo>
                    <a:pt x="679" y="10"/>
                  </a:lnTo>
                  <a:lnTo>
                    <a:pt x="671" y="10"/>
                  </a:lnTo>
                  <a:lnTo>
                    <a:pt x="663" y="12"/>
                  </a:lnTo>
                  <a:lnTo>
                    <a:pt x="653" y="12"/>
                  </a:lnTo>
                  <a:lnTo>
                    <a:pt x="644" y="14"/>
                  </a:lnTo>
                  <a:lnTo>
                    <a:pt x="634" y="16"/>
                  </a:lnTo>
                  <a:lnTo>
                    <a:pt x="624" y="18"/>
                  </a:lnTo>
                  <a:lnTo>
                    <a:pt x="612" y="20"/>
                  </a:lnTo>
                  <a:lnTo>
                    <a:pt x="603" y="22"/>
                  </a:lnTo>
                  <a:lnTo>
                    <a:pt x="591" y="24"/>
                  </a:lnTo>
                  <a:lnTo>
                    <a:pt x="579" y="25"/>
                  </a:lnTo>
                  <a:lnTo>
                    <a:pt x="568" y="27"/>
                  </a:lnTo>
                  <a:lnTo>
                    <a:pt x="556" y="29"/>
                  </a:lnTo>
                  <a:lnTo>
                    <a:pt x="542" y="31"/>
                  </a:lnTo>
                  <a:lnTo>
                    <a:pt x="532" y="33"/>
                  </a:lnTo>
                  <a:lnTo>
                    <a:pt x="517" y="35"/>
                  </a:lnTo>
                  <a:lnTo>
                    <a:pt x="503" y="37"/>
                  </a:lnTo>
                  <a:lnTo>
                    <a:pt x="490" y="39"/>
                  </a:lnTo>
                  <a:lnTo>
                    <a:pt x="476" y="43"/>
                  </a:lnTo>
                  <a:lnTo>
                    <a:pt x="462" y="45"/>
                  </a:lnTo>
                  <a:lnTo>
                    <a:pt x="447" y="47"/>
                  </a:lnTo>
                  <a:lnTo>
                    <a:pt x="431" y="51"/>
                  </a:lnTo>
                  <a:lnTo>
                    <a:pt x="417" y="55"/>
                  </a:lnTo>
                  <a:lnTo>
                    <a:pt x="402" y="57"/>
                  </a:lnTo>
                  <a:lnTo>
                    <a:pt x="386" y="59"/>
                  </a:lnTo>
                  <a:lnTo>
                    <a:pt x="371" y="63"/>
                  </a:lnTo>
                  <a:lnTo>
                    <a:pt x="355" y="64"/>
                  </a:lnTo>
                  <a:lnTo>
                    <a:pt x="339" y="68"/>
                  </a:lnTo>
                  <a:lnTo>
                    <a:pt x="322" y="72"/>
                  </a:lnTo>
                  <a:lnTo>
                    <a:pt x="306" y="76"/>
                  </a:lnTo>
                  <a:lnTo>
                    <a:pt x="291" y="80"/>
                  </a:lnTo>
                  <a:lnTo>
                    <a:pt x="273" y="82"/>
                  </a:lnTo>
                  <a:lnTo>
                    <a:pt x="256" y="86"/>
                  </a:lnTo>
                  <a:lnTo>
                    <a:pt x="238" y="90"/>
                  </a:lnTo>
                  <a:lnTo>
                    <a:pt x="221" y="94"/>
                  </a:lnTo>
                  <a:lnTo>
                    <a:pt x="203" y="98"/>
                  </a:lnTo>
                  <a:lnTo>
                    <a:pt x="185" y="102"/>
                  </a:lnTo>
                  <a:lnTo>
                    <a:pt x="168" y="105"/>
                  </a:lnTo>
                  <a:lnTo>
                    <a:pt x="150" y="111"/>
                  </a:lnTo>
                  <a:lnTo>
                    <a:pt x="131" y="115"/>
                  </a:lnTo>
                  <a:lnTo>
                    <a:pt x="113" y="119"/>
                  </a:lnTo>
                  <a:lnTo>
                    <a:pt x="94" y="123"/>
                  </a:lnTo>
                  <a:lnTo>
                    <a:pt x="76" y="129"/>
                  </a:lnTo>
                  <a:lnTo>
                    <a:pt x="57" y="133"/>
                  </a:lnTo>
                  <a:lnTo>
                    <a:pt x="37" y="139"/>
                  </a:lnTo>
                  <a:lnTo>
                    <a:pt x="20" y="142"/>
                  </a:lnTo>
                  <a:lnTo>
                    <a:pt x="0" y="148"/>
                  </a:lnTo>
                  <a:lnTo>
                    <a:pt x="2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4200" y="10407"/>
              <a:ext cx="374" cy="70"/>
            </a:xfrm>
            <a:custGeom>
              <a:avLst/>
              <a:gdLst>
                <a:gd name="T0" fmla="*/ 1 w 746"/>
                <a:gd name="T1" fmla="*/ 17 h 141"/>
                <a:gd name="T2" fmla="*/ 2 w 746"/>
                <a:gd name="T3" fmla="*/ 17 h 141"/>
                <a:gd name="T4" fmla="*/ 4 w 746"/>
                <a:gd name="T5" fmla="*/ 16 h 141"/>
                <a:gd name="T6" fmla="*/ 6 w 746"/>
                <a:gd name="T7" fmla="*/ 16 h 141"/>
                <a:gd name="T8" fmla="*/ 8 w 746"/>
                <a:gd name="T9" fmla="*/ 15 h 141"/>
                <a:gd name="T10" fmla="*/ 9 w 746"/>
                <a:gd name="T11" fmla="*/ 15 h 141"/>
                <a:gd name="T12" fmla="*/ 12 w 746"/>
                <a:gd name="T13" fmla="*/ 14 h 141"/>
                <a:gd name="T14" fmla="*/ 14 w 746"/>
                <a:gd name="T15" fmla="*/ 14 h 141"/>
                <a:gd name="T16" fmla="*/ 16 w 746"/>
                <a:gd name="T17" fmla="*/ 14 h 141"/>
                <a:gd name="T18" fmla="*/ 19 w 746"/>
                <a:gd name="T19" fmla="*/ 13 h 141"/>
                <a:gd name="T20" fmla="*/ 22 w 746"/>
                <a:gd name="T21" fmla="*/ 12 h 141"/>
                <a:gd name="T22" fmla="*/ 25 w 746"/>
                <a:gd name="T23" fmla="*/ 12 h 141"/>
                <a:gd name="T24" fmla="*/ 28 w 746"/>
                <a:gd name="T25" fmla="*/ 11 h 141"/>
                <a:gd name="T26" fmla="*/ 31 w 746"/>
                <a:gd name="T27" fmla="*/ 11 h 141"/>
                <a:gd name="T28" fmla="*/ 34 w 746"/>
                <a:gd name="T29" fmla="*/ 10 h 141"/>
                <a:gd name="T30" fmla="*/ 38 w 746"/>
                <a:gd name="T31" fmla="*/ 9 h 141"/>
                <a:gd name="T32" fmla="*/ 41 w 746"/>
                <a:gd name="T33" fmla="*/ 9 h 141"/>
                <a:gd name="T34" fmla="*/ 45 w 746"/>
                <a:gd name="T35" fmla="*/ 8 h 141"/>
                <a:gd name="T36" fmla="*/ 49 w 746"/>
                <a:gd name="T37" fmla="*/ 8 h 141"/>
                <a:gd name="T38" fmla="*/ 53 w 746"/>
                <a:gd name="T39" fmla="*/ 7 h 141"/>
                <a:gd name="T40" fmla="*/ 57 w 746"/>
                <a:gd name="T41" fmla="*/ 7 h 141"/>
                <a:gd name="T42" fmla="*/ 61 w 746"/>
                <a:gd name="T43" fmla="*/ 6 h 141"/>
                <a:gd name="T44" fmla="*/ 65 w 746"/>
                <a:gd name="T45" fmla="*/ 6 h 141"/>
                <a:gd name="T46" fmla="*/ 69 w 746"/>
                <a:gd name="T47" fmla="*/ 5 h 141"/>
                <a:gd name="T48" fmla="*/ 73 w 746"/>
                <a:gd name="T49" fmla="*/ 5 h 141"/>
                <a:gd name="T50" fmla="*/ 78 w 746"/>
                <a:gd name="T51" fmla="*/ 4 h 141"/>
                <a:gd name="T52" fmla="*/ 82 w 746"/>
                <a:gd name="T53" fmla="*/ 4 h 141"/>
                <a:gd name="T54" fmla="*/ 87 w 746"/>
                <a:gd name="T55" fmla="*/ 4 h 141"/>
                <a:gd name="T56" fmla="*/ 91 w 746"/>
                <a:gd name="T57" fmla="*/ 4 h 141"/>
                <a:gd name="T58" fmla="*/ 94 w 746"/>
                <a:gd name="T59" fmla="*/ 0 h 141"/>
                <a:gd name="T60" fmla="*/ 93 w 746"/>
                <a:gd name="T61" fmla="*/ 0 h 141"/>
                <a:gd name="T62" fmla="*/ 92 w 746"/>
                <a:gd name="T63" fmla="*/ 0 h 141"/>
                <a:gd name="T64" fmla="*/ 90 w 746"/>
                <a:gd name="T65" fmla="*/ 0 h 141"/>
                <a:gd name="T66" fmla="*/ 88 w 746"/>
                <a:gd name="T67" fmla="*/ 0 h 141"/>
                <a:gd name="T68" fmla="*/ 87 w 746"/>
                <a:gd name="T69" fmla="*/ 0 h 141"/>
                <a:gd name="T70" fmla="*/ 85 w 746"/>
                <a:gd name="T71" fmla="*/ 0 h 141"/>
                <a:gd name="T72" fmla="*/ 83 w 746"/>
                <a:gd name="T73" fmla="*/ 0 h 141"/>
                <a:gd name="T74" fmla="*/ 81 w 746"/>
                <a:gd name="T75" fmla="*/ 0 h 141"/>
                <a:gd name="T76" fmla="*/ 78 w 746"/>
                <a:gd name="T77" fmla="*/ 0 h 141"/>
                <a:gd name="T78" fmla="*/ 76 w 746"/>
                <a:gd name="T79" fmla="*/ 0 h 141"/>
                <a:gd name="T80" fmla="*/ 73 w 746"/>
                <a:gd name="T81" fmla="*/ 0 h 141"/>
                <a:gd name="T82" fmla="*/ 70 w 746"/>
                <a:gd name="T83" fmla="*/ 0 h 141"/>
                <a:gd name="T84" fmla="*/ 68 w 746"/>
                <a:gd name="T85" fmla="*/ 1 h 141"/>
                <a:gd name="T86" fmla="*/ 64 w 746"/>
                <a:gd name="T87" fmla="*/ 1 h 141"/>
                <a:gd name="T88" fmla="*/ 61 w 746"/>
                <a:gd name="T89" fmla="*/ 1 h 141"/>
                <a:gd name="T90" fmla="*/ 58 w 746"/>
                <a:gd name="T91" fmla="*/ 2 h 141"/>
                <a:gd name="T92" fmla="*/ 54 w 746"/>
                <a:gd name="T93" fmla="*/ 2 h 141"/>
                <a:gd name="T94" fmla="*/ 50 w 746"/>
                <a:gd name="T95" fmla="*/ 3 h 141"/>
                <a:gd name="T96" fmla="*/ 46 w 746"/>
                <a:gd name="T97" fmla="*/ 3 h 141"/>
                <a:gd name="T98" fmla="*/ 42 w 746"/>
                <a:gd name="T99" fmla="*/ 4 h 141"/>
                <a:gd name="T100" fmla="*/ 38 w 746"/>
                <a:gd name="T101" fmla="*/ 4 h 141"/>
                <a:gd name="T102" fmla="*/ 34 w 746"/>
                <a:gd name="T103" fmla="*/ 5 h 141"/>
                <a:gd name="T104" fmla="*/ 29 w 746"/>
                <a:gd name="T105" fmla="*/ 6 h 141"/>
                <a:gd name="T106" fmla="*/ 25 w 746"/>
                <a:gd name="T107" fmla="*/ 7 h 141"/>
                <a:gd name="T108" fmla="*/ 20 w 746"/>
                <a:gd name="T109" fmla="*/ 8 h 141"/>
                <a:gd name="T110" fmla="*/ 15 w 746"/>
                <a:gd name="T111" fmla="*/ 9 h 141"/>
                <a:gd name="T112" fmla="*/ 10 w 746"/>
                <a:gd name="T113" fmla="*/ 10 h 141"/>
                <a:gd name="T114" fmla="*/ 6 w 746"/>
                <a:gd name="T115" fmla="*/ 11 h 141"/>
                <a:gd name="T116" fmla="*/ 0 w 746"/>
                <a:gd name="T117" fmla="*/ 13 h 141"/>
                <a:gd name="T118" fmla="*/ 1 w 746"/>
                <a:gd name="T119" fmla="*/ 17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6" h="141">
                  <a:moveTo>
                    <a:pt x="3" y="141"/>
                  </a:moveTo>
                  <a:lnTo>
                    <a:pt x="3" y="139"/>
                  </a:lnTo>
                  <a:lnTo>
                    <a:pt x="7" y="139"/>
                  </a:lnTo>
                  <a:lnTo>
                    <a:pt x="11" y="137"/>
                  </a:lnTo>
                  <a:lnTo>
                    <a:pt x="19" y="135"/>
                  </a:lnTo>
                  <a:lnTo>
                    <a:pt x="27" y="133"/>
                  </a:lnTo>
                  <a:lnTo>
                    <a:pt x="39" y="131"/>
                  </a:lnTo>
                  <a:lnTo>
                    <a:pt x="44" y="129"/>
                  </a:lnTo>
                  <a:lnTo>
                    <a:pt x="50" y="127"/>
                  </a:lnTo>
                  <a:lnTo>
                    <a:pt x="58" y="127"/>
                  </a:lnTo>
                  <a:lnTo>
                    <a:pt x="66" y="125"/>
                  </a:lnTo>
                  <a:lnTo>
                    <a:pt x="72" y="121"/>
                  </a:lnTo>
                  <a:lnTo>
                    <a:pt x="80" y="121"/>
                  </a:lnTo>
                  <a:lnTo>
                    <a:pt x="89" y="117"/>
                  </a:lnTo>
                  <a:lnTo>
                    <a:pt x="99" y="117"/>
                  </a:lnTo>
                  <a:lnTo>
                    <a:pt x="107" y="116"/>
                  </a:lnTo>
                  <a:lnTo>
                    <a:pt x="117" y="114"/>
                  </a:lnTo>
                  <a:lnTo>
                    <a:pt x="126" y="112"/>
                  </a:lnTo>
                  <a:lnTo>
                    <a:pt x="138" y="110"/>
                  </a:lnTo>
                  <a:lnTo>
                    <a:pt x="146" y="108"/>
                  </a:lnTo>
                  <a:lnTo>
                    <a:pt x="158" y="104"/>
                  </a:lnTo>
                  <a:lnTo>
                    <a:pt x="169" y="102"/>
                  </a:lnTo>
                  <a:lnTo>
                    <a:pt x="181" y="100"/>
                  </a:lnTo>
                  <a:lnTo>
                    <a:pt x="193" y="98"/>
                  </a:lnTo>
                  <a:lnTo>
                    <a:pt x="204" y="96"/>
                  </a:lnTo>
                  <a:lnTo>
                    <a:pt x="218" y="94"/>
                  </a:lnTo>
                  <a:lnTo>
                    <a:pt x="232" y="92"/>
                  </a:lnTo>
                  <a:lnTo>
                    <a:pt x="243" y="90"/>
                  </a:lnTo>
                  <a:lnTo>
                    <a:pt x="257" y="86"/>
                  </a:lnTo>
                  <a:lnTo>
                    <a:pt x="271" y="84"/>
                  </a:lnTo>
                  <a:lnTo>
                    <a:pt x="284" y="82"/>
                  </a:lnTo>
                  <a:lnTo>
                    <a:pt x="298" y="78"/>
                  </a:lnTo>
                  <a:lnTo>
                    <a:pt x="312" y="77"/>
                  </a:lnTo>
                  <a:lnTo>
                    <a:pt x="327" y="75"/>
                  </a:lnTo>
                  <a:lnTo>
                    <a:pt x="343" y="73"/>
                  </a:lnTo>
                  <a:lnTo>
                    <a:pt x="356" y="71"/>
                  </a:lnTo>
                  <a:lnTo>
                    <a:pt x="372" y="67"/>
                  </a:lnTo>
                  <a:lnTo>
                    <a:pt x="386" y="65"/>
                  </a:lnTo>
                  <a:lnTo>
                    <a:pt x="403" y="63"/>
                  </a:lnTo>
                  <a:lnTo>
                    <a:pt x="419" y="61"/>
                  </a:lnTo>
                  <a:lnTo>
                    <a:pt x="434" y="59"/>
                  </a:lnTo>
                  <a:lnTo>
                    <a:pt x="450" y="57"/>
                  </a:lnTo>
                  <a:lnTo>
                    <a:pt x="468" y="57"/>
                  </a:lnTo>
                  <a:lnTo>
                    <a:pt x="483" y="53"/>
                  </a:lnTo>
                  <a:lnTo>
                    <a:pt x="499" y="51"/>
                  </a:lnTo>
                  <a:lnTo>
                    <a:pt x="516" y="49"/>
                  </a:lnTo>
                  <a:lnTo>
                    <a:pt x="532" y="47"/>
                  </a:lnTo>
                  <a:lnTo>
                    <a:pt x="549" y="45"/>
                  </a:lnTo>
                  <a:lnTo>
                    <a:pt x="567" y="43"/>
                  </a:lnTo>
                  <a:lnTo>
                    <a:pt x="583" y="41"/>
                  </a:lnTo>
                  <a:lnTo>
                    <a:pt x="600" y="41"/>
                  </a:lnTo>
                  <a:lnTo>
                    <a:pt x="618" y="39"/>
                  </a:lnTo>
                  <a:lnTo>
                    <a:pt x="635" y="39"/>
                  </a:lnTo>
                  <a:lnTo>
                    <a:pt x="653" y="38"/>
                  </a:lnTo>
                  <a:lnTo>
                    <a:pt x="670" y="36"/>
                  </a:lnTo>
                  <a:lnTo>
                    <a:pt x="688" y="36"/>
                  </a:lnTo>
                  <a:lnTo>
                    <a:pt x="705" y="34"/>
                  </a:lnTo>
                  <a:lnTo>
                    <a:pt x="723" y="34"/>
                  </a:lnTo>
                  <a:lnTo>
                    <a:pt x="740" y="34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2" y="0"/>
                  </a:lnTo>
                  <a:lnTo>
                    <a:pt x="737" y="0"/>
                  </a:lnTo>
                  <a:lnTo>
                    <a:pt x="733" y="0"/>
                  </a:lnTo>
                  <a:lnTo>
                    <a:pt x="723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6" y="0"/>
                  </a:lnTo>
                  <a:lnTo>
                    <a:pt x="690" y="0"/>
                  </a:lnTo>
                  <a:lnTo>
                    <a:pt x="682" y="0"/>
                  </a:lnTo>
                  <a:lnTo>
                    <a:pt x="674" y="0"/>
                  </a:lnTo>
                  <a:lnTo>
                    <a:pt x="666" y="0"/>
                  </a:lnTo>
                  <a:lnTo>
                    <a:pt x="659" y="0"/>
                  </a:lnTo>
                  <a:lnTo>
                    <a:pt x="651" y="0"/>
                  </a:lnTo>
                  <a:lnTo>
                    <a:pt x="641" y="2"/>
                  </a:lnTo>
                  <a:lnTo>
                    <a:pt x="633" y="2"/>
                  </a:lnTo>
                  <a:lnTo>
                    <a:pt x="623" y="2"/>
                  </a:lnTo>
                  <a:lnTo>
                    <a:pt x="614" y="2"/>
                  </a:lnTo>
                  <a:lnTo>
                    <a:pt x="602" y="4"/>
                  </a:lnTo>
                  <a:lnTo>
                    <a:pt x="592" y="4"/>
                  </a:lnTo>
                  <a:lnTo>
                    <a:pt x="583" y="6"/>
                  </a:lnTo>
                  <a:lnTo>
                    <a:pt x="571" y="6"/>
                  </a:lnTo>
                  <a:lnTo>
                    <a:pt x="559" y="6"/>
                  </a:lnTo>
                  <a:lnTo>
                    <a:pt x="547" y="8"/>
                  </a:lnTo>
                  <a:lnTo>
                    <a:pt x="536" y="10"/>
                  </a:lnTo>
                  <a:lnTo>
                    <a:pt x="522" y="10"/>
                  </a:lnTo>
                  <a:lnTo>
                    <a:pt x="510" y="12"/>
                  </a:lnTo>
                  <a:lnTo>
                    <a:pt x="497" y="12"/>
                  </a:lnTo>
                  <a:lnTo>
                    <a:pt x="485" y="14"/>
                  </a:lnTo>
                  <a:lnTo>
                    <a:pt x="469" y="16"/>
                  </a:lnTo>
                  <a:lnTo>
                    <a:pt x="456" y="18"/>
                  </a:lnTo>
                  <a:lnTo>
                    <a:pt x="440" y="18"/>
                  </a:lnTo>
                  <a:lnTo>
                    <a:pt x="429" y="22"/>
                  </a:lnTo>
                  <a:lnTo>
                    <a:pt x="411" y="22"/>
                  </a:lnTo>
                  <a:lnTo>
                    <a:pt x="395" y="24"/>
                  </a:lnTo>
                  <a:lnTo>
                    <a:pt x="380" y="26"/>
                  </a:lnTo>
                  <a:lnTo>
                    <a:pt x="364" y="30"/>
                  </a:lnTo>
                  <a:lnTo>
                    <a:pt x="349" y="32"/>
                  </a:lnTo>
                  <a:lnTo>
                    <a:pt x="333" y="34"/>
                  </a:lnTo>
                  <a:lnTo>
                    <a:pt x="317" y="38"/>
                  </a:lnTo>
                  <a:lnTo>
                    <a:pt x="300" y="39"/>
                  </a:lnTo>
                  <a:lnTo>
                    <a:pt x="282" y="41"/>
                  </a:lnTo>
                  <a:lnTo>
                    <a:pt x="265" y="45"/>
                  </a:lnTo>
                  <a:lnTo>
                    <a:pt x="247" y="49"/>
                  </a:lnTo>
                  <a:lnTo>
                    <a:pt x="230" y="51"/>
                  </a:lnTo>
                  <a:lnTo>
                    <a:pt x="212" y="55"/>
                  </a:lnTo>
                  <a:lnTo>
                    <a:pt x="193" y="59"/>
                  </a:lnTo>
                  <a:lnTo>
                    <a:pt x="175" y="63"/>
                  </a:lnTo>
                  <a:lnTo>
                    <a:pt x="158" y="67"/>
                  </a:lnTo>
                  <a:lnTo>
                    <a:pt x="138" y="71"/>
                  </a:lnTo>
                  <a:lnTo>
                    <a:pt x="119" y="75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0" y="88"/>
                  </a:lnTo>
                  <a:lnTo>
                    <a:pt x="41" y="94"/>
                  </a:lnTo>
                  <a:lnTo>
                    <a:pt x="19" y="98"/>
                  </a:lnTo>
                  <a:lnTo>
                    <a:pt x="0" y="104"/>
                  </a:lnTo>
                  <a:lnTo>
                    <a:pt x="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4546" y="10385"/>
              <a:ext cx="211" cy="566"/>
            </a:xfrm>
            <a:custGeom>
              <a:avLst/>
              <a:gdLst>
                <a:gd name="T0" fmla="*/ 9 w 421"/>
                <a:gd name="T1" fmla="*/ 9 h 1133"/>
                <a:gd name="T2" fmla="*/ 14 w 421"/>
                <a:gd name="T3" fmla="*/ 11 h 1133"/>
                <a:gd name="T4" fmla="*/ 17 w 421"/>
                <a:gd name="T5" fmla="*/ 13 h 1133"/>
                <a:gd name="T6" fmla="*/ 21 w 421"/>
                <a:gd name="T7" fmla="*/ 16 h 1133"/>
                <a:gd name="T8" fmla="*/ 25 w 421"/>
                <a:gd name="T9" fmla="*/ 19 h 1133"/>
                <a:gd name="T10" fmla="*/ 29 w 421"/>
                <a:gd name="T11" fmla="*/ 22 h 1133"/>
                <a:gd name="T12" fmla="*/ 34 w 421"/>
                <a:gd name="T13" fmla="*/ 26 h 1133"/>
                <a:gd name="T14" fmla="*/ 38 w 421"/>
                <a:gd name="T15" fmla="*/ 31 h 1133"/>
                <a:gd name="T16" fmla="*/ 42 w 421"/>
                <a:gd name="T17" fmla="*/ 36 h 1133"/>
                <a:gd name="T18" fmla="*/ 46 w 421"/>
                <a:gd name="T19" fmla="*/ 41 h 1133"/>
                <a:gd name="T20" fmla="*/ 49 w 421"/>
                <a:gd name="T21" fmla="*/ 47 h 1133"/>
                <a:gd name="T22" fmla="*/ 51 w 421"/>
                <a:gd name="T23" fmla="*/ 53 h 1133"/>
                <a:gd name="T24" fmla="*/ 53 w 421"/>
                <a:gd name="T25" fmla="*/ 60 h 1133"/>
                <a:gd name="T26" fmla="*/ 53 w 421"/>
                <a:gd name="T27" fmla="*/ 67 h 1133"/>
                <a:gd name="T28" fmla="*/ 52 w 421"/>
                <a:gd name="T29" fmla="*/ 74 h 1133"/>
                <a:gd name="T30" fmla="*/ 50 w 421"/>
                <a:gd name="T31" fmla="*/ 82 h 1133"/>
                <a:gd name="T32" fmla="*/ 48 w 421"/>
                <a:gd name="T33" fmla="*/ 89 h 1133"/>
                <a:gd name="T34" fmla="*/ 45 w 421"/>
                <a:gd name="T35" fmla="*/ 95 h 1133"/>
                <a:gd name="T36" fmla="*/ 41 w 421"/>
                <a:gd name="T37" fmla="*/ 101 h 1133"/>
                <a:gd name="T38" fmla="*/ 37 w 421"/>
                <a:gd name="T39" fmla="*/ 107 h 1133"/>
                <a:gd name="T40" fmla="*/ 34 w 421"/>
                <a:gd name="T41" fmla="*/ 113 h 1133"/>
                <a:gd name="T42" fmla="*/ 30 w 421"/>
                <a:gd name="T43" fmla="*/ 118 h 1133"/>
                <a:gd name="T44" fmla="*/ 26 w 421"/>
                <a:gd name="T45" fmla="*/ 123 h 1133"/>
                <a:gd name="T46" fmla="*/ 22 w 421"/>
                <a:gd name="T47" fmla="*/ 127 h 1133"/>
                <a:gd name="T48" fmla="*/ 18 w 421"/>
                <a:gd name="T49" fmla="*/ 131 h 1133"/>
                <a:gd name="T50" fmla="*/ 15 w 421"/>
                <a:gd name="T51" fmla="*/ 134 h 1133"/>
                <a:gd name="T52" fmla="*/ 12 w 421"/>
                <a:gd name="T53" fmla="*/ 136 h 1133"/>
                <a:gd name="T54" fmla="*/ 9 w 421"/>
                <a:gd name="T55" fmla="*/ 139 h 1133"/>
                <a:gd name="T56" fmla="*/ 6 w 421"/>
                <a:gd name="T57" fmla="*/ 141 h 1133"/>
                <a:gd name="T58" fmla="*/ 1 w 421"/>
                <a:gd name="T59" fmla="*/ 141 h 1133"/>
                <a:gd name="T60" fmla="*/ 4 w 421"/>
                <a:gd name="T61" fmla="*/ 138 h 1133"/>
                <a:gd name="T62" fmla="*/ 7 w 421"/>
                <a:gd name="T63" fmla="*/ 136 h 1133"/>
                <a:gd name="T64" fmla="*/ 10 w 421"/>
                <a:gd name="T65" fmla="*/ 132 h 1133"/>
                <a:gd name="T66" fmla="*/ 14 w 421"/>
                <a:gd name="T67" fmla="*/ 129 h 1133"/>
                <a:gd name="T68" fmla="*/ 17 w 421"/>
                <a:gd name="T69" fmla="*/ 125 h 1133"/>
                <a:gd name="T70" fmla="*/ 22 w 421"/>
                <a:gd name="T71" fmla="*/ 120 h 1133"/>
                <a:gd name="T72" fmla="*/ 26 w 421"/>
                <a:gd name="T73" fmla="*/ 115 h 1133"/>
                <a:gd name="T74" fmla="*/ 30 w 421"/>
                <a:gd name="T75" fmla="*/ 110 h 1133"/>
                <a:gd name="T76" fmla="*/ 34 w 421"/>
                <a:gd name="T77" fmla="*/ 104 h 1133"/>
                <a:gd name="T78" fmla="*/ 37 w 421"/>
                <a:gd name="T79" fmla="*/ 98 h 1133"/>
                <a:gd name="T80" fmla="*/ 40 w 421"/>
                <a:gd name="T81" fmla="*/ 91 h 1133"/>
                <a:gd name="T82" fmla="*/ 43 w 421"/>
                <a:gd name="T83" fmla="*/ 85 h 1133"/>
                <a:gd name="T84" fmla="*/ 45 w 421"/>
                <a:gd name="T85" fmla="*/ 78 h 1133"/>
                <a:gd name="T86" fmla="*/ 47 w 421"/>
                <a:gd name="T87" fmla="*/ 71 h 1133"/>
                <a:gd name="T88" fmla="*/ 47 w 421"/>
                <a:gd name="T89" fmla="*/ 64 h 1133"/>
                <a:gd name="T90" fmla="*/ 47 w 421"/>
                <a:gd name="T91" fmla="*/ 57 h 1133"/>
                <a:gd name="T92" fmla="*/ 45 w 421"/>
                <a:gd name="T93" fmla="*/ 51 h 1133"/>
                <a:gd name="T94" fmla="*/ 43 w 421"/>
                <a:gd name="T95" fmla="*/ 45 h 1133"/>
                <a:gd name="T96" fmla="*/ 39 w 421"/>
                <a:gd name="T97" fmla="*/ 40 h 1133"/>
                <a:gd name="T98" fmla="*/ 36 w 421"/>
                <a:gd name="T99" fmla="*/ 35 h 1133"/>
                <a:gd name="T100" fmla="*/ 32 w 421"/>
                <a:gd name="T101" fmla="*/ 30 h 1133"/>
                <a:gd name="T102" fmla="*/ 27 w 421"/>
                <a:gd name="T103" fmla="*/ 27 h 1133"/>
                <a:gd name="T104" fmla="*/ 23 w 421"/>
                <a:gd name="T105" fmla="*/ 23 h 1133"/>
                <a:gd name="T106" fmla="*/ 18 w 421"/>
                <a:gd name="T107" fmla="*/ 20 h 1133"/>
                <a:gd name="T108" fmla="*/ 14 w 421"/>
                <a:gd name="T109" fmla="*/ 17 h 1133"/>
                <a:gd name="T110" fmla="*/ 11 w 421"/>
                <a:gd name="T111" fmla="*/ 15 h 1133"/>
                <a:gd name="T112" fmla="*/ 7 w 421"/>
                <a:gd name="T113" fmla="*/ 13 h 1133"/>
                <a:gd name="T114" fmla="*/ 4 w 421"/>
                <a:gd name="T115" fmla="*/ 11 h 1133"/>
                <a:gd name="T116" fmla="*/ 12 w 421"/>
                <a:gd name="T117" fmla="*/ 2 h 1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1" h="1133">
                  <a:moveTo>
                    <a:pt x="91" y="19"/>
                  </a:moveTo>
                  <a:lnTo>
                    <a:pt x="62" y="70"/>
                  </a:lnTo>
                  <a:lnTo>
                    <a:pt x="66" y="70"/>
                  </a:lnTo>
                  <a:lnTo>
                    <a:pt x="72" y="74"/>
                  </a:lnTo>
                  <a:lnTo>
                    <a:pt x="80" y="78"/>
                  </a:lnTo>
                  <a:lnTo>
                    <a:pt x="87" y="82"/>
                  </a:lnTo>
                  <a:lnTo>
                    <a:pt x="99" y="87"/>
                  </a:lnTo>
                  <a:lnTo>
                    <a:pt x="105" y="91"/>
                  </a:lnTo>
                  <a:lnTo>
                    <a:pt x="111" y="95"/>
                  </a:lnTo>
                  <a:lnTo>
                    <a:pt x="117" y="99"/>
                  </a:lnTo>
                  <a:lnTo>
                    <a:pt x="124" y="105"/>
                  </a:lnTo>
                  <a:lnTo>
                    <a:pt x="132" y="107"/>
                  </a:lnTo>
                  <a:lnTo>
                    <a:pt x="138" y="113"/>
                  </a:lnTo>
                  <a:lnTo>
                    <a:pt x="146" y="117"/>
                  </a:lnTo>
                  <a:lnTo>
                    <a:pt x="156" y="122"/>
                  </a:lnTo>
                  <a:lnTo>
                    <a:pt x="162" y="128"/>
                  </a:lnTo>
                  <a:lnTo>
                    <a:pt x="171" y="134"/>
                  </a:lnTo>
                  <a:lnTo>
                    <a:pt x="179" y="140"/>
                  </a:lnTo>
                  <a:lnTo>
                    <a:pt x="189" y="146"/>
                  </a:lnTo>
                  <a:lnTo>
                    <a:pt x="197" y="154"/>
                  </a:lnTo>
                  <a:lnTo>
                    <a:pt x="204" y="160"/>
                  </a:lnTo>
                  <a:lnTo>
                    <a:pt x="214" y="165"/>
                  </a:lnTo>
                  <a:lnTo>
                    <a:pt x="222" y="175"/>
                  </a:lnTo>
                  <a:lnTo>
                    <a:pt x="232" y="181"/>
                  </a:lnTo>
                  <a:lnTo>
                    <a:pt x="241" y="189"/>
                  </a:lnTo>
                  <a:lnTo>
                    <a:pt x="251" y="197"/>
                  </a:lnTo>
                  <a:lnTo>
                    <a:pt x="259" y="206"/>
                  </a:lnTo>
                  <a:lnTo>
                    <a:pt x="269" y="214"/>
                  </a:lnTo>
                  <a:lnTo>
                    <a:pt x="277" y="222"/>
                  </a:lnTo>
                  <a:lnTo>
                    <a:pt x="284" y="232"/>
                  </a:lnTo>
                  <a:lnTo>
                    <a:pt x="294" y="239"/>
                  </a:lnTo>
                  <a:lnTo>
                    <a:pt x="302" y="249"/>
                  </a:lnTo>
                  <a:lnTo>
                    <a:pt x="310" y="259"/>
                  </a:lnTo>
                  <a:lnTo>
                    <a:pt x="318" y="269"/>
                  </a:lnTo>
                  <a:lnTo>
                    <a:pt x="327" y="278"/>
                  </a:lnTo>
                  <a:lnTo>
                    <a:pt x="335" y="288"/>
                  </a:lnTo>
                  <a:lnTo>
                    <a:pt x="341" y="300"/>
                  </a:lnTo>
                  <a:lnTo>
                    <a:pt x="349" y="310"/>
                  </a:lnTo>
                  <a:lnTo>
                    <a:pt x="357" y="321"/>
                  </a:lnTo>
                  <a:lnTo>
                    <a:pt x="362" y="331"/>
                  </a:lnTo>
                  <a:lnTo>
                    <a:pt x="370" y="343"/>
                  </a:lnTo>
                  <a:lnTo>
                    <a:pt x="376" y="355"/>
                  </a:lnTo>
                  <a:lnTo>
                    <a:pt x="384" y="368"/>
                  </a:lnTo>
                  <a:lnTo>
                    <a:pt x="390" y="378"/>
                  </a:lnTo>
                  <a:lnTo>
                    <a:pt x="394" y="392"/>
                  </a:lnTo>
                  <a:lnTo>
                    <a:pt x="397" y="403"/>
                  </a:lnTo>
                  <a:lnTo>
                    <a:pt x="403" y="417"/>
                  </a:lnTo>
                  <a:lnTo>
                    <a:pt x="407" y="429"/>
                  </a:lnTo>
                  <a:lnTo>
                    <a:pt x="411" y="442"/>
                  </a:lnTo>
                  <a:lnTo>
                    <a:pt x="413" y="454"/>
                  </a:lnTo>
                  <a:lnTo>
                    <a:pt x="417" y="470"/>
                  </a:lnTo>
                  <a:lnTo>
                    <a:pt x="417" y="481"/>
                  </a:lnTo>
                  <a:lnTo>
                    <a:pt x="419" y="497"/>
                  </a:lnTo>
                  <a:lnTo>
                    <a:pt x="419" y="509"/>
                  </a:lnTo>
                  <a:lnTo>
                    <a:pt x="421" y="524"/>
                  </a:lnTo>
                  <a:lnTo>
                    <a:pt x="419" y="540"/>
                  </a:lnTo>
                  <a:lnTo>
                    <a:pt x="419" y="553"/>
                  </a:lnTo>
                  <a:lnTo>
                    <a:pt x="417" y="569"/>
                  </a:lnTo>
                  <a:lnTo>
                    <a:pt x="417" y="585"/>
                  </a:lnTo>
                  <a:lnTo>
                    <a:pt x="413" y="598"/>
                  </a:lnTo>
                  <a:lnTo>
                    <a:pt x="409" y="614"/>
                  </a:lnTo>
                  <a:lnTo>
                    <a:pt x="405" y="627"/>
                  </a:lnTo>
                  <a:lnTo>
                    <a:pt x="401" y="643"/>
                  </a:lnTo>
                  <a:lnTo>
                    <a:pt x="397" y="657"/>
                  </a:lnTo>
                  <a:lnTo>
                    <a:pt x="394" y="670"/>
                  </a:lnTo>
                  <a:lnTo>
                    <a:pt x="388" y="684"/>
                  </a:lnTo>
                  <a:lnTo>
                    <a:pt x="384" y="700"/>
                  </a:lnTo>
                  <a:lnTo>
                    <a:pt x="378" y="713"/>
                  </a:lnTo>
                  <a:lnTo>
                    <a:pt x="372" y="725"/>
                  </a:lnTo>
                  <a:lnTo>
                    <a:pt x="366" y="739"/>
                  </a:lnTo>
                  <a:lnTo>
                    <a:pt x="360" y="752"/>
                  </a:lnTo>
                  <a:lnTo>
                    <a:pt x="353" y="766"/>
                  </a:lnTo>
                  <a:lnTo>
                    <a:pt x="347" y="778"/>
                  </a:lnTo>
                  <a:lnTo>
                    <a:pt x="341" y="791"/>
                  </a:lnTo>
                  <a:lnTo>
                    <a:pt x="335" y="805"/>
                  </a:lnTo>
                  <a:lnTo>
                    <a:pt x="327" y="815"/>
                  </a:lnTo>
                  <a:lnTo>
                    <a:pt x="319" y="828"/>
                  </a:lnTo>
                  <a:lnTo>
                    <a:pt x="312" y="840"/>
                  </a:lnTo>
                  <a:lnTo>
                    <a:pt x="304" y="852"/>
                  </a:lnTo>
                  <a:lnTo>
                    <a:pt x="296" y="863"/>
                  </a:lnTo>
                  <a:lnTo>
                    <a:pt x="290" y="875"/>
                  </a:lnTo>
                  <a:lnTo>
                    <a:pt x="280" y="887"/>
                  </a:lnTo>
                  <a:lnTo>
                    <a:pt x="275" y="897"/>
                  </a:lnTo>
                  <a:lnTo>
                    <a:pt x="267" y="908"/>
                  </a:lnTo>
                  <a:lnTo>
                    <a:pt x="257" y="918"/>
                  </a:lnTo>
                  <a:lnTo>
                    <a:pt x="249" y="928"/>
                  </a:lnTo>
                  <a:lnTo>
                    <a:pt x="241" y="939"/>
                  </a:lnTo>
                  <a:lnTo>
                    <a:pt x="234" y="949"/>
                  </a:lnTo>
                  <a:lnTo>
                    <a:pt x="228" y="959"/>
                  </a:lnTo>
                  <a:lnTo>
                    <a:pt x="218" y="969"/>
                  </a:lnTo>
                  <a:lnTo>
                    <a:pt x="212" y="978"/>
                  </a:lnTo>
                  <a:lnTo>
                    <a:pt x="202" y="986"/>
                  </a:lnTo>
                  <a:lnTo>
                    <a:pt x="195" y="994"/>
                  </a:lnTo>
                  <a:lnTo>
                    <a:pt x="187" y="1004"/>
                  </a:lnTo>
                  <a:lnTo>
                    <a:pt x="179" y="1012"/>
                  </a:lnTo>
                  <a:lnTo>
                    <a:pt x="171" y="1019"/>
                  </a:lnTo>
                  <a:lnTo>
                    <a:pt x="163" y="1027"/>
                  </a:lnTo>
                  <a:lnTo>
                    <a:pt x="156" y="1035"/>
                  </a:lnTo>
                  <a:lnTo>
                    <a:pt x="150" y="1043"/>
                  </a:lnTo>
                  <a:lnTo>
                    <a:pt x="142" y="1049"/>
                  </a:lnTo>
                  <a:lnTo>
                    <a:pt x="134" y="1056"/>
                  </a:lnTo>
                  <a:lnTo>
                    <a:pt x="128" y="1062"/>
                  </a:lnTo>
                  <a:lnTo>
                    <a:pt x="123" y="1068"/>
                  </a:lnTo>
                  <a:lnTo>
                    <a:pt x="115" y="1074"/>
                  </a:lnTo>
                  <a:lnTo>
                    <a:pt x="109" y="1080"/>
                  </a:lnTo>
                  <a:lnTo>
                    <a:pt x="103" y="1086"/>
                  </a:lnTo>
                  <a:lnTo>
                    <a:pt x="97" y="1092"/>
                  </a:lnTo>
                  <a:lnTo>
                    <a:pt x="91" y="1095"/>
                  </a:lnTo>
                  <a:lnTo>
                    <a:pt x="86" y="1099"/>
                  </a:lnTo>
                  <a:lnTo>
                    <a:pt x="80" y="1103"/>
                  </a:lnTo>
                  <a:lnTo>
                    <a:pt x="76" y="1109"/>
                  </a:lnTo>
                  <a:lnTo>
                    <a:pt x="68" y="1115"/>
                  </a:lnTo>
                  <a:lnTo>
                    <a:pt x="62" y="1121"/>
                  </a:lnTo>
                  <a:lnTo>
                    <a:pt x="56" y="1125"/>
                  </a:lnTo>
                  <a:lnTo>
                    <a:pt x="52" y="1129"/>
                  </a:lnTo>
                  <a:lnTo>
                    <a:pt x="48" y="1133"/>
                  </a:lnTo>
                  <a:lnTo>
                    <a:pt x="0" y="1133"/>
                  </a:lnTo>
                  <a:lnTo>
                    <a:pt x="2" y="1129"/>
                  </a:lnTo>
                  <a:lnTo>
                    <a:pt x="6" y="1125"/>
                  </a:lnTo>
                  <a:lnTo>
                    <a:pt x="13" y="1121"/>
                  </a:lnTo>
                  <a:lnTo>
                    <a:pt x="19" y="1113"/>
                  </a:lnTo>
                  <a:lnTo>
                    <a:pt x="29" y="1105"/>
                  </a:lnTo>
                  <a:lnTo>
                    <a:pt x="33" y="1101"/>
                  </a:lnTo>
                  <a:lnTo>
                    <a:pt x="39" y="1097"/>
                  </a:lnTo>
                  <a:lnTo>
                    <a:pt x="45" y="1092"/>
                  </a:lnTo>
                  <a:lnTo>
                    <a:pt x="50" y="1088"/>
                  </a:lnTo>
                  <a:lnTo>
                    <a:pt x="56" y="1082"/>
                  </a:lnTo>
                  <a:lnTo>
                    <a:pt x="62" y="1076"/>
                  </a:lnTo>
                  <a:lnTo>
                    <a:pt x="68" y="1068"/>
                  </a:lnTo>
                  <a:lnTo>
                    <a:pt x="76" y="1062"/>
                  </a:lnTo>
                  <a:lnTo>
                    <a:pt x="82" y="1056"/>
                  </a:lnTo>
                  <a:lnTo>
                    <a:pt x="89" y="1049"/>
                  </a:lnTo>
                  <a:lnTo>
                    <a:pt x="97" y="1041"/>
                  </a:lnTo>
                  <a:lnTo>
                    <a:pt x="105" y="1035"/>
                  </a:lnTo>
                  <a:lnTo>
                    <a:pt x="111" y="1025"/>
                  </a:lnTo>
                  <a:lnTo>
                    <a:pt x="119" y="1017"/>
                  </a:lnTo>
                  <a:lnTo>
                    <a:pt x="126" y="1010"/>
                  </a:lnTo>
                  <a:lnTo>
                    <a:pt x="134" y="1002"/>
                  </a:lnTo>
                  <a:lnTo>
                    <a:pt x="142" y="992"/>
                  </a:lnTo>
                  <a:lnTo>
                    <a:pt x="152" y="984"/>
                  </a:lnTo>
                  <a:lnTo>
                    <a:pt x="160" y="975"/>
                  </a:lnTo>
                  <a:lnTo>
                    <a:pt x="169" y="967"/>
                  </a:lnTo>
                  <a:lnTo>
                    <a:pt x="175" y="955"/>
                  </a:lnTo>
                  <a:lnTo>
                    <a:pt x="183" y="945"/>
                  </a:lnTo>
                  <a:lnTo>
                    <a:pt x="193" y="936"/>
                  </a:lnTo>
                  <a:lnTo>
                    <a:pt x="201" y="926"/>
                  </a:lnTo>
                  <a:lnTo>
                    <a:pt x="208" y="914"/>
                  </a:lnTo>
                  <a:lnTo>
                    <a:pt x="216" y="904"/>
                  </a:lnTo>
                  <a:lnTo>
                    <a:pt x="224" y="893"/>
                  </a:lnTo>
                  <a:lnTo>
                    <a:pt x="234" y="883"/>
                  </a:lnTo>
                  <a:lnTo>
                    <a:pt x="241" y="869"/>
                  </a:lnTo>
                  <a:lnTo>
                    <a:pt x="249" y="858"/>
                  </a:lnTo>
                  <a:lnTo>
                    <a:pt x="257" y="846"/>
                  </a:lnTo>
                  <a:lnTo>
                    <a:pt x="265" y="834"/>
                  </a:lnTo>
                  <a:lnTo>
                    <a:pt x="273" y="822"/>
                  </a:lnTo>
                  <a:lnTo>
                    <a:pt x="279" y="811"/>
                  </a:lnTo>
                  <a:lnTo>
                    <a:pt x="286" y="797"/>
                  </a:lnTo>
                  <a:lnTo>
                    <a:pt x="294" y="787"/>
                  </a:lnTo>
                  <a:lnTo>
                    <a:pt x="300" y="774"/>
                  </a:lnTo>
                  <a:lnTo>
                    <a:pt x="308" y="760"/>
                  </a:lnTo>
                  <a:lnTo>
                    <a:pt x="314" y="746"/>
                  </a:lnTo>
                  <a:lnTo>
                    <a:pt x="319" y="735"/>
                  </a:lnTo>
                  <a:lnTo>
                    <a:pt x="325" y="721"/>
                  </a:lnTo>
                  <a:lnTo>
                    <a:pt x="331" y="707"/>
                  </a:lnTo>
                  <a:lnTo>
                    <a:pt x="337" y="694"/>
                  </a:lnTo>
                  <a:lnTo>
                    <a:pt x="343" y="680"/>
                  </a:lnTo>
                  <a:lnTo>
                    <a:pt x="347" y="666"/>
                  </a:lnTo>
                  <a:lnTo>
                    <a:pt x="353" y="653"/>
                  </a:lnTo>
                  <a:lnTo>
                    <a:pt x="357" y="639"/>
                  </a:lnTo>
                  <a:lnTo>
                    <a:pt x="360" y="626"/>
                  </a:lnTo>
                  <a:lnTo>
                    <a:pt x="364" y="612"/>
                  </a:lnTo>
                  <a:lnTo>
                    <a:pt x="368" y="598"/>
                  </a:lnTo>
                  <a:lnTo>
                    <a:pt x="370" y="583"/>
                  </a:lnTo>
                  <a:lnTo>
                    <a:pt x="374" y="569"/>
                  </a:lnTo>
                  <a:lnTo>
                    <a:pt x="374" y="553"/>
                  </a:lnTo>
                  <a:lnTo>
                    <a:pt x="376" y="540"/>
                  </a:lnTo>
                  <a:lnTo>
                    <a:pt x="376" y="526"/>
                  </a:lnTo>
                  <a:lnTo>
                    <a:pt x="376" y="512"/>
                  </a:lnTo>
                  <a:lnTo>
                    <a:pt x="374" y="499"/>
                  </a:lnTo>
                  <a:lnTo>
                    <a:pt x="374" y="485"/>
                  </a:lnTo>
                  <a:lnTo>
                    <a:pt x="372" y="473"/>
                  </a:lnTo>
                  <a:lnTo>
                    <a:pt x="370" y="462"/>
                  </a:lnTo>
                  <a:lnTo>
                    <a:pt x="368" y="448"/>
                  </a:lnTo>
                  <a:lnTo>
                    <a:pt x="364" y="434"/>
                  </a:lnTo>
                  <a:lnTo>
                    <a:pt x="360" y="423"/>
                  </a:lnTo>
                  <a:lnTo>
                    <a:pt x="357" y="411"/>
                  </a:lnTo>
                  <a:lnTo>
                    <a:pt x="353" y="399"/>
                  </a:lnTo>
                  <a:lnTo>
                    <a:pt x="349" y="388"/>
                  </a:lnTo>
                  <a:lnTo>
                    <a:pt x="343" y="376"/>
                  </a:lnTo>
                  <a:lnTo>
                    <a:pt x="337" y="366"/>
                  </a:lnTo>
                  <a:lnTo>
                    <a:pt x="331" y="353"/>
                  </a:lnTo>
                  <a:lnTo>
                    <a:pt x="323" y="343"/>
                  </a:lnTo>
                  <a:lnTo>
                    <a:pt x="318" y="331"/>
                  </a:lnTo>
                  <a:lnTo>
                    <a:pt x="312" y="323"/>
                  </a:lnTo>
                  <a:lnTo>
                    <a:pt x="304" y="312"/>
                  </a:lnTo>
                  <a:lnTo>
                    <a:pt x="296" y="300"/>
                  </a:lnTo>
                  <a:lnTo>
                    <a:pt x="290" y="292"/>
                  </a:lnTo>
                  <a:lnTo>
                    <a:pt x="282" y="282"/>
                  </a:lnTo>
                  <a:lnTo>
                    <a:pt x="273" y="273"/>
                  </a:lnTo>
                  <a:lnTo>
                    <a:pt x="265" y="263"/>
                  </a:lnTo>
                  <a:lnTo>
                    <a:pt x="257" y="255"/>
                  </a:lnTo>
                  <a:lnTo>
                    <a:pt x="249" y="245"/>
                  </a:lnTo>
                  <a:lnTo>
                    <a:pt x="240" y="238"/>
                  </a:lnTo>
                  <a:lnTo>
                    <a:pt x="232" y="230"/>
                  </a:lnTo>
                  <a:lnTo>
                    <a:pt x="222" y="222"/>
                  </a:lnTo>
                  <a:lnTo>
                    <a:pt x="214" y="216"/>
                  </a:lnTo>
                  <a:lnTo>
                    <a:pt x="204" y="208"/>
                  </a:lnTo>
                  <a:lnTo>
                    <a:pt x="197" y="200"/>
                  </a:lnTo>
                  <a:lnTo>
                    <a:pt x="187" y="193"/>
                  </a:lnTo>
                  <a:lnTo>
                    <a:pt x="179" y="185"/>
                  </a:lnTo>
                  <a:lnTo>
                    <a:pt x="169" y="179"/>
                  </a:lnTo>
                  <a:lnTo>
                    <a:pt x="160" y="173"/>
                  </a:lnTo>
                  <a:lnTo>
                    <a:pt x="152" y="165"/>
                  </a:lnTo>
                  <a:lnTo>
                    <a:pt x="144" y="161"/>
                  </a:lnTo>
                  <a:lnTo>
                    <a:pt x="134" y="156"/>
                  </a:lnTo>
                  <a:lnTo>
                    <a:pt x="126" y="148"/>
                  </a:lnTo>
                  <a:lnTo>
                    <a:pt x="119" y="144"/>
                  </a:lnTo>
                  <a:lnTo>
                    <a:pt x="111" y="140"/>
                  </a:lnTo>
                  <a:lnTo>
                    <a:pt x="103" y="134"/>
                  </a:lnTo>
                  <a:lnTo>
                    <a:pt x="95" y="130"/>
                  </a:lnTo>
                  <a:lnTo>
                    <a:pt x="87" y="126"/>
                  </a:lnTo>
                  <a:lnTo>
                    <a:pt x="82" y="122"/>
                  </a:lnTo>
                  <a:lnTo>
                    <a:pt x="76" y="119"/>
                  </a:lnTo>
                  <a:lnTo>
                    <a:pt x="68" y="115"/>
                  </a:lnTo>
                  <a:lnTo>
                    <a:pt x="62" y="111"/>
                  </a:lnTo>
                  <a:lnTo>
                    <a:pt x="56" y="109"/>
                  </a:lnTo>
                  <a:lnTo>
                    <a:pt x="47" y="103"/>
                  </a:lnTo>
                  <a:lnTo>
                    <a:pt x="39" y="99"/>
                  </a:lnTo>
                  <a:lnTo>
                    <a:pt x="31" y="95"/>
                  </a:lnTo>
                  <a:lnTo>
                    <a:pt x="25" y="93"/>
                  </a:lnTo>
                  <a:lnTo>
                    <a:pt x="21" y="93"/>
                  </a:lnTo>
                  <a:lnTo>
                    <a:pt x="48" y="0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099" y="9952"/>
              <a:ext cx="599" cy="1036"/>
            </a:xfrm>
            <a:custGeom>
              <a:avLst/>
              <a:gdLst>
                <a:gd name="T0" fmla="*/ 6 w 1199"/>
                <a:gd name="T1" fmla="*/ 254 h 2073"/>
                <a:gd name="T2" fmla="*/ 10 w 1199"/>
                <a:gd name="T3" fmla="*/ 248 h 2073"/>
                <a:gd name="T4" fmla="*/ 14 w 1199"/>
                <a:gd name="T5" fmla="*/ 242 h 2073"/>
                <a:gd name="T6" fmla="*/ 19 w 1199"/>
                <a:gd name="T7" fmla="*/ 234 h 2073"/>
                <a:gd name="T8" fmla="*/ 27 w 1199"/>
                <a:gd name="T9" fmla="*/ 225 h 2073"/>
                <a:gd name="T10" fmla="*/ 37 w 1199"/>
                <a:gd name="T11" fmla="*/ 215 h 2073"/>
                <a:gd name="T12" fmla="*/ 49 w 1199"/>
                <a:gd name="T13" fmla="*/ 203 h 2073"/>
                <a:gd name="T14" fmla="*/ 30 w 1199"/>
                <a:gd name="T15" fmla="*/ 139 h 2073"/>
                <a:gd name="T16" fmla="*/ 28 w 1199"/>
                <a:gd name="T17" fmla="*/ 132 h 2073"/>
                <a:gd name="T18" fmla="*/ 28 w 1199"/>
                <a:gd name="T19" fmla="*/ 126 h 2073"/>
                <a:gd name="T20" fmla="*/ 27 w 1199"/>
                <a:gd name="T21" fmla="*/ 118 h 2073"/>
                <a:gd name="T22" fmla="*/ 28 w 1199"/>
                <a:gd name="T23" fmla="*/ 109 h 2073"/>
                <a:gd name="T24" fmla="*/ 31 w 1199"/>
                <a:gd name="T25" fmla="*/ 98 h 2073"/>
                <a:gd name="T26" fmla="*/ 36 w 1199"/>
                <a:gd name="T27" fmla="*/ 85 h 2073"/>
                <a:gd name="T28" fmla="*/ 43 w 1199"/>
                <a:gd name="T29" fmla="*/ 70 h 2073"/>
                <a:gd name="T30" fmla="*/ 47 w 1199"/>
                <a:gd name="T31" fmla="*/ 63 h 2073"/>
                <a:gd name="T32" fmla="*/ 50 w 1199"/>
                <a:gd name="T33" fmla="*/ 56 h 2073"/>
                <a:gd name="T34" fmla="*/ 55 w 1199"/>
                <a:gd name="T35" fmla="*/ 49 h 2073"/>
                <a:gd name="T36" fmla="*/ 62 w 1199"/>
                <a:gd name="T37" fmla="*/ 40 h 2073"/>
                <a:gd name="T38" fmla="*/ 70 w 1199"/>
                <a:gd name="T39" fmla="*/ 32 h 2073"/>
                <a:gd name="T40" fmla="*/ 80 w 1199"/>
                <a:gd name="T41" fmla="*/ 24 h 2073"/>
                <a:gd name="T42" fmla="*/ 92 w 1199"/>
                <a:gd name="T43" fmla="*/ 18 h 2073"/>
                <a:gd name="T44" fmla="*/ 106 w 1199"/>
                <a:gd name="T45" fmla="*/ 15 h 2073"/>
                <a:gd name="T46" fmla="*/ 114 w 1199"/>
                <a:gd name="T47" fmla="*/ 15 h 2073"/>
                <a:gd name="T48" fmla="*/ 120 w 1199"/>
                <a:gd name="T49" fmla="*/ 16 h 2073"/>
                <a:gd name="T50" fmla="*/ 128 w 1199"/>
                <a:gd name="T51" fmla="*/ 16 h 2073"/>
                <a:gd name="T52" fmla="*/ 134 w 1199"/>
                <a:gd name="T53" fmla="*/ 14 h 2073"/>
                <a:gd name="T54" fmla="*/ 137 w 1199"/>
                <a:gd name="T55" fmla="*/ 10 h 2073"/>
                <a:gd name="T56" fmla="*/ 141 w 1199"/>
                <a:gd name="T57" fmla="*/ 5 h 2073"/>
                <a:gd name="T58" fmla="*/ 146 w 1199"/>
                <a:gd name="T59" fmla="*/ 8 h 2073"/>
                <a:gd name="T60" fmla="*/ 147 w 1199"/>
                <a:gd name="T61" fmla="*/ 1 h 2073"/>
                <a:gd name="T62" fmla="*/ 139 w 1199"/>
                <a:gd name="T63" fmla="*/ 1 h 2073"/>
                <a:gd name="T64" fmla="*/ 133 w 1199"/>
                <a:gd name="T65" fmla="*/ 7 h 2073"/>
                <a:gd name="T66" fmla="*/ 130 w 1199"/>
                <a:gd name="T67" fmla="*/ 10 h 2073"/>
                <a:gd name="T68" fmla="*/ 125 w 1199"/>
                <a:gd name="T69" fmla="*/ 11 h 2073"/>
                <a:gd name="T70" fmla="*/ 118 w 1199"/>
                <a:gd name="T71" fmla="*/ 11 h 2073"/>
                <a:gd name="T72" fmla="*/ 112 w 1199"/>
                <a:gd name="T73" fmla="*/ 10 h 2073"/>
                <a:gd name="T74" fmla="*/ 107 w 1199"/>
                <a:gd name="T75" fmla="*/ 10 h 2073"/>
                <a:gd name="T76" fmla="*/ 101 w 1199"/>
                <a:gd name="T77" fmla="*/ 11 h 2073"/>
                <a:gd name="T78" fmla="*/ 94 w 1199"/>
                <a:gd name="T79" fmla="*/ 13 h 2073"/>
                <a:gd name="T80" fmla="*/ 84 w 1199"/>
                <a:gd name="T81" fmla="*/ 17 h 2073"/>
                <a:gd name="T82" fmla="*/ 74 w 1199"/>
                <a:gd name="T83" fmla="*/ 22 h 2073"/>
                <a:gd name="T84" fmla="*/ 63 w 1199"/>
                <a:gd name="T85" fmla="*/ 31 h 2073"/>
                <a:gd name="T86" fmla="*/ 53 w 1199"/>
                <a:gd name="T87" fmla="*/ 43 h 2073"/>
                <a:gd name="T88" fmla="*/ 42 w 1199"/>
                <a:gd name="T89" fmla="*/ 59 h 2073"/>
                <a:gd name="T90" fmla="*/ 33 w 1199"/>
                <a:gd name="T91" fmla="*/ 78 h 2073"/>
                <a:gd name="T92" fmla="*/ 27 w 1199"/>
                <a:gd name="T93" fmla="*/ 93 h 2073"/>
                <a:gd name="T94" fmla="*/ 23 w 1199"/>
                <a:gd name="T95" fmla="*/ 107 h 2073"/>
                <a:gd name="T96" fmla="*/ 21 w 1199"/>
                <a:gd name="T97" fmla="*/ 118 h 2073"/>
                <a:gd name="T98" fmla="*/ 21 w 1199"/>
                <a:gd name="T99" fmla="*/ 126 h 2073"/>
                <a:gd name="T100" fmla="*/ 22 w 1199"/>
                <a:gd name="T101" fmla="*/ 133 h 2073"/>
                <a:gd name="T102" fmla="*/ 24 w 1199"/>
                <a:gd name="T103" fmla="*/ 139 h 2073"/>
                <a:gd name="T104" fmla="*/ 50 w 1199"/>
                <a:gd name="T105" fmla="*/ 193 h 2073"/>
                <a:gd name="T106" fmla="*/ 44 w 1199"/>
                <a:gd name="T107" fmla="*/ 199 h 2073"/>
                <a:gd name="T108" fmla="*/ 38 w 1199"/>
                <a:gd name="T109" fmla="*/ 206 h 2073"/>
                <a:gd name="T110" fmla="*/ 30 w 1199"/>
                <a:gd name="T111" fmla="*/ 214 h 2073"/>
                <a:gd name="T112" fmla="*/ 22 w 1199"/>
                <a:gd name="T113" fmla="*/ 223 h 2073"/>
                <a:gd name="T114" fmla="*/ 15 w 1199"/>
                <a:gd name="T115" fmla="*/ 232 h 2073"/>
                <a:gd name="T116" fmla="*/ 8 w 1199"/>
                <a:gd name="T117" fmla="*/ 241 h 2073"/>
                <a:gd name="T118" fmla="*/ 2 w 1199"/>
                <a:gd name="T119" fmla="*/ 250 h 2073"/>
                <a:gd name="T120" fmla="*/ 0 w 1199"/>
                <a:gd name="T121" fmla="*/ 256 h 20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99" h="2073">
                  <a:moveTo>
                    <a:pt x="43" y="2073"/>
                  </a:moveTo>
                  <a:lnTo>
                    <a:pt x="43" y="2069"/>
                  </a:lnTo>
                  <a:lnTo>
                    <a:pt x="45" y="2063"/>
                  </a:lnTo>
                  <a:lnTo>
                    <a:pt x="45" y="2057"/>
                  </a:lnTo>
                  <a:lnTo>
                    <a:pt x="49" y="2051"/>
                  </a:lnTo>
                  <a:lnTo>
                    <a:pt x="51" y="2045"/>
                  </a:lnTo>
                  <a:lnTo>
                    <a:pt x="54" y="2039"/>
                  </a:lnTo>
                  <a:lnTo>
                    <a:pt x="58" y="2028"/>
                  </a:lnTo>
                  <a:lnTo>
                    <a:pt x="64" y="2020"/>
                  </a:lnTo>
                  <a:lnTo>
                    <a:pt x="66" y="2012"/>
                  </a:lnTo>
                  <a:lnTo>
                    <a:pt x="70" y="2008"/>
                  </a:lnTo>
                  <a:lnTo>
                    <a:pt x="72" y="2002"/>
                  </a:lnTo>
                  <a:lnTo>
                    <a:pt x="76" y="1997"/>
                  </a:lnTo>
                  <a:lnTo>
                    <a:pt x="80" y="1989"/>
                  </a:lnTo>
                  <a:lnTo>
                    <a:pt x="84" y="1983"/>
                  </a:lnTo>
                  <a:lnTo>
                    <a:pt x="88" y="1975"/>
                  </a:lnTo>
                  <a:lnTo>
                    <a:pt x="93" y="1969"/>
                  </a:lnTo>
                  <a:lnTo>
                    <a:pt x="97" y="1963"/>
                  </a:lnTo>
                  <a:lnTo>
                    <a:pt x="103" y="1956"/>
                  </a:lnTo>
                  <a:lnTo>
                    <a:pt x="107" y="1948"/>
                  </a:lnTo>
                  <a:lnTo>
                    <a:pt x="113" y="1942"/>
                  </a:lnTo>
                  <a:lnTo>
                    <a:pt x="119" y="1932"/>
                  </a:lnTo>
                  <a:lnTo>
                    <a:pt x="125" y="1924"/>
                  </a:lnTo>
                  <a:lnTo>
                    <a:pt x="130" y="1915"/>
                  </a:lnTo>
                  <a:lnTo>
                    <a:pt x="136" y="1907"/>
                  </a:lnTo>
                  <a:lnTo>
                    <a:pt x="144" y="1897"/>
                  </a:lnTo>
                  <a:lnTo>
                    <a:pt x="150" y="1887"/>
                  </a:lnTo>
                  <a:lnTo>
                    <a:pt x="158" y="1878"/>
                  </a:lnTo>
                  <a:lnTo>
                    <a:pt x="168" y="1870"/>
                  </a:lnTo>
                  <a:lnTo>
                    <a:pt x="173" y="1858"/>
                  </a:lnTo>
                  <a:lnTo>
                    <a:pt x="183" y="1848"/>
                  </a:lnTo>
                  <a:lnTo>
                    <a:pt x="191" y="1837"/>
                  </a:lnTo>
                  <a:lnTo>
                    <a:pt x="201" y="1827"/>
                  </a:lnTo>
                  <a:lnTo>
                    <a:pt x="210" y="1815"/>
                  </a:lnTo>
                  <a:lnTo>
                    <a:pt x="220" y="1805"/>
                  </a:lnTo>
                  <a:lnTo>
                    <a:pt x="230" y="1794"/>
                  </a:lnTo>
                  <a:lnTo>
                    <a:pt x="242" y="1782"/>
                  </a:lnTo>
                  <a:lnTo>
                    <a:pt x="251" y="1770"/>
                  </a:lnTo>
                  <a:lnTo>
                    <a:pt x="263" y="1759"/>
                  </a:lnTo>
                  <a:lnTo>
                    <a:pt x="273" y="1747"/>
                  </a:lnTo>
                  <a:lnTo>
                    <a:pt x="286" y="1735"/>
                  </a:lnTo>
                  <a:lnTo>
                    <a:pt x="298" y="1722"/>
                  </a:lnTo>
                  <a:lnTo>
                    <a:pt x="310" y="1708"/>
                  </a:lnTo>
                  <a:lnTo>
                    <a:pt x="323" y="1696"/>
                  </a:lnTo>
                  <a:lnTo>
                    <a:pt x="339" y="1683"/>
                  </a:lnTo>
                  <a:lnTo>
                    <a:pt x="351" y="1669"/>
                  </a:lnTo>
                  <a:lnTo>
                    <a:pt x="366" y="1655"/>
                  </a:lnTo>
                  <a:lnTo>
                    <a:pt x="382" y="1642"/>
                  </a:lnTo>
                  <a:lnTo>
                    <a:pt x="398" y="1628"/>
                  </a:lnTo>
                  <a:lnTo>
                    <a:pt x="411" y="1614"/>
                  </a:lnTo>
                  <a:lnTo>
                    <a:pt x="427" y="1599"/>
                  </a:lnTo>
                  <a:lnTo>
                    <a:pt x="444" y="1585"/>
                  </a:lnTo>
                  <a:lnTo>
                    <a:pt x="462" y="1570"/>
                  </a:lnTo>
                  <a:lnTo>
                    <a:pt x="253" y="1125"/>
                  </a:lnTo>
                  <a:lnTo>
                    <a:pt x="251" y="1121"/>
                  </a:lnTo>
                  <a:lnTo>
                    <a:pt x="247" y="1115"/>
                  </a:lnTo>
                  <a:lnTo>
                    <a:pt x="245" y="1109"/>
                  </a:lnTo>
                  <a:lnTo>
                    <a:pt x="244" y="1104"/>
                  </a:lnTo>
                  <a:lnTo>
                    <a:pt x="240" y="1096"/>
                  </a:lnTo>
                  <a:lnTo>
                    <a:pt x="238" y="1088"/>
                  </a:lnTo>
                  <a:lnTo>
                    <a:pt x="234" y="1078"/>
                  </a:lnTo>
                  <a:lnTo>
                    <a:pt x="232" y="1068"/>
                  </a:lnTo>
                  <a:lnTo>
                    <a:pt x="230" y="1063"/>
                  </a:lnTo>
                  <a:lnTo>
                    <a:pt x="230" y="1057"/>
                  </a:lnTo>
                  <a:lnTo>
                    <a:pt x="228" y="1049"/>
                  </a:lnTo>
                  <a:lnTo>
                    <a:pt x="228" y="1043"/>
                  </a:lnTo>
                  <a:lnTo>
                    <a:pt x="226" y="1037"/>
                  </a:lnTo>
                  <a:lnTo>
                    <a:pt x="224" y="1029"/>
                  </a:lnTo>
                  <a:lnTo>
                    <a:pt x="224" y="1022"/>
                  </a:lnTo>
                  <a:lnTo>
                    <a:pt x="224" y="1014"/>
                  </a:lnTo>
                  <a:lnTo>
                    <a:pt x="224" y="1006"/>
                  </a:lnTo>
                  <a:lnTo>
                    <a:pt x="224" y="996"/>
                  </a:lnTo>
                  <a:lnTo>
                    <a:pt x="224" y="988"/>
                  </a:lnTo>
                  <a:lnTo>
                    <a:pt x="224" y="981"/>
                  </a:lnTo>
                  <a:lnTo>
                    <a:pt x="222" y="971"/>
                  </a:lnTo>
                  <a:lnTo>
                    <a:pt x="222" y="961"/>
                  </a:lnTo>
                  <a:lnTo>
                    <a:pt x="222" y="951"/>
                  </a:lnTo>
                  <a:lnTo>
                    <a:pt x="224" y="942"/>
                  </a:lnTo>
                  <a:lnTo>
                    <a:pt x="224" y="930"/>
                  </a:lnTo>
                  <a:lnTo>
                    <a:pt x="224" y="920"/>
                  </a:lnTo>
                  <a:lnTo>
                    <a:pt x="226" y="910"/>
                  </a:lnTo>
                  <a:lnTo>
                    <a:pt x="228" y="901"/>
                  </a:lnTo>
                  <a:lnTo>
                    <a:pt x="228" y="887"/>
                  </a:lnTo>
                  <a:lnTo>
                    <a:pt x="230" y="875"/>
                  </a:lnTo>
                  <a:lnTo>
                    <a:pt x="232" y="862"/>
                  </a:lnTo>
                  <a:lnTo>
                    <a:pt x="236" y="852"/>
                  </a:lnTo>
                  <a:lnTo>
                    <a:pt x="238" y="838"/>
                  </a:lnTo>
                  <a:lnTo>
                    <a:pt x="242" y="827"/>
                  </a:lnTo>
                  <a:lnTo>
                    <a:pt x="245" y="813"/>
                  </a:lnTo>
                  <a:lnTo>
                    <a:pt x="249" y="799"/>
                  </a:lnTo>
                  <a:lnTo>
                    <a:pt x="251" y="786"/>
                  </a:lnTo>
                  <a:lnTo>
                    <a:pt x="257" y="772"/>
                  </a:lnTo>
                  <a:lnTo>
                    <a:pt x="261" y="756"/>
                  </a:lnTo>
                  <a:lnTo>
                    <a:pt x="267" y="743"/>
                  </a:lnTo>
                  <a:lnTo>
                    <a:pt x="271" y="727"/>
                  </a:lnTo>
                  <a:lnTo>
                    <a:pt x="279" y="712"/>
                  </a:lnTo>
                  <a:lnTo>
                    <a:pt x="284" y="696"/>
                  </a:lnTo>
                  <a:lnTo>
                    <a:pt x="290" y="682"/>
                  </a:lnTo>
                  <a:lnTo>
                    <a:pt x="298" y="665"/>
                  </a:lnTo>
                  <a:lnTo>
                    <a:pt x="306" y="647"/>
                  </a:lnTo>
                  <a:lnTo>
                    <a:pt x="312" y="632"/>
                  </a:lnTo>
                  <a:lnTo>
                    <a:pt x="322" y="616"/>
                  </a:lnTo>
                  <a:lnTo>
                    <a:pt x="329" y="599"/>
                  </a:lnTo>
                  <a:lnTo>
                    <a:pt x="339" y="581"/>
                  </a:lnTo>
                  <a:lnTo>
                    <a:pt x="349" y="563"/>
                  </a:lnTo>
                  <a:lnTo>
                    <a:pt x="361" y="546"/>
                  </a:lnTo>
                  <a:lnTo>
                    <a:pt x="361" y="544"/>
                  </a:lnTo>
                  <a:lnTo>
                    <a:pt x="361" y="540"/>
                  </a:lnTo>
                  <a:lnTo>
                    <a:pt x="362" y="534"/>
                  </a:lnTo>
                  <a:lnTo>
                    <a:pt x="366" y="526"/>
                  </a:lnTo>
                  <a:lnTo>
                    <a:pt x="370" y="517"/>
                  </a:lnTo>
                  <a:lnTo>
                    <a:pt x="376" y="507"/>
                  </a:lnTo>
                  <a:lnTo>
                    <a:pt x="380" y="499"/>
                  </a:lnTo>
                  <a:lnTo>
                    <a:pt x="382" y="493"/>
                  </a:lnTo>
                  <a:lnTo>
                    <a:pt x="386" y="485"/>
                  </a:lnTo>
                  <a:lnTo>
                    <a:pt x="392" y="480"/>
                  </a:lnTo>
                  <a:lnTo>
                    <a:pt x="396" y="472"/>
                  </a:lnTo>
                  <a:lnTo>
                    <a:pt x="400" y="464"/>
                  </a:lnTo>
                  <a:lnTo>
                    <a:pt x="403" y="454"/>
                  </a:lnTo>
                  <a:lnTo>
                    <a:pt x="409" y="446"/>
                  </a:lnTo>
                  <a:lnTo>
                    <a:pt x="415" y="437"/>
                  </a:lnTo>
                  <a:lnTo>
                    <a:pt x="421" y="429"/>
                  </a:lnTo>
                  <a:lnTo>
                    <a:pt x="427" y="419"/>
                  </a:lnTo>
                  <a:lnTo>
                    <a:pt x="433" y="411"/>
                  </a:lnTo>
                  <a:lnTo>
                    <a:pt x="439" y="402"/>
                  </a:lnTo>
                  <a:lnTo>
                    <a:pt x="444" y="392"/>
                  </a:lnTo>
                  <a:lnTo>
                    <a:pt x="452" y="384"/>
                  </a:lnTo>
                  <a:lnTo>
                    <a:pt x="460" y="374"/>
                  </a:lnTo>
                  <a:lnTo>
                    <a:pt x="466" y="365"/>
                  </a:lnTo>
                  <a:lnTo>
                    <a:pt x="476" y="355"/>
                  </a:lnTo>
                  <a:lnTo>
                    <a:pt x="483" y="345"/>
                  </a:lnTo>
                  <a:lnTo>
                    <a:pt x="491" y="335"/>
                  </a:lnTo>
                  <a:lnTo>
                    <a:pt x="499" y="326"/>
                  </a:lnTo>
                  <a:lnTo>
                    <a:pt x="509" y="316"/>
                  </a:lnTo>
                  <a:lnTo>
                    <a:pt x="518" y="304"/>
                  </a:lnTo>
                  <a:lnTo>
                    <a:pt x="526" y="296"/>
                  </a:lnTo>
                  <a:lnTo>
                    <a:pt x="536" y="285"/>
                  </a:lnTo>
                  <a:lnTo>
                    <a:pt x="546" y="277"/>
                  </a:lnTo>
                  <a:lnTo>
                    <a:pt x="555" y="267"/>
                  </a:lnTo>
                  <a:lnTo>
                    <a:pt x="567" y="257"/>
                  </a:lnTo>
                  <a:lnTo>
                    <a:pt x="577" y="249"/>
                  </a:lnTo>
                  <a:lnTo>
                    <a:pt x="587" y="240"/>
                  </a:lnTo>
                  <a:lnTo>
                    <a:pt x="598" y="230"/>
                  </a:lnTo>
                  <a:lnTo>
                    <a:pt x="612" y="222"/>
                  </a:lnTo>
                  <a:lnTo>
                    <a:pt x="622" y="212"/>
                  </a:lnTo>
                  <a:lnTo>
                    <a:pt x="635" y="205"/>
                  </a:lnTo>
                  <a:lnTo>
                    <a:pt x="647" y="197"/>
                  </a:lnTo>
                  <a:lnTo>
                    <a:pt x="661" y="191"/>
                  </a:lnTo>
                  <a:lnTo>
                    <a:pt x="672" y="181"/>
                  </a:lnTo>
                  <a:lnTo>
                    <a:pt x="684" y="175"/>
                  </a:lnTo>
                  <a:lnTo>
                    <a:pt x="698" y="168"/>
                  </a:lnTo>
                  <a:lnTo>
                    <a:pt x="713" y="162"/>
                  </a:lnTo>
                  <a:lnTo>
                    <a:pt x="727" y="156"/>
                  </a:lnTo>
                  <a:lnTo>
                    <a:pt x="741" y="148"/>
                  </a:lnTo>
                  <a:lnTo>
                    <a:pt x="756" y="144"/>
                  </a:lnTo>
                  <a:lnTo>
                    <a:pt x="772" y="140"/>
                  </a:lnTo>
                  <a:lnTo>
                    <a:pt x="787" y="134"/>
                  </a:lnTo>
                  <a:lnTo>
                    <a:pt x="801" y="131"/>
                  </a:lnTo>
                  <a:lnTo>
                    <a:pt x="817" y="127"/>
                  </a:lnTo>
                  <a:lnTo>
                    <a:pt x="834" y="125"/>
                  </a:lnTo>
                  <a:lnTo>
                    <a:pt x="850" y="121"/>
                  </a:lnTo>
                  <a:lnTo>
                    <a:pt x="867" y="119"/>
                  </a:lnTo>
                  <a:lnTo>
                    <a:pt x="883" y="119"/>
                  </a:lnTo>
                  <a:lnTo>
                    <a:pt x="903" y="119"/>
                  </a:lnTo>
                  <a:lnTo>
                    <a:pt x="910" y="119"/>
                  </a:lnTo>
                  <a:lnTo>
                    <a:pt x="912" y="121"/>
                  </a:lnTo>
                  <a:lnTo>
                    <a:pt x="918" y="121"/>
                  </a:lnTo>
                  <a:lnTo>
                    <a:pt x="922" y="123"/>
                  </a:lnTo>
                  <a:lnTo>
                    <a:pt x="930" y="125"/>
                  </a:lnTo>
                  <a:lnTo>
                    <a:pt x="936" y="125"/>
                  </a:lnTo>
                  <a:lnTo>
                    <a:pt x="942" y="127"/>
                  </a:lnTo>
                  <a:lnTo>
                    <a:pt x="949" y="127"/>
                  </a:lnTo>
                  <a:lnTo>
                    <a:pt x="957" y="129"/>
                  </a:lnTo>
                  <a:lnTo>
                    <a:pt x="965" y="129"/>
                  </a:lnTo>
                  <a:lnTo>
                    <a:pt x="973" y="131"/>
                  </a:lnTo>
                  <a:lnTo>
                    <a:pt x="982" y="131"/>
                  </a:lnTo>
                  <a:lnTo>
                    <a:pt x="992" y="134"/>
                  </a:lnTo>
                  <a:lnTo>
                    <a:pt x="1000" y="132"/>
                  </a:lnTo>
                  <a:lnTo>
                    <a:pt x="1008" y="132"/>
                  </a:lnTo>
                  <a:lnTo>
                    <a:pt x="1016" y="132"/>
                  </a:lnTo>
                  <a:lnTo>
                    <a:pt x="1025" y="132"/>
                  </a:lnTo>
                  <a:lnTo>
                    <a:pt x="1033" y="131"/>
                  </a:lnTo>
                  <a:lnTo>
                    <a:pt x="1041" y="131"/>
                  </a:lnTo>
                  <a:lnTo>
                    <a:pt x="1049" y="129"/>
                  </a:lnTo>
                  <a:lnTo>
                    <a:pt x="1057" y="129"/>
                  </a:lnTo>
                  <a:lnTo>
                    <a:pt x="1064" y="125"/>
                  </a:lnTo>
                  <a:lnTo>
                    <a:pt x="1070" y="123"/>
                  </a:lnTo>
                  <a:lnTo>
                    <a:pt x="1076" y="119"/>
                  </a:lnTo>
                  <a:lnTo>
                    <a:pt x="1082" y="115"/>
                  </a:lnTo>
                  <a:lnTo>
                    <a:pt x="1086" y="109"/>
                  </a:lnTo>
                  <a:lnTo>
                    <a:pt x="1092" y="105"/>
                  </a:lnTo>
                  <a:lnTo>
                    <a:pt x="1094" y="99"/>
                  </a:lnTo>
                  <a:lnTo>
                    <a:pt x="1097" y="95"/>
                  </a:lnTo>
                  <a:lnTo>
                    <a:pt x="1097" y="88"/>
                  </a:lnTo>
                  <a:lnTo>
                    <a:pt x="1099" y="82"/>
                  </a:lnTo>
                  <a:lnTo>
                    <a:pt x="1103" y="76"/>
                  </a:lnTo>
                  <a:lnTo>
                    <a:pt x="1105" y="70"/>
                  </a:lnTo>
                  <a:lnTo>
                    <a:pt x="1111" y="62"/>
                  </a:lnTo>
                  <a:lnTo>
                    <a:pt x="1117" y="56"/>
                  </a:lnTo>
                  <a:lnTo>
                    <a:pt x="1123" y="49"/>
                  </a:lnTo>
                  <a:lnTo>
                    <a:pt x="1129" y="47"/>
                  </a:lnTo>
                  <a:lnTo>
                    <a:pt x="1135" y="45"/>
                  </a:lnTo>
                  <a:lnTo>
                    <a:pt x="1142" y="45"/>
                  </a:lnTo>
                  <a:lnTo>
                    <a:pt x="1146" y="45"/>
                  </a:lnTo>
                  <a:lnTo>
                    <a:pt x="1152" y="47"/>
                  </a:lnTo>
                  <a:lnTo>
                    <a:pt x="1156" y="49"/>
                  </a:lnTo>
                  <a:lnTo>
                    <a:pt x="1162" y="54"/>
                  </a:lnTo>
                  <a:lnTo>
                    <a:pt x="1166" y="58"/>
                  </a:lnTo>
                  <a:lnTo>
                    <a:pt x="1168" y="66"/>
                  </a:lnTo>
                  <a:lnTo>
                    <a:pt x="1170" y="72"/>
                  </a:lnTo>
                  <a:lnTo>
                    <a:pt x="1172" y="80"/>
                  </a:lnTo>
                  <a:lnTo>
                    <a:pt x="1199" y="29"/>
                  </a:lnTo>
                  <a:lnTo>
                    <a:pt x="1197" y="25"/>
                  </a:lnTo>
                  <a:lnTo>
                    <a:pt x="1191" y="17"/>
                  </a:lnTo>
                  <a:lnTo>
                    <a:pt x="1185" y="12"/>
                  </a:lnTo>
                  <a:lnTo>
                    <a:pt x="1179" y="8"/>
                  </a:lnTo>
                  <a:lnTo>
                    <a:pt x="1172" y="4"/>
                  </a:lnTo>
                  <a:lnTo>
                    <a:pt x="1166" y="2"/>
                  </a:lnTo>
                  <a:lnTo>
                    <a:pt x="1156" y="0"/>
                  </a:lnTo>
                  <a:lnTo>
                    <a:pt x="1146" y="0"/>
                  </a:lnTo>
                  <a:lnTo>
                    <a:pt x="1135" y="2"/>
                  </a:lnTo>
                  <a:lnTo>
                    <a:pt x="1125" y="8"/>
                  </a:lnTo>
                  <a:lnTo>
                    <a:pt x="1117" y="10"/>
                  </a:lnTo>
                  <a:lnTo>
                    <a:pt x="1111" y="14"/>
                  </a:lnTo>
                  <a:lnTo>
                    <a:pt x="1105" y="19"/>
                  </a:lnTo>
                  <a:lnTo>
                    <a:pt x="1097" y="27"/>
                  </a:lnTo>
                  <a:lnTo>
                    <a:pt x="1092" y="33"/>
                  </a:lnTo>
                  <a:lnTo>
                    <a:pt x="1084" y="43"/>
                  </a:lnTo>
                  <a:lnTo>
                    <a:pt x="1076" y="51"/>
                  </a:lnTo>
                  <a:lnTo>
                    <a:pt x="1070" y="62"/>
                  </a:lnTo>
                  <a:lnTo>
                    <a:pt x="1068" y="64"/>
                  </a:lnTo>
                  <a:lnTo>
                    <a:pt x="1068" y="68"/>
                  </a:lnTo>
                  <a:lnTo>
                    <a:pt x="1064" y="72"/>
                  </a:lnTo>
                  <a:lnTo>
                    <a:pt x="1062" y="76"/>
                  </a:lnTo>
                  <a:lnTo>
                    <a:pt x="1057" y="80"/>
                  </a:lnTo>
                  <a:lnTo>
                    <a:pt x="1051" y="84"/>
                  </a:lnTo>
                  <a:lnTo>
                    <a:pt x="1045" y="86"/>
                  </a:lnTo>
                  <a:lnTo>
                    <a:pt x="1041" y="86"/>
                  </a:lnTo>
                  <a:lnTo>
                    <a:pt x="1035" y="88"/>
                  </a:lnTo>
                  <a:lnTo>
                    <a:pt x="1029" y="90"/>
                  </a:lnTo>
                  <a:lnTo>
                    <a:pt x="1023" y="90"/>
                  </a:lnTo>
                  <a:lnTo>
                    <a:pt x="1016" y="92"/>
                  </a:lnTo>
                  <a:lnTo>
                    <a:pt x="1008" y="92"/>
                  </a:lnTo>
                  <a:lnTo>
                    <a:pt x="1000" y="93"/>
                  </a:lnTo>
                  <a:lnTo>
                    <a:pt x="990" y="92"/>
                  </a:lnTo>
                  <a:lnTo>
                    <a:pt x="981" y="92"/>
                  </a:lnTo>
                  <a:lnTo>
                    <a:pt x="975" y="90"/>
                  </a:lnTo>
                  <a:lnTo>
                    <a:pt x="971" y="90"/>
                  </a:lnTo>
                  <a:lnTo>
                    <a:pt x="963" y="90"/>
                  </a:lnTo>
                  <a:lnTo>
                    <a:pt x="959" y="90"/>
                  </a:lnTo>
                  <a:lnTo>
                    <a:pt x="951" y="88"/>
                  </a:lnTo>
                  <a:lnTo>
                    <a:pt x="945" y="88"/>
                  </a:lnTo>
                  <a:lnTo>
                    <a:pt x="938" y="86"/>
                  </a:lnTo>
                  <a:lnTo>
                    <a:pt x="932" y="86"/>
                  </a:lnTo>
                  <a:lnTo>
                    <a:pt x="924" y="84"/>
                  </a:lnTo>
                  <a:lnTo>
                    <a:pt x="916" y="82"/>
                  </a:lnTo>
                  <a:lnTo>
                    <a:pt x="910" y="82"/>
                  </a:lnTo>
                  <a:lnTo>
                    <a:pt x="903" y="80"/>
                  </a:lnTo>
                  <a:lnTo>
                    <a:pt x="901" y="80"/>
                  </a:lnTo>
                  <a:lnTo>
                    <a:pt x="897" y="80"/>
                  </a:lnTo>
                  <a:lnTo>
                    <a:pt x="893" y="80"/>
                  </a:lnTo>
                  <a:lnTo>
                    <a:pt x="887" y="80"/>
                  </a:lnTo>
                  <a:lnTo>
                    <a:pt x="877" y="80"/>
                  </a:lnTo>
                  <a:lnTo>
                    <a:pt x="869" y="80"/>
                  </a:lnTo>
                  <a:lnTo>
                    <a:pt x="862" y="80"/>
                  </a:lnTo>
                  <a:lnTo>
                    <a:pt x="856" y="80"/>
                  </a:lnTo>
                  <a:lnTo>
                    <a:pt x="850" y="82"/>
                  </a:lnTo>
                  <a:lnTo>
                    <a:pt x="844" y="84"/>
                  </a:lnTo>
                  <a:lnTo>
                    <a:pt x="836" y="84"/>
                  </a:lnTo>
                  <a:lnTo>
                    <a:pt x="830" y="84"/>
                  </a:lnTo>
                  <a:lnTo>
                    <a:pt x="821" y="86"/>
                  </a:lnTo>
                  <a:lnTo>
                    <a:pt x="815" y="88"/>
                  </a:lnTo>
                  <a:lnTo>
                    <a:pt x="805" y="88"/>
                  </a:lnTo>
                  <a:lnTo>
                    <a:pt x="797" y="90"/>
                  </a:lnTo>
                  <a:lnTo>
                    <a:pt x="789" y="93"/>
                  </a:lnTo>
                  <a:lnTo>
                    <a:pt x="780" y="97"/>
                  </a:lnTo>
                  <a:lnTo>
                    <a:pt x="770" y="99"/>
                  </a:lnTo>
                  <a:lnTo>
                    <a:pt x="760" y="101"/>
                  </a:lnTo>
                  <a:lnTo>
                    <a:pt x="752" y="105"/>
                  </a:lnTo>
                  <a:lnTo>
                    <a:pt x="743" y="107"/>
                  </a:lnTo>
                  <a:lnTo>
                    <a:pt x="733" y="111"/>
                  </a:lnTo>
                  <a:lnTo>
                    <a:pt x="721" y="117"/>
                  </a:lnTo>
                  <a:lnTo>
                    <a:pt x="711" y="121"/>
                  </a:lnTo>
                  <a:lnTo>
                    <a:pt x="702" y="127"/>
                  </a:lnTo>
                  <a:lnTo>
                    <a:pt x="690" y="131"/>
                  </a:lnTo>
                  <a:lnTo>
                    <a:pt x="678" y="136"/>
                  </a:lnTo>
                  <a:lnTo>
                    <a:pt x="667" y="142"/>
                  </a:lnTo>
                  <a:lnTo>
                    <a:pt x="655" y="148"/>
                  </a:lnTo>
                  <a:lnTo>
                    <a:pt x="643" y="154"/>
                  </a:lnTo>
                  <a:lnTo>
                    <a:pt x="632" y="160"/>
                  </a:lnTo>
                  <a:lnTo>
                    <a:pt x="620" y="168"/>
                  </a:lnTo>
                  <a:lnTo>
                    <a:pt x="608" y="177"/>
                  </a:lnTo>
                  <a:lnTo>
                    <a:pt x="596" y="183"/>
                  </a:lnTo>
                  <a:lnTo>
                    <a:pt x="585" y="193"/>
                  </a:lnTo>
                  <a:lnTo>
                    <a:pt x="571" y="203"/>
                  </a:lnTo>
                  <a:lnTo>
                    <a:pt x="559" y="212"/>
                  </a:lnTo>
                  <a:lnTo>
                    <a:pt x="548" y="220"/>
                  </a:lnTo>
                  <a:lnTo>
                    <a:pt x="536" y="232"/>
                  </a:lnTo>
                  <a:lnTo>
                    <a:pt x="522" y="244"/>
                  </a:lnTo>
                  <a:lnTo>
                    <a:pt x="511" y="255"/>
                  </a:lnTo>
                  <a:lnTo>
                    <a:pt x="499" y="267"/>
                  </a:lnTo>
                  <a:lnTo>
                    <a:pt x="485" y="279"/>
                  </a:lnTo>
                  <a:lnTo>
                    <a:pt x="474" y="292"/>
                  </a:lnTo>
                  <a:lnTo>
                    <a:pt x="462" y="306"/>
                  </a:lnTo>
                  <a:lnTo>
                    <a:pt x="448" y="320"/>
                  </a:lnTo>
                  <a:lnTo>
                    <a:pt x="437" y="335"/>
                  </a:lnTo>
                  <a:lnTo>
                    <a:pt x="425" y="351"/>
                  </a:lnTo>
                  <a:lnTo>
                    <a:pt x="413" y="368"/>
                  </a:lnTo>
                  <a:lnTo>
                    <a:pt x="401" y="384"/>
                  </a:lnTo>
                  <a:lnTo>
                    <a:pt x="388" y="402"/>
                  </a:lnTo>
                  <a:lnTo>
                    <a:pt x="376" y="419"/>
                  </a:lnTo>
                  <a:lnTo>
                    <a:pt x="364" y="439"/>
                  </a:lnTo>
                  <a:lnTo>
                    <a:pt x="351" y="456"/>
                  </a:lnTo>
                  <a:lnTo>
                    <a:pt x="341" y="478"/>
                  </a:lnTo>
                  <a:lnTo>
                    <a:pt x="329" y="499"/>
                  </a:lnTo>
                  <a:lnTo>
                    <a:pt x="320" y="521"/>
                  </a:lnTo>
                  <a:lnTo>
                    <a:pt x="306" y="542"/>
                  </a:lnTo>
                  <a:lnTo>
                    <a:pt x="296" y="563"/>
                  </a:lnTo>
                  <a:lnTo>
                    <a:pt x="286" y="583"/>
                  </a:lnTo>
                  <a:lnTo>
                    <a:pt x="277" y="604"/>
                  </a:lnTo>
                  <a:lnTo>
                    <a:pt x="267" y="624"/>
                  </a:lnTo>
                  <a:lnTo>
                    <a:pt x="259" y="643"/>
                  </a:lnTo>
                  <a:lnTo>
                    <a:pt x="249" y="661"/>
                  </a:lnTo>
                  <a:lnTo>
                    <a:pt x="244" y="680"/>
                  </a:lnTo>
                  <a:lnTo>
                    <a:pt x="236" y="698"/>
                  </a:lnTo>
                  <a:lnTo>
                    <a:pt x="230" y="715"/>
                  </a:lnTo>
                  <a:lnTo>
                    <a:pt x="224" y="733"/>
                  </a:lnTo>
                  <a:lnTo>
                    <a:pt x="218" y="751"/>
                  </a:lnTo>
                  <a:lnTo>
                    <a:pt x="212" y="766"/>
                  </a:lnTo>
                  <a:lnTo>
                    <a:pt x="208" y="782"/>
                  </a:lnTo>
                  <a:lnTo>
                    <a:pt x="203" y="797"/>
                  </a:lnTo>
                  <a:lnTo>
                    <a:pt x="201" y="815"/>
                  </a:lnTo>
                  <a:lnTo>
                    <a:pt x="195" y="829"/>
                  </a:lnTo>
                  <a:lnTo>
                    <a:pt x="191" y="842"/>
                  </a:lnTo>
                  <a:lnTo>
                    <a:pt x="189" y="856"/>
                  </a:lnTo>
                  <a:lnTo>
                    <a:pt x="185" y="871"/>
                  </a:lnTo>
                  <a:lnTo>
                    <a:pt x="183" y="883"/>
                  </a:lnTo>
                  <a:lnTo>
                    <a:pt x="181" y="895"/>
                  </a:lnTo>
                  <a:lnTo>
                    <a:pt x="177" y="909"/>
                  </a:lnTo>
                  <a:lnTo>
                    <a:pt x="177" y="922"/>
                  </a:lnTo>
                  <a:lnTo>
                    <a:pt x="175" y="932"/>
                  </a:lnTo>
                  <a:lnTo>
                    <a:pt x="173" y="944"/>
                  </a:lnTo>
                  <a:lnTo>
                    <a:pt x="173" y="955"/>
                  </a:lnTo>
                  <a:lnTo>
                    <a:pt x="173" y="967"/>
                  </a:lnTo>
                  <a:lnTo>
                    <a:pt x="173" y="977"/>
                  </a:lnTo>
                  <a:lnTo>
                    <a:pt x="173" y="987"/>
                  </a:lnTo>
                  <a:lnTo>
                    <a:pt x="173" y="996"/>
                  </a:lnTo>
                  <a:lnTo>
                    <a:pt x="173" y="1006"/>
                  </a:lnTo>
                  <a:lnTo>
                    <a:pt x="173" y="1014"/>
                  </a:lnTo>
                  <a:lnTo>
                    <a:pt x="173" y="1024"/>
                  </a:lnTo>
                  <a:lnTo>
                    <a:pt x="175" y="1031"/>
                  </a:lnTo>
                  <a:lnTo>
                    <a:pt x="175" y="1039"/>
                  </a:lnTo>
                  <a:lnTo>
                    <a:pt x="175" y="1047"/>
                  </a:lnTo>
                  <a:lnTo>
                    <a:pt x="177" y="1055"/>
                  </a:lnTo>
                  <a:lnTo>
                    <a:pt x="179" y="1061"/>
                  </a:lnTo>
                  <a:lnTo>
                    <a:pt x="181" y="1068"/>
                  </a:lnTo>
                  <a:lnTo>
                    <a:pt x="183" y="1074"/>
                  </a:lnTo>
                  <a:lnTo>
                    <a:pt x="185" y="1080"/>
                  </a:lnTo>
                  <a:lnTo>
                    <a:pt x="185" y="1086"/>
                  </a:lnTo>
                  <a:lnTo>
                    <a:pt x="187" y="1092"/>
                  </a:lnTo>
                  <a:lnTo>
                    <a:pt x="191" y="1102"/>
                  </a:lnTo>
                  <a:lnTo>
                    <a:pt x="195" y="1111"/>
                  </a:lnTo>
                  <a:lnTo>
                    <a:pt x="197" y="1119"/>
                  </a:lnTo>
                  <a:lnTo>
                    <a:pt x="201" y="1125"/>
                  </a:lnTo>
                  <a:lnTo>
                    <a:pt x="203" y="1131"/>
                  </a:lnTo>
                  <a:lnTo>
                    <a:pt x="206" y="1137"/>
                  </a:lnTo>
                  <a:lnTo>
                    <a:pt x="210" y="1141"/>
                  </a:lnTo>
                  <a:lnTo>
                    <a:pt x="212" y="1144"/>
                  </a:lnTo>
                  <a:lnTo>
                    <a:pt x="403" y="1548"/>
                  </a:lnTo>
                  <a:lnTo>
                    <a:pt x="401" y="1548"/>
                  </a:lnTo>
                  <a:lnTo>
                    <a:pt x="398" y="1550"/>
                  </a:lnTo>
                  <a:lnTo>
                    <a:pt x="394" y="1556"/>
                  </a:lnTo>
                  <a:lnTo>
                    <a:pt x="386" y="1564"/>
                  </a:lnTo>
                  <a:lnTo>
                    <a:pt x="378" y="1571"/>
                  </a:lnTo>
                  <a:lnTo>
                    <a:pt x="366" y="1583"/>
                  </a:lnTo>
                  <a:lnTo>
                    <a:pt x="361" y="1589"/>
                  </a:lnTo>
                  <a:lnTo>
                    <a:pt x="355" y="1595"/>
                  </a:lnTo>
                  <a:lnTo>
                    <a:pt x="349" y="1601"/>
                  </a:lnTo>
                  <a:lnTo>
                    <a:pt x="343" y="1609"/>
                  </a:lnTo>
                  <a:lnTo>
                    <a:pt x="335" y="1616"/>
                  </a:lnTo>
                  <a:lnTo>
                    <a:pt x="327" y="1624"/>
                  </a:lnTo>
                  <a:lnTo>
                    <a:pt x="322" y="1632"/>
                  </a:lnTo>
                  <a:lnTo>
                    <a:pt x="314" y="1640"/>
                  </a:lnTo>
                  <a:lnTo>
                    <a:pt x="306" y="1648"/>
                  </a:lnTo>
                  <a:lnTo>
                    <a:pt x="298" y="1657"/>
                  </a:lnTo>
                  <a:lnTo>
                    <a:pt x="288" y="1665"/>
                  </a:lnTo>
                  <a:lnTo>
                    <a:pt x="283" y="1675"/>
                  </a:lnTo>
                  <a:lnTo>
                    <a:pt x="273" y="1685"/>
                  </a:lnTo>
                  <a:lnTo>
                    <a:pt x="263" y="1694"/>
                  </a:lnTo>
                  <a:lnTo>
                    <a:pt x="253" y="1702"/>
                  </a:lnTo>
                  <a:lnTo>
                    <a:pt x="245" y="1714"/>
                  </a:lnTo>
                  <a:lnTo>
                    <a:pt x="236" y="1722"/>
                  </a:lnTo>
                  <a:lnTo>
                    <a:pt x="228" y="1733"/>
                  </a:lnTo>
                  <a:lnTo>
                    <a:pt x="220" y="1743"/>
                  </a:lnTo>
                  <a:lnTo>
                    <a:pt x="210" y="1755"/>
                  </a:lnTo>
                  <a:lnTo>
                    <a:pt x="203" y="1765"/>
                  </a:lnTo>
                  <a:lnTo>
                    <a:pt x="193" y="1776"/>
                  </a:lnTo>
                  <a:lnTo>
                    <a:pt x="183" y="1786"/>
                  </a:lnTo>
                  <a:lnTo>
                    <a:pt x="173" y="1798"/>
                  </a:lnTo>
                  <a:lnTo>
                    <a:pt x="166" y="1807"/>
                  </a:lnTo>
                  <a:lnTo>
                    <a:pt x="156" y="1819"/>
                  </a:lnTo>
                  <a:lnTo>
                    <a:pt x="146" y="1829"/>
                  </a:lnTo>
                  <a:lnTo>
                    <a:pt x="138" y="1841"/>
                  </a:lnTo>
                  <a:lnTo>
                    <a:pt x="129" y="1850"/>
                  </a:lnTo>
                  <a:lnTo>
                    <a:pt x="121" y="1860"/>
                  </a:lnTo>
                  <a:lnTo>
                    <a:pt x="111" y="1872"/>
                  </a:lnTo>
                  <a:lnTo>
                    <a:pt x="103" y="1883"/>
                  </a:lnTo>
                  <a:lnTo>
                    <a:pt x="93" y="1893"/>
                  </a:lnTo>
                  <a:lnTo>
                    <a:pt x="88" y="1905"/>
                  </a:lnTo>
                  <a:lnTo>
                    <a:pt x="80" y="1915"/>
                  </a:lnTo>
                  <a:lnTo>
                    <a:pt x="72" y="1926"/>
                  </a:lnTo>
                  <a:lnTo>
                    <a:pt x="64" y="1934"/>
                  </a:lnTo>
                  <a:lnTo>
                    <a:pt x="56" y="1946"/>
                  </a:lnTo>
                  <a:lnTo>
                    <a:pt x="51" y="1954"/>
                  </a:lnTo>
                  <a:lnTo>
                    <a:pt x="45" y="1965"/>
                  </a:lnTo>
                  <a:lnTo>
                    <a:pt x="39" y="1973"/>
                  </a:lnTo>
                  <a:lnTo>
                    <a:pt x="33" y="1983"/>
                  </a:lnTo>
                  <a:lnTo>
                    <a:pt x="27" y="1993"/>
                  </a:lnTo>
                  <a:lnTo>
                    <a:pt x="23" y="2002"/>
                  </a:lnTo>
                  <a:lnTo>
                    <a:pt x="17" y="2010"/>
                  </a:lnTo>
                  <a:lnTo>
                    <a:pt x="13" y="2018"/>
                  </a:lnTo>
                  <a:lnTo>
                    <a:pt x="10" y="2026"/>
                  </a:lnTo>
                  <a:lnTo>
                    <a:pt x="8" y="2036"/>
                  </a:lnTo>
                  <a:lnTo>
                    <a:pt x="4" y="2041"/>
                  </a:lnTo>
                  <a:lnTo>
                    <a:pt x="2" y="2049"/>
                  </a:lnTo>
                  <a:lnTo>
                    <a:pt x="0" y="2055"/>
                  </a:lnTo>
                  <a:lnTo>
                    <a:pt x="0" y="2063"/>
                  </a:lnTo>
                  <a:lnTo>
                    <a:pt x="43" y="2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4519" y="10158"/>
              <a:ext cx="318" cy="251"/>
            </a:xfrm>
            <a:custGeom>
              <a:avLst/>
              <a:gdLst>
                <a:gd name="T0" fmla="*/ 8 w 636"/>
                <a:gd name="T1" fmla="*/ 2 h 503"/>
                <a:gd name="T2" fmla="*/ 7 w 636"/>
                <a:gd name="T3" fmla="*/ 5 h 503"/>
                <a:gd name="T4" fmla="*/ 7 w 636"/>
                <a:gd name="T5" fmla="*/ 8 h 503"/>
                <a:gd name="T6" fmla="*/ 6 w 636"/>
                <a:gd name="T7" fmla="*/ 13 h 503"/>
                <a:gd name="T8" fmla="*/ 6 w 636"/>
                <a:gd name="T9" fmla="*/ 18 h 503"/>
                <a:gd name="T10" fmla="*/ 5 w 636"/>
                <a:gd name="T11" fmla="*/ 23 h 503"/>
                <a:gd name="T12" fmla="*/ 5 w 636"/>
                <a:gd name="T13" fmla="*/ 29 h 503"/>
                <a:gd name="T14" fmla="*/ 6 w 636"/>
                <a:gd name="T15" fmla="*/ 34 h 503"/>
                <a:gd name="T16" fmla="*/ 6 w 636"/>
                <a:gd name="T17" fmla="*/ 40 h 503"/>
                <a:gd name="T18" fmla="*/ 8 w 636"/>
                <a:gd name="T19" fmla="*/ 44 h 503"/>
                <a:gd name="T20" fmla="*/ 9 w 636"/>
                <a:gd name="T21" fmla="*/ 49 h 503"/>
                <a:gd name="T22" fmla="*/ 12 w 636"/>
                <a:gd name="T23" fmla="*/ 53 h 503"/>
                <a:gd name="T24" fmla="*/ 15 w 636"/>
                <a:gd name="T25" fmla="*/ 56 h 503"/>
                <a:gd name="T26" fmla="*/ 20 w 636"/>
                <a:gd name="T27" fmla="*/ 57 h 503"/>
                <a:gd name="T28" fmla="*/ 25 w 636"/>
                <a:gd name="T29" fmla="*/ 58 h 503"/>
                <a:gd name="T30" fmla="*/ 28 w 636"/>
                <a:gd name="T31" fmla="*/ 58 h 503"/>
                <a:gd name="T32" fmla="*/ 32 w 636"/>
                <a:gd name="T33" fmla="*/ 58 h 503"/>
                <a:gd name="T34" fmla="*/ 35 w 636"/>
                <a:gd name="T35" fmla="*/ 58 h 503"/>
                <a:gd name="T36" fmla="*/ 38 w 636"/>
                <a:gd name="T37" fmla="*/ 58 h 503"/>
                <a:gd name="T38" fmla="*/ 42 w 636"/>
                <a:gd name="T39" fmla="*/ 57 h 503"/>
                <a:gd name="T40" fmla="*/ 46 w 636"/>
                <a:gd name="T41" fmla="*/ 57 h 503"/>
                <a:gd name="T42" fmla="*/ 50 w 636"/>
                <a:gd name="T43" fmla="*/ 56 h 503"/>
                <a:gd name="T44" fmla="*/ 54 w 636"/>
                <a:gd name="T45" fmla="*/ 55 h 503"/>
                <a:gd name="T46" fmla="*/ 58 w 636"/>
                <a:gd name="T47" fmla="*/ 54 h 503"/>
                <a:gd name="T48" fmla="*/ 62 w 636"/>
                <a:gd name="T49" fmla="*/ 53 h 503"/>
                <a:gd name="T50" fmla="*/ 66 w 636"/>
                <a:gd name="T51" fmla="*/ 51 h 503"/>
                <a:gd name="T52" fmla="*/ 71 w 636"/>
                <a:gd name="T53" fmla="*/ 49 h 503"/>
                <a:gd name="T54" fmla="*/ 74 w 636"/>
                <a:gd name="T55" fmla="*/ 47 h 503"/>
                <a:gd name="T56" fmla="*/ 78 w 636"/>
                <a:gd name="T57" fmla="*/ 46 h 503"/>
                <a:gd name="T58" fmla="*/ 80 w 636"/>
                <a:gd name="T59" fmla="*/ 48 h 503"/>
                <a:gd name="T60" fmla="*/ 78 w 636"/>
                <a:gd name="T61" fmla="*/ 50 h 503"/>
                <a:gd name="T62" fmla="*/ 75 w 636"/>
                <a:gd name="T63" fmla="*/ 52 h 503"/>
                <a:gd name="T64" fmla="*/ 70 w 636"/>
                <a:gd name="T65" fmla="*/ 54 h 503"/>
                <a:gd name="T66" fmla="*/ 67 w 636"/>
                <a:gd name="T67" fmla="*/ 56 h 503"/>
                <a:gd name="T68" fmla="*/ 64 w 636"/>
                <a:gd name="T69" fmla="*/ 57 h 503"/>
                <a:gd name="T70" fmla="*/ 60 w 636"/>
                <a:gd name="T71" fmla="*/ 58 h 503"/>
                <a:gd name="T72" fmla="*/ 56 w 636"/>
                <a:gd name="T73" fmla="*/ 59 h 503"/>
                <a:gd name="T74" fmla="*/ 51 w 636"/>
                <a:gd name="T75" fmla="*/ 60 h 503"/>
                <a:gd name="T76" fmla="*/ 46 w 636"/>
                <a:gd name="T77" fmla="*/ 61 h 503"/>
                <a:gd name="T78" fmla="*/ 41 w 636"/>
                <a:gd name="T79" fmla="*/ 62 h 503"/>
                <a:gd name="T80" fmla="*/ 36 w 636"/>
                <a:gd name="T81" fmla="*/ 62 h 503"/>
                <a:gd name="T82" fmla="*/ 30 w 636"/>
                <a:gd name="T83" fmla="*/ 62 h 503"/>
                <a:gd name="T84" fmla="*/ 24 w 636"/>
                <a:gd name="T85" fmla="*/ 62 h 503"/>
                <a:gd name="T86" fmla="*/ 19 w 636"/>
                <a:gd name="T87" fmla="*/ 61 h 503"/>
                <a:gd name="T88" fmla="*/ 14 w 636"/>
                <a:gd name="T89" fmla="*/ 59 h 503"/>
                <a:gd name="T90" fmla="*/ 10 w 636"/>
                <a:gd name="T91" fmla="*/ 57 h 503"/>
                <a:gd name="T92" fmla="*/ 8 w 636"/>
                <a:gd name="T93" fmla="*/ 54 h 503"/>
                <a:gd name="T94" fmla="*/ 5 w 636"/>
                <a:gd name="T95" fmla="*/ 50 h 503"/>
                <a:gd name="T96" fmla="*/ 3 w 636"/>
                <a:gd name="T97" fmla="*/ 46 h 503"/>
                <a:gd name="T98" fmla="*/ 2 w 636"/>
                <a:gd name="T99" fmla="*/ 42 h 503"/>
                <a:gd name="T100" fmla="*/ 1 w 636"/>
                <a:gd name="T101" fmla="*/ 37 h 503"/>
                <a:gd name="T102" fmla="*/ 0 w 636"/>
                <a:gd name="T103" fmla="*/ 32 h 503"/>
                <a:gd name="T104" fmla="*/ 0 w 636"/>
                <a:gd name="T105" fmla="*/ 27 h 503"/>
                <a:gd name="T106" fmla="*/ 0 w 636"/>
                <a:gd name="T107" fmla="*/ 22 h 503"/>
                <a:gd name="T108" fmla="*/ 1 w 636"/>
                <a:gd name="T109" fmla="*/ 17 h 503"/>
                <a:gd name="T110" fmla="*/ 2 w 636"/>
                <a:gd name="T111" fmla="*/ 12 h 503"/>
                <a:gd name="T112" fmla="*/ 2 w 636"/>
                <a:gd name="T113" fmla="*/ 7 h 503"/>
                <a:gd name="T114" fmla="*/ 3 w 636"/>
                <a:gd name="T115" fmla="*/ 3 h 503"/>
                <a:gd name="T116" fmla="*/ 8 w 636"/>
                <a:gd name="T117" fmla="*/ 0 h 5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6" h="503">
                  <a:moveTo>
                    <a:pt x="63" y="4"/>
                  </a:moveTo>
                  <a:lnTo>
                    <a:pt x="61" y="6"/>
                  </a:lnTo>
                  <a:lnTo>
                    <a:pt x="61" y="10"/>
                  </a:lnTo>
                  <a:lnTo>
                    <a:pt x="59" y="16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5" y="35"/>
                  </a:lnTo>
                  <a:lnTo>
                    <a:pt x="53" y="41"/>
                  </a:lnTo>
                  <a:lnTo>
                    <a:pt x="53" y="49"/>
                  </a:lnTo>
                  <a:lnTo>
                    <a:pt x="51" y="55"/>
                  </a:lnTo>
                  <a:lnTo>
                    <a:pt x="51" y="63"/>
                  </a:lnTo>
                  <a:lnTo>
                    <a:pt x="49" y="71"/>
                  </a:lnTo>
                  <a:lnTo>
                    <a:pt x="49" y="80"/>
                  </a:lnTo>
                  <a:lnTo>
                    <a:pt x="47" y="88"/>
                  </a:lnTo>
                  <a:lnTo>
                    <a:pt x="45" y="96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3" y="125"/>
                  </a:lnTo>
                  <a:lnTo>
                    <a:pt x="41" y="135"/>
                  </a:lnTo>
                  <a:lnTo>
                    <a:pt x="41" y="147"/>
                  </a:lnTo>
                  <a:lnTo>
                    <a:pt x="41" y="156"/>
                  </a:lnTo>
                  <a:lnTo>
                    <a:pt x="39" y="166"/>
                  </a:lnTo>
                  <a:lnTo>
                    <a:pt x="39" y="178"/>
                  </a:lnTo>
                  <a:lnTo>
                    <a:pt x="39" y="188"/>
                  </a:lnTo>
                  <a:lnTo>
                    <a:pt x="39" y="199"/>
                  </a:lnTo>
                  <a:lnTo>
                    <a:pt x="39" y="211"/>
                  </a:lnTo>
                  <a:lnTo>
                    <a:pt x="39" y="223"/>
                  </a:lnTo>
                  <a:lnTo>
                    <a:pt x="39" y="232"/>
                  </a:lnTo>
                  <a:lnTo>
                    <a:pt x="41" y="246"/>
                  </a:lnTo>
                  <a:lnTo>
                    <a:pt x="41" y="256"/>
                  </a:lnTo>
                  <a:lnTo>
                    <a:pt x="41" y="267"/>
                  </a:lnTo>
                  <a:lnTo>
                    <a:pt x="41" y="277"/>
                  </a:lnTo>
                  <a:lnTo>
                    <a:pt x="43" y="289"/>
                  </a:lnTo>
                  <a:lnTo>
                    <a:pt x="43" y="299"/>
                  </a:lnTo>
                  <a:lnTo>
                    <a:pt x="45" y="308"/>
                  </a:lnTo>
                  <a:lnTo>
                    <a:pt x="47" y="320"/>
                  </a:lnTo>
                  <a:lnTo>
                    <a:pt x="51" y="330"/>
                  </a:lnTo>
                  <a:lnTo>
                    <a:pt x="53" y="340"/>
                  </a:lnTo>
                  <a:lnTo>
                    <a:pt x="55" y="349"/>
                  </a:lnTo>
                  <a:lnTo>
                    <a:pt x="57" y="359"/>
                  </a:lnTo>
                  <a:lnTo>
                    <a:pt x="61" y="369"/>
                  </a:lnTo>
                  <a:lnTo>
                    <a:pt x="64" y="379"/>
                  </a:lnTo>
                  <a:lnTo>
                    <a:pt x="68" y="386"/>
                  </a:lnTo>
                  <a:lnTo>
                    <a:pt x="72" y="396"/>
                  </a:lnTo>
                  <a:lnTo>
                    <a:pt x="78" y="404"/>
                  </a:lnTo>
                  <a:lnTo>
                    <a:pt x="82" y="412"/>
                  </a:lnTo>
                  <a:lnTo>
                    <a:pt x="88" y="420"/>
                  </a:lnTo>
                  <a:lnTo>
                    <a:pt x="94" y="425"/>
                  </a:lnTo>
                  <a:lnTo>
                    <a:pt x="100" y="431"/>
                  </a:lnTo>
                  <a:lnTo>
                    <a:pt x="105" y="437"/>
                  </a:lnTo>
                  <a:lnTo>
                    <a:pt x="111" y="443"/>
                  </a:lnTo>
                  <a:lnTo>
                    <a:pt x="119" y="449"/>
                  </a:lnTo>
                  <a:lnTo>
                    <a:pt x="129" y="455"/>
                  </a:lnTo>
                  <a:lnTo>
                    <a:pt x="135" y="457"/>
                  </a:lnTo>
                  <a:lnTo>
                    <a:pt x="144" y="460"/>
                  </a:lnTo>
                  <a:lnTo>
                    <a:pt x="154" y="462"/>
                  </a:lnTo>
                  <a:lnTo>
                    <a:pt x="162" y="464"/>
                  </a:lnTo>
                  <a:lnTo>
                    <a:pt x="172" y="466"/>
                  </a:lnTo>
                  <a:lnTo>
                    <a:pt x="183" y="468"/>
                  </a:lnTo>
                  <a:lnTo>
                    <a:pt x="195" y="468"/>
                  </a:lnTo>
                  <a:lnTo>
                    <a:pt x="207" y="468"/>
                  </a:lnTo>
                  <a:lnTo>
                    <a:pt x="209" y="468"/>
                  </a:lnTo>
                  <a:lnTo>
                    <a:pt x="217" y="468"/>
                  </a:lnTo>
                  <a:lnTo>
                    <a:pt x="222" y="468"/>
                  </a:lnTo>
                  <a:lnTo>
                    <a:pt x="230" y="468"/>
                  </a:lnTo>
                  <a:lnTo>
                    <a:pt x="238" y="468"/>
                  </a:lnTo>
                  <a:lnTo>
                    <a:pt x="250" y="468"/>
                  </a:lnTo>
                  <a:lnTo>
                    <a:pt x="254" y="466"/>
                  </a:lnTo>
                  <a:lnTo>
                    <a:pt x="257" y="466"/>
                  </a:lnTo>
                  <a:lnTo>
                    <a:pt x="265" y="466"/>
                  </a:lnTo>
                  <a:lnTo>
                    <a:pt x="271" y="466"/>
                  </a:lnTo>
                  <a:lnTo>
                    <a:pt x="275" y="464"/>
                  </a:lnTo>
                  <a:lnTo>
                    <a:pt x="283" y="464"/>
                  </a:lnTo>
                  <a:lnTo>
                    <a:pt x="289" y="464"/>
                  </a:lnTo>
                  <a:lnTo>
                    <a:pt x="295" y="464"/>
                  </a:lnTo>
                  <a:lnTo>
                    <a:pt x="302" y="464"/>
                  </a:lnTo>
                  <a:lnTo>
                    <a:pt x="308" y="462"/>
                  </a:lnTo>
                  <a:lnTo>
                    <a:pt x="316" y="462"/>
                  </a:lnTo>
                  <a:lnTo>
                    <a:pt x="324" y="462"/>
                  </a:lnTo>
                  <a:lnTo>
                    <a:pt x="330" y="460"/>
                  </a:lnTo>
                  <a:lnTo>
                    <a:pt x="337" y="460"/>
                  </a:lnTo>
                  <a:lnTo>
                    <a:pt x="345" y="460"/>
                  </a:lnTo>
                  <a:lnTo>
                    <a:pt x="355" y="460"/>
                  </a:lnTo>
                  <a:lnTo>
                    <a:pt x="363" y="459"/>
                  </a:lnTo>
                  <a:lnTo>
                    <a:pt x="371" y="457"/>
                  </a:lnTo>
                  <a:lnTo>
                    <a:pt x="376" y="455"/>
                  </a:lnTo>
                  <a:lnTo>
                    <a:pt x="386" y="455"/>
                  </a:lnTo>
                  <a:lnTo>
                    <a:pt x="394" y="451"/>
                  </a:lnTo>
                  <a:lnTo>
                    <a:pt x="402" y="451"/>
                  </a:lnTo>
                  <a:lnTo>
                    <a:pt x="410" y="449"/>
                  </a:lnTo>
                  <a:lnTo>
                    <a:pt x="419" y="447"/>
                  </a:lnTo>
                  <a:lnTo>
                    <a:pt x="427" y="445"/>
                  </a:lnTo>
                  <a:lnTo>
                    <a:pt x="435" y="443"/>
                  </a:lnTo>
                  <a:lnTo>
                    <a:pt x="443" y="441"/>
                  </a:lnTo>
                  <a:lnTo>
                    <a:pt x="452" y="439"/>
                  </a:lnTo>
                  <a:lnTo>
                    <a:pt x="460" y="437"/>
                  </a:lnTo>
                  <a:lnTo>
                    <a:pt x="470" y="435"/>
                  </a:lnTo>
                  <a:lnTo>
                    <a:pt x="478" y="431"/>
                  </a:lnTo>
                  <a:lnTo>
                    <a:pt x="488" y="429"/>
                  </a:lnTo>
                  <a:lnTo>
                    <a:pt x="495" y="427"/>
                  </a:lnTo>
                  <a:lnTo>
                    <a:pt x="503" y="423"/>
                  </a:lnTo>
                  <a:lnTo>
                    <a:pt x="511" y="421"/>
                  </a:lnTo>
                  <a:lnTo>
                    <a:pt x="521" y="418"/>
                  </a:lnTo>
                  <a:lnTo>
                    <a:pt x="528" y="414"/>
                  </a:lnTo>
                  <a:lnTo>
                    <a:pt x="536" y="410"/>
                  </a:lnTo>
                  <a:lnTo>
                    <a:pt x="544" y="406"/>
                  </a:lnTo>
                  <a:lnTo>
                    <a:pt x="554" y="404"/>
                  </a:lnTo>
                  <a:lnTo>
                    <a:pt x="562" y="398"/>
                  </a:lnTo>
                  <a:lnTo>
                    <a:pt x="569" y="394"/>
                  </a:lnTo>
                  <a:lnTo>
                    <a:pt x="577" y="390"/>
                  </a:lnTo>
                  <a:lnTo>
                    <a:pt x="585" y="386"/>
                  </a:lnTo>
                  <a:lnTo>
                    <a:pt x="591" y="381"/>
                  </a:lnTo>
                  <a:lnTo>
                    <a:pt x="599" y="377"/>
                  </a:lnTo>
                  <a:lnTo>
                    <a:pt x="606" y="371"/>
                  </a:lnTo>
                  <a:lnTo>
                    <a:pt x="614" y="367"/>
                  </a:lnTo>
                  <a:lnTo>
                    <a:pt x="618" y="369"/>
                  </a:lnTo>
                  <a:lnTo>
                    <a:pt x="624" y="377"/>
                  </a:lnTo>
                  <a:lnTo>
                    <a:pt x="628" y="381"/>
                  </a:lnTo>
                  <a:lnTo>
                    <a:pt x="632" y="386"/>
                  </a:lnTo>
                  <a:lnTo>
                    <a:pt x="634" y="390"/>
                  </a:lnTo>
                  <a:lnTo>
                    <a:pt x="636" y="396"/>
                  </a:lnTo>
                  <a:lnTo>
                    <a:pt x="632" y="398"/>
                  </a:lnTo>
                  <a:lnTo>
                    <a:pt x="628" y="404"/>
                  </a:lnTo>
                  <a:lnTo>
                    <a:pt x="622" y="406"/>
                  </a:lnTo>
                  <a:lnTo>
                    <a:pt x="618" y="410"/>
                  </a:lnTo>
                  <a:lnTo>
                    <a:pt x="610" y="414"/>
                  </a:lnTo>
                  <a:lnTo>
                    <a:pt x="605" y="420"/>
                  </a:lnTo>
                  <a:lnTo>
                    <a:pt x="595" y="421"/>
                  </a:lnTo>
                  <a:lnTo>
                    <a:pt x="585" y="427"/>
                  </a:lnTo>
                  <a:lnTo>
                    <a:pt x="575" y="431"/>
                  </a:lnTo>
                  <a:lnTo>
                    <a:pt x="566" y="437"/>
                  </a:lnTo>
                  <a:lnTo>
                    <a:pt x="560" y="439"/>
                  </a:lnTo>
                  <a:lnTo>
                    <a:pt x="552" y="441"/>
                  </a:lnTo>
                  <a:lnTo>
                    <a:pt x="546" y="443"/>
                  </a:lnTo>
                  <a:lnTo>
                    <a:pt x="542" y="447"/>
                  </a:lnTo>
                  <a:lnTo>
                    <a:pt x="534" y="449"/>
                  </a:lnTo>
                  <a:lnTo>
                    <a:pt x="528" y="451"/>
                  </a:lnTo>
                  <a:lnTo>
                    <a:pt x="521" y="455"/>
                  </a:lnTo>
                  <a:lnTo>
                    <a:pt x="515" y="459"/>
                  </a:lnTo>
                  <a:lnTo>
                    <a:pt x="507" y="460"/>
                  </a:lnTo>
                  <a:lnTo>
                    <a:pt x="499" y="462"/>
                  </a:lnTo>
                  <a:lnTo>
                    <a:pt x="491" y="464"/>
                  </a:lnTo>
                  <a:lnTo>
                    <a:pt x="484" y="466"/>
                  </a:lnTo>
                  <a:lnTo>
                    <a:pt x="476" y="468"/>
                  </a:lnTo>
                  <a:lnTo>
                    <a:pt x="468" y="472"/>
                  </a:lnTo>
                  <a:lnTo>
                    <a:pt x="458" y="474"/>
                  </a:lnTo>
                  <a:lnTo>
                    <a:pt x="451" y="476"/>
                  </a:lnTo>
                  <a:lnTo>
                    <a:pt x="443" y="478"/>
                  </a:lnTo>
                  <a:lnTo>
                    <a:pt x="433" y="480"/>
                  </a:lnTo>
                  <a:lnTo>
                    <a:pt x="423" y="482"/>
                  </a:lnTo>
                  <a:lnTo>
                    <a:pt x="415" y="484"/>
                  </a:lnTo>
                  <a:lnTo>
                    <a:pt x="406" y="486"/>
                  </a:lnTo>
                  <a:lnTo>
                    <a:pt x="396" y="490"/>
                  </a:lnTo>
                  <a:lnTo>
                    <a:pt x="388" y="492"/>
                  </a:lnTo>
                  <a:lnTo>
                    <a:pt x="378" y="494"/>
                  </a:lnTo>
                  <a:lnTo>
                    <a:pt x="367" y="494"/>
                  </a:lnTo>
                  <a:lnTo>
                    <a:pt x="357" y="496"/>
                  </a:lnTo>
                  <a:lnTo>
                    <a:pt x="347" y="496"/>
                  </a:lnTo>
                  <a:lnTo>
                    <a:pt x="337" y="498"/>
                  </a:lnTo>
                  <a:lnTo>
                    <a:pt x="326" y="498"/>
                  </a:lnTo>
                  <a:lnTo>
                    <a:pt x="316" y="499"/>
                  </a:lnTo>
                  <a:lnTo>
                    <a:pt x="306" y="499"/>
                  </a:lnTo>
                  <a:lnTo>
                    <a:pt x="295" y="501"/>
                  </a:lnTo>
                  <a:lnTo>
                    <a:pt x="283" y="501"/>
                  </a:lnTo>
                  <a:lnTo>
                    <a:pt x="273" y="501"/>
                  </a:lnTo>
                  <a:lnTo>
                    <a:pt x="259" y="501"/>
                  </a:lnTo>
                  <a:lnTo>
                    <a:pt x="250" y="503"/>
                  </a:lnTo>
                  <a:lnTo>
                    <a:pt x="238" y="503"/>
                  </a:lnTo>
                  <a:lnTo>
                    <a:pt x="226" y="503"/>
                  </a:lnTo>
                  <a:lnTo>
                    <a:pt x="215" y="503"/>
                  </a:lnTo>
                  <a:lnTo>
                    <a:pt x="205" y="503"/>
                  </a:lnTo>
                  <a:lnTo>
                    <a:pt x="191" y="501"/>
                  </a:lnTo>
                  <a:lnTo>
                    <a:pt x="179" y="499"/>
                  </a:lnTo>
                  <a:lnTo>
                    <a:pt x="168" y="498"/>
                  </a:lnTo>
                  <a:lnTo>
                    <a:pt x="158" y="496"/>
                  </a:lnTo>
                  <a:lnTo>
                    <a:pt x="148" y="494"/>
                  </a:lnTo>
                  <a:lnTo>
                    <a:pt x="139" y="490"/>
                  </a:lnTo>
                  <a:lnTo>
                    <a:pt x="129" y="486"/>
                  </a:lnTo>
                  <a:lnTo>
                    <a:pt x="121" y="484"/>
                  </a:lnTo>
                  <a:lnTo>
                    <a:pt x="111" y="478"/>
                  </a:lnTo>
                  <a:lnTo>
                    <a:pt x="103" y="474"/>
                  </a:lnTo>
                  <a:lnTo>
                    <a:pt x="96" y="468"/>
                  </a:lnTo>
                  <a:lnTo>
                    <a:pt x="88" y="464"/>
                  </a:lnTo>
                  <a:lnTo>
                    <a:pt x="80" y="459"/>
                  </a:lnTo>
                  <a:lnTo>
                    <a:pt x="74" y="455"/>
                  </a:lnTo>
                  <a:lnTo>
                    <a:pt x="68" y="447"/>
                  </a:lnTo>
                  <a:lnTo>
                    <a:pt x="63" y="443"/>
                  </a:lnTo>
                  <a:lnTo>
                    <a:pt x="57" y="435"/>
                  </a:lnTo>
                  <a:lnTo>
                    <a:pt x="51" y="427"/>
                  </a:lnTo>
                  <a:lnTo>
                    <a:pt x="45" y="421"/>
                  </a:lnTo>
                  <a:lnTo>
                    <a:pt x="41" y="414"/>
                  </a:lnTo>
                  <a:lnTo>
                    <a:pt x="35" y="406"/>
                  </a:lnTo>
                  <a:lnTo>
                    <a:pt x="31" y="398"/>
                  </a:lnTo>
                  <a:lnTo>
                    <a:pt x="29" y="390"/>
                  </a:lnTo>
                  <a:lnTo>
                    <a:pt x="25" y="382"/>
                  </a:lnTo>
                  <a:lnTo>
                    <a:pt x="22" y="375"/>
                  </a:lnTo>
                  <a:lnTo>
                    <a:pt x="18" y="365"/>
                  </a:lnTo>
                  <a:lnTo>
                    <a:pt x="16" y="357"/>
                  </a:lnTo>
                  <a:lnTo>
                    <a:pt x="14" y="347"/>
                  </a:lnTo>
                  <a:lnTo>
                    <a:pt x="10" y="340"/>
                  </a:lnTo>
                  <a:lnTo>
                    <a:pt x="10" y="330"/>
                  </a:lnTo>
                  <a:lnTo>
                    <a:pt x="8" y="320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2" y="291"/>
                  </a:lnTo>
                  <a:lnTo>
                    <a:pt x="0" y="281"/>
                  </a:lnTo>
                  <a:lnTo>
                    <a:pt x="0" y="271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0" y="240"/>
                  </a:lnTo>
                  <a:lnTo>
                    <a:pt x="0" y="230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2" y="170"/>
                  </a:lnTo>
                  <a:lnTo>
                    <a:pt x="2" y="158"/>
                  </a:lnTo>
                  <a:lnTo>
                    <a:pt x="4" y="150"/>
                  </a:lnTo>
                  <a:lnTo>
                    <a:pt x="4" y="139"/>
                  </a:lnTo>
                  <a:lnTo>
                    <a:pt x="6" y="129"/>
                  </a:lnTo>
                  <a:lnTo>
                    <a:pt x="8" y="117"/>
                  </a:lnTo>
                  <a:lnTo>
                    <a:pt x="10" y="110"/>
                  </a:lnTo>
                  <a:lnTo>
                    <a:pt x="10" y="98"/>
                  </a:lnTo>
                  <a:lnTo>
                    <a:pt x="12" y="88"/>
                  </a:lnTo>
                  <a:lnTo>
                    <a:pt x="14" y="78"/>
                  </a:lnTo>
                  <a:lnTo>
                    <a:pt x="16" y="71"/>
                  </a:lnTo>
                  <a:lnTo>
                    <a:pt x="16" y="61"/>
                  </a:lnTo>
                  <a:lnTo>
                    <a:pt x="18" y="51"/>
                  </a:lnTo>
                  <a:lnTo>
                    <a:pt x="20" y="41"/>
                  </a:lnTo>
                  <a:lnTo>
                    <a:pt x="22" y="33"/>
                  </a:lnTo>
                  <a:lnTo>
                    <a:pt x="24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31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4622" y="10146"/>
              <a:ext cx="305" cy="205"/>
            </a:xfrm>
            <a:custGeom>
              <a:avLst/>
              <a:gdLst>
                <a:gd name="T0" fmla="*/ 19 w 608"/>
                <a:gd name="T1" fmla="*/ 3 h 409"/>
                <a:gd name="T2" fmla="*/ 15 w 608"/>
                <a:gd name="T3" fmla="*/ 4 h 409"/>
                <a:gd name="T4" fmla="*/ 9 w 608"/>
                <a:gd name="T5" fmla="*/ 4 h 409"/>
                <a:gd name="T6" fmla="*/ 4 w 608"/>
                <a:gd name="T7" fmla="*/ 7 h 409"/>
                <a:gd name="T8" fmla="*/ 2 w 608"/>
                <a:gd name="T9" fmla="*/ 12 h 409"/>
                <a:gd name="T10" fmla="*/ 1 w 608"/>
                <a:gd name="T11" fmla="*/ 17 h 409"/>
                <a:gd name="T12" fmla="*/ 1 w 608"/>
                <a:gd name="T13" fmla="*/ 23 h 409"/>
                <a:gd name="T14" fmla="*/ 0 w 608"/>
                <a:gd name="T15" fmla="*/ 29 h 409"/>
                <a:gd name="T16" fmla="*/ 1 w 608"/>
                <a:gd name="T17" fmla="*/ 35 h 409"/>
                <a:gd name="T18" fmla="*/ 3 w 608"/>
                <a:gd name="T19" fmla="*/ 40 h 409"/>
                <a:gd name="T20" fmla="*/ 7 w 608"/>
                <a:gd name="T21" fmla="*/ 46 h 409"/>
                <a:gd name="T22" fmla="*/ 11 w 608"/>
                <a:gd name="T23" fmla="*/ 47 h 409"/>
                <a:gd name="T24" fmla="*/ 16 w 608"/>
                <a:gd name="T25" fmla="*/ 46 h 409"/>
                <a:gd name="T26" fmla="*/ 21 w 608"/>
                <a:gd name="T27" fmla="*/ 45 h 409"/>
                <a:gd name="T28" fmla="*/ 27 w 608"/>
                <a:gd name="T29" fmla="*/ 43 h 409"/>
                <a:gd name="T30" fmla="*/ 33 w 608"/>
                <a:gd name="T31" fmla="*/ 40 h 409"/>
                <a:gd name="T32" fmla="*/ 40 w 608"/>
                <a:gd name="T33" fmla="*/ 38 h 409"/>
                <a:gd name="T34" fmla="*/ 46 w 608"/>
                <a:gd name="T35" fmla="*/ 35 h 409"/>
                <a:gd name="T36" fmla="*/ 52 w 608"/>
                <a:gd name="T37" fmla="*/ 32 h 409"/>
                <a:gd name="T38" fmla="*/ 59 w 608"/>
                <a:gd name="T39" fmla="*/ 30 h 409"/>
                <a:gd name="T40" fmla="*/ 64 w 608"/>
                <a:gd name="T41" fmla="*/ 28 h 409"/>
                <a:gd name="T42" fmla="*/ 70 w 608"/>
                <a:gd name="T43" fmla="*/ 28 h 409"/>
                <a:gd name="T44" fmla="*/ 72 w 608"/>
                <a:gd name="T45" fmla="*/ 29 h 409"/>
                <a:gd name="T46" fmla="*/ 68 w 608"/>
                <a:gd name="T47" fmla="*/ 31 h 409"/>
                <a:gd name="T48" fmla="*/ 62 w 608"/>
                <a:gd name="T49" fmla="*/ 32 h 409"/>
                <a:gd name="T50" fmla="*/ 64 w 608"/>
                <a:gd name="T51" fmla="*/ 35 h 409"/>
                <a:gd name="T52" fmla="*/ 69 w 608"/>
                <a:gd name="T53" fmla="*/ 40 h 409"/>
                <a:gd name="T54" fmla="*/ 69 w 608"/>
                <a:gd name="T55" fmla="*/ 45 h 409"/>
                <a:gd name="T56" fmla="*/ 67 w 608"/>
                <a:gd name="T57" fmla="*/ 47 h 409"/>
                <a:gd name="T58" fmla="*/ 65 w 608"/>
                <a:gd name="T59" fmla="*/ 43 h 409"/>
                <a:gd name="T60" fmla="*/ 62 w 608"/>
                <a:gd name="T61" fmla="*/ 45 h 409"/>
                <a:gd name="T62" fmla="*/ 64 w 608"/>
                <a:gd name="T63" fmla="*/ 49 h 409"/>
                <a:gd name="T64" fmla="*/ 69 w 608"/>
                <a:gd name="T65" fmla="*/ 52 h 409"/>
                <a:gd name="T66" fmla="*/ 73 w 608"/>
                <a:gd name="T67" fmla="*/ 46 h 409"/>
                <a:gd name="T68" fmla="*/ 73 w 608"/>
                <a:gd name="T69" fmla="*/ 41 h 409"/>
                <a:gd name="T70" fmla="*/ 69 w 608"/>
                <a:gd name="T71" fmla="*/ 34 h 409"/>
                <a:gd name="T72" fmla="*/ 73 w 608"/>
                <a:gd name="T73" fmla="*/ 33 h 409"/>
                <a:gd name="T74" fmla="*/ 77 w 608"/>
                <a:gd name="T75" fmla="*/ 28 h 409"/>
                <a:gd name="T76" fmla="*/ 75 w 608"/>
                <a:gd name="T77" fmla="*/ 25 h 409"/>
                <a:gd name="T78" fmla="*/ 70 w 608"/>
                <a:gd name="T79" fmla="*/ 24 h 409"/>
                <a:gd name="T80" fmla="*/ 64 w 608"/>
                <a:gd name="T81" fmla="*/ 25 h 409"/>
                <a:gd name="T82" fmla="*/ 59 w 608"/>
                <a:gd name="T83" fmla="*/ 26 h 409"/>
                <a:gd name="T84" fmla="*/ 53 w 608"/>
                <a:gd name="T85" fmla="*/ 28 h 409"/>
                <a:gd name="T86" fmla="*/ 47 w 608"/>
                <a:gd name="T87" fmla="*/ 31 h 409"/>
                <a:gd name="T88" fmla="*/ 42 w 608"/>
                <a:gd name="T89" fmla="*/ 33 h 409"/>
                <a:gd name="T90" fmla="*/ 36 w 608"/>
                <a:gd name="T91" fmla="*/ 36 h 409"/>
                <a:gd name="T92" fmla="*/ 31 w 608"/>
                <a:gd name="T93" fmla="*/ 38 h 409"/>
                <a:gd name="T94" fmla="*/ 26 w 608"/>
                <a:gd name="T95" fmla="*/ 40 h 409"/>
                <a:gd name="T96" fmla="*/ 22 w 608"/>
                <a:gd name="T97" fmla="*/ 41 h 409"/>
                <a:gd name="T98" fmla="*/ 14 w 608"/>
                <a:gd name="T99" fmla="*/ 43 h 409"/>
                <a:gd name="T100" fmla="*/ 10 w 608"/>
                <a:gd name="T101" fmla="*/ 42 h 409"/>
                <a:gd name="T102" fmla="*/ 7 w 608"/>
                <a:gd name="T103" fmla="*/ 38 h 409"/>
                <a:gd name="T104" fmla="*/ 6 w 608"/>
                <a:gd name="T105" fmla="*/ 32 h 409"/>
                <a:gd name="T106" fmla="*/ 5 w 608"/>
                <a:gd name="T107" fmla="*/ 27 h 409"/>
                <a:gd name="T108" fmla="*/ 6 w 608"/>
                <a:gd name="T109" fmla="*/ 22 h 409"/>
                <a:gd name="T110" fmla="*/ 6 w 608"/>
                <a:gd name="T111" fmla="*/ 16 h 409"/>
                <a:gd name="T112" fmla="*/ 7 w 608"/>
                <a:gd name="T113" fmla="*/ 10 h 409"/>
                <a:gd name="T114" fmla="*/ 11 w 608"/>
                <a:gd name="T115" fmla="*/ 8 h 409"/>
                <a:gd name="T116" fmla="*/ 17 w 608"/>
                <a:gd name="T117" fmla="*/ 8 h 409"/>
                <a:gd name="T118" fmla="*/ 21 w 608"/>
                <a:gd name="T119" fmla="*/ 7 h 409"/>
                <a:gd name="T120" fmla="*/ 21 w 608"/>
                <a:gd name="T121" fmla="*/ 0 h 4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08" h="409">
                  <a:moveTo>
                    <a:pt x="162" y="0"/>
                  </a:moveTo>
                  <a:lnTo>
                    <a:pt x="162" y="2"/>
                  </a:lnTo>
                  <a:lnTo>
                    <a:pt x="162" y="6"/>
                  </a:lnTo>
                  <a:lnTo>
                    <a:pt x="158" y="12"/>
                  </a:lnTo>
                  <a:lnTo>
                    <a:pt x="154" y="21"/>
                  </a:lnTo>
                  <a:lnTo>
                    <a:pt x="148" y="23"/>
                  </a:lnTo>
                  <a:lnTo>
                    <a:pt x="144" y="27"/>
                  </a:lnTo>
                  <a:lnTo>
                    <a:pt x="136" y="29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119" y="31"/>
                  </a:lnTo>
                  <a:lnTo>
                    <a:pt x="113" y="31"/>
                  </a:lnTo>
                  <a:lnTo>
                    <a:pt x="107" y="31"/>
                  </a:lnTo>
                  <a:lnTo>
                    <a:pt x="101" y="31"/>
                  </a:lnTo>
                  <a:lnTo>
                    <a:pt x="95" y="31"/>
                  </a:lnTo>
                  <a:lnTo>
                    <a:pt x="86" y="29"/>
                  </a:lnTo>
                  <a:lnTo>
                    <a:pt x="80" y="29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52" y="31"/>
                  </a:lnTo>
                  <a:lnTo>
                    <a:pt x="47" y="37"/>
                  </a:lnTo>
                  <a:lnTo>
                    <a:pt x="41" y="43"/>
                  </a:lnTo>
                  <a:lnTo>
                    <a:pt x="35" y="51"/>
                  </a:lnTo>
                  <a:lnTo>
                    <a:pt x="31" y="56"/>
                  </a:lnTo>
                  <a:lnTo>
                    <a:pt x="27" y="60"/>
                  </a:lnTo>
                  <a:lnTo>
                    <a:pt x="25" y="66"/>
                  </a:lnTo>
                  <a:lnTo>
                    <a:pt x="23" y="74"/>
                  </a:lnTo>
                  <a:lnTo>
                    <a:pt x="21" y="78"/>
                  </a:lnTo>
                  <a:lnTo>
                    <a:pt x="17" y="84"/>
                  </a:lnTo>
                  <a:lnTo>
                    <a:pt x="15" y="92"/>
                  </a:lnTo>
                  <a:lnTo>
                    <a:pt x="13" y="97"/>
                  </a:lnTo>
                  <a:lnTo>
                    <a:pt x="11" y="103"/>
                  </a:lnTo>
                  <a:lnTo>
                    <a:pt x="10" y="111"/>
                  </a:lnTo>
                  <a:lnTo>
                    <a:pt x="8" y="119"/>
                  </a:lnTo>
                  <a:lnTo>
                    <a:pt x="8" y="127"/>
                  </a:lnTo>
                  <a:lnTo>
                    <a:pt x="6" y="134"/>
                  </a:lnTo>
                  <a:lnTo>
                    <a:pt x="4" y="142"/>
                  </a:lnTo>
                  <a:lnTo>
                    <a:pt x="2" y="150"/>
                  </a:lnTo>
                  <a:lnTo>
                    <a:pt x="2" y="158"/>
                  </a:lnTo>
                  <a:lnTo>
                    <a:pt x="2" y="164"/>
                  </a:lnTo>
                  <a:lnTo>
                    <a:pt x="2" y="173"/>
                  </a:lnTo>
                  <a:lnTo>
                    <a:pt x="2" y="181"/>
                  </a:lnTo>
                  <a:lnTo>
                    <a:pt x="2" y="191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2" y="246"/>
                  </a:lnTo>
                  <a:lnTo>
                    <a:pt x="4" y="253"/>
                  </a:lnTo>
                  <a:lnTo>
                    <a:pt x="4" y="261"/>
                  </a:lnTo>
                  <a:lnTo>
                    <a:pt x="4" y="269"/>
                  </a:lnTo>
                  <a:lnTo>
                    <a:pt x="6" y="275"/>
                  </a:lnTo>
                  <a:lnTo>
                    <a:pt x="8" y="285"/>
                  </a:lnTo>
                  <a:lnTo>
                    <a:pt x="10" y="290"/>
                  </a:lnTo>
                  <a:lnTo>
                    <a:pt x="11" y="298"/>
                  </a:lnTo>
                  <a:lnTo>
                    <a:pt x="13" y="306"/>
                  </a:lnTo>
                  <a:lnTo>
                    <a:pt x="17" y="312"/>
                  </a:lnTo>
                  <a:lnTo>
                    <a:pt x="19" y="318"/>
                  </a:lnTo>
                  <a:lnTo>
                    <a:pt x="21" y="324"/>
                  </a:lnTo>
                  <a:lnTo>
                    <a:pt x="23" y="329"/>
                  </a:lnTo>
                  <a:lnTo>
                    <a:pt x="27" y="335"/>
                  </a:lnTo>
                  <a:lnTo>
                    <a:pt x="33" y="345"/>
                  </a:lnTo>
                  <a:lnTo>
                    <a:pt x="43" y="353"/>
                  </a:lnTo>
                  <a:lnTo>
                    <a:pt x="49" y="361"/>
                  </a:lnTo>
                  <a:lnTo>
                    <a:pt x="58" y="366"/>
                  </a:lnTo>
                  <a:lnTo>
                    <a:pt x="62" y="368"/>
                  </a:lnTo>
                  <a:lnTo>
                    <a:pt x="68" y="370"/>
                  </a:lnTo>
                  <a:lnTo>
                    <a:pt x="74" y="370"/>
                  </a:lnTo>
                  <a:lnTo>
                    <a:pt x="80" y="372"/>
                  </a:lnTo>
                  <a:lnTo>
                    <a:pt x="86" y="372"/>
                  </a:lnTo>
                  <a:lnTo>
                    <a:pt x="89" y="372"/>
                  </a:lnTo>
                  <a:lnTo>
                    <a:pt x="97" y="372"/>
                  </a:lnTo>
                  <a:lnTo>
                    <a:pt x="103" y="372"/>
                  </a:lnTo>
                  <a:lnTo>
                    <a:pt x="109" y="370"/>
                  </a:lnTo>
                  <a:lnTo>
                    <a:pt x="115" y="370"/>
                  </a:lnTo>
                  <a:lnTo>
                    <a:pt x="123" y="368"/>
                  </a:lnTo>
                  <a:lnTo>
                    <a:pt x="128" y="368"/>
                  </a:lnTo>
                  <a:lnTo>
                    <a:pt x="136" y="366"/>
                  </a:lnTo>
                  <a:lnTo>
                    <a:pt x="142" y="365"/>
                  </a:lnTo>
                  <a:lnTo>
                    <a:pt x="150" y="363"/>
                  </a:lnTo>
                  <a:lnTo>
                    <a:pt x="158" y="361"/>
                  </a:lnTo>
                  <a:lnTo>
                    <a:pt x="164" y="357"/>
                  </a:lnTo>
                  <a:lnTo>
                    <a:pt x="171" y="355"/>
                  </a:lnTo>
                  <a:lnTo>
                    <a:pt x="179" y="353"/>
                  </a:lnTo>
                  <a:lnTo>
                    <a:pt x="189" y="351"/>
                  </a:lnTo>
                  <a:lnTo>
                    <a:pt x="197" y="347"/>
                  </a:lnTo>
                  <a:lnTo>
                    <a:pt x="205" y="345"/>
                  </a:lnTo>
                  <a:lnTo>
                    <a:pt x="210" y="341"/>
                  </a:lnTo>
                  <a:lnTo>
                    <a:pt x="220" y="337"/>
                  </a:lnTo>
                  <a:lnTo>
                    <a:pt x="228" y="333"/>
                  </a:lnTo>
                  <a:lnTo>
                    <a:pt x="236" y="331"/>
                  </a:lnTo>
                  <a:lnTo>
                    <a:pt x="244" y="327"/>
                  </a:lnTo>
                  <a:lnTo>
                    <a:pt x="253" y="326"/>
                  </a:lnTo>
                  <a:lnTo>
                    <a:pt x="261" y="320"/>
                  </a:lnTo>
                  <a:lnTo>
                    <a:pt x="269" y="316"/>
                  </a:lnTo>
                  <a:lnTo>
                    <a:pt x="279" y="314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4" y="302"/>
                  </a:lnTo>
                  <a:lnTo>
                    <a:pt x="314" y="298"/>
                  </a:lnTo>
                  <a:lnTo>
                    <a:pt x="321" y="296"/>
                  </a:lnTo>
                  <a:lnTo>
                    <a:pt x="331" y="292"/>
                  </a:lnTo>
                  <a:lnTo>
                    <a:pt x="339" y="288"/>
                  </a:lnTo>
                  <a:lnTo>
                    <a:pt x="347" y="285"/>
                  </a:lnTo>
                  <a:lnTo>
                    <a:pt x="357" y="281"/>
                  </a:lnTo>
                  <a:lnTo>
                    <a:pt x="364" y="277"/>
                  </a:lnTo>
                  <a:lnTo>
                    <a:pt x="374" y="273"/>
                  </a:lnTo>
                  <a:lnTo>
                    <a:pt x="382" y="269"/>
                  </a:lnTo>
                  <a:lnTo>
                    <a:pt x="392" y="265"/>
                  </a:lnTo>
                  <a:lnTo>
                    <a:pt x="399" y="261"/>
                  </a:lnTo>
                  <a:lnTo>
                    <a:pt x="407" y="257"/>
                  </a:lnTo>
                  <a:lnTo>
                    <a:pt x="415" y="255"/>
                  </a:lnTo>
                  <a:lnTo>
                    <a:pt x="423" y="251"/>
                  </a:lnTo>
                  <a:lnTo>
                    <a:pt x="433" y="250"/>
                  </a:lnTo>
                  <a:lnTo>
                    <a:pt x="440" y="246"/>
                  </a:lnTo>
                  <a:lnTo>
                    <a:pt x="448" y="244"/>
                  </a:lnTo>
                  <a:lnTo>
                    <a:pt x="458" y="240"/>
                  </a:lnTo>
                  <a:lnTo>
                    <a:pt x="464" y="238"/>
                  </a:lnTo>
                  <a:lnTo>
                    <a:pt x="472" y="234"/>
                  </a:lnTo>
                  <a:lnTo>
                    <a:pt x="479" y="232"/>
                  </a:lnTo>
                  <a:lnTo>
                    <a:pt x="487" y="230"/>
                  </a:lnTo>
                  <a:lnTo>
                    <a:pt x="495" y="228"/>
                  </a:lnTo>
                  <a:lnTo>
                    <a:pt x="503" y="226"/>
                  </a:lnTo>
                  <a:lnTo>
                    <a:pt x="511" y="224"/>
                  </a:lnTo>
                  <a:lnTo>
                    <a:pt x="518" y="222"/>
                  </a:lnTo>
                  <a:lnTo>
                    <a:pt x="524" y="220"/>
                  </a:lnTo>
                  <a:lnTo>
                    <a:pt x="532" y="220"/>
                  </a:lnTo>
                  <a:lnTo>
                    <a:pt x="538" y="218"/>
                  </a:lnTo>
                  <a:lnTo>
                    <a:pt x="546" y="218"/>
                  </a:lnTo>
                  <a:lnTo>
                    <a:pt x="552" y="218"/>
                  </a:lnTo>
                  <a:lnTo>
                    <a:pt x="557" y="218"/>
                  </a:lnTo>
                  <a:lnTo>
                    <a:pt x="563" y="218"/>
                  </a:lnTo>
                  <a:lnTo>
                    <a:pt x="571" y="220"/>
                  </a:lnTo>
                  <a:lnTo>
                    <a:pt x="573" y="220"/>
                  </a:lnTo>
                  <a:lnTo>
                    <a:pt x="575" y="222"/>
                  </a:lnTo>
                  <a:lnTo>
                    <a:pt x="575" y="228"/>
                  </a:lnTo>
                  <a:lnTo>
                    <a:pt x="573" y="232"/>
                  </a:lnTo>
                  <a:lnTo>
                    <a:pt x="569" y="234"/>
                  </a:lnTo>
                  <a:lnTo>
                    <a:pt x="563" y="238"/>
                  </a:lnTo>
                  <a:lnTo>
                    <a:pt x="555" y="240"/>
                  </a:lnTo>
                  <a:lnTo>
                    <a:pt x="548" y="244"/>
                  </a:lnTo>
                  <a:lnTo>
                    <a:pt x="542" y="244"/>
                  </a:lnTo>
                  <a:lnTo>
                    <a:pt x="536" y="246"/>
                  </a:lnTo>
                  <a:lnTo>
                    <a:pt x="528" y="246"/>
                  </a:lnTo>
                  <a:lnTo>
                    <a:pt x="520" y="248"/>
                  </a:lnTo>
                  <a:lnTo>
                    <a:pt x="513" y="248"/>
                  </a:lnTo>
                  <a:lnTo>
                    <a:pt x="503" y="250"/>
                  </a:lnTo>
                  <a:lnTo>
                    <a:pt x="493" y="250"/>
                  </a:lnTo>
                  <a:lnTo>
                    <a:pt x="483" y="251"/>
                  </a:lnTo>
                  <a:lnTo>
                    <a:pt x="485" y="271"/>
                  </a:lnTo>
                  <a:lnTo>
                    <a:pt x="491" y="273"/>
                  </a:lnTo>
                  <a:lnTo>
                    <a:pt x="495" y="273"/>
                  </a:lnTo>
                  <a:lnTo>
                    <a:pt x="501" y="277"/>
                  </a:lnTo>
                  <a:lnTo>
                    <a:pt x="509" y="279"/>
                  </a:lnTo>
                  <a:lnTo>
                    <a:pt x="516" y="285"/>
                  </a:lnTo>
                  <a:lnTo>
                    <a:pt x="524" y="288"/>
                  </a:lnTo>
                  <a:lnTo>
                    <a:pt x="532" y="296"/>
                  </a:lnTo>
                  <a:lnTo>
                    <a:pt x="538" y="302"/>
                  </a:lnTo>
                  <a:lnTo>
                    <a:pt x="546" y="310"/>
                  </a:lnTo>
                  <a:lnTo>
                    <a:pt x="550" y="318"/>
                  </a:lnTo>
                  <a:lnTo>
                    <a:pt x="553" y="329"/>
                  </a:lnTo>
                  <a:lnTo>
                    <a:pt x="553" y="335"/>
                  </a:lnTo>
                  <a:lnTo>
                    <a:pt x="553" y="339"/>
                  </a:lnTo>
                  <a:lnTo>
                    <a:pt x="552" y="347"/>
                  </a:lnTo>
                  <a:lnTo>
                    <a:pt x="552" y="353"/>
                  </a:lnTo>
                  <a:lnTo>
                    <a:pt x="550" y="359"/>
                  </a:lnTo>
                  <a:lnTo>
                    <a:pt x="548" y="366"/>
                  </a:lnTo>
                  <a:lnTo>
                    <a:pt x="544" y="372"/>
                  </a:lnTo>
                  <a:lnTo>
                    <a:pt x="540" y="382"/>
                  </a:lnTo>
                  <a:lnTo>
                    <a:pt x="538" y="382"/>
                  </a:lnTo>
                  <a:lnTo>
                    <a:pt x="530" y="378"/>
                  </a:lnTo>
                  <a:lnTo>
                    <a:pt x="528" y="372"/>
                  </a:lnTo>
                  <a:lnTo>
                    <a:pt x="524" y="370"/>
                  </a:lnTo>
                  <a:lnTo>
                    <a:pt x="520" y="365"/>
                  </a:lnTo>
                  <a:lnTo>
                    <a:pt x="518" y="361"/>
                  </a:lnTo>
                  <a:lnTo>
                    <a:pt x="516" y="353"/>
                  </a:lnTo>
                  <a:lnTo>
                    <a:pt x="515" y="345"/>
                  </a:lnTo>
                  <a:lnTo>
                    <a:pt x="513" y="339"/>
                  </a:lnTo>
                  <a:lnTo>
                    <a:pt x="511" y="333"/>
                  </a:lnTo>
                  <a:lnTo>
                    <a:pt x="509" y="329"/>
                  </a:lnTo>
                  <a:lnTo>
                    <a:pt x="509" y="324"/>
                  </a:lnTo>
                  <a:lnTo>
                    <a:pt x="485" y="345"/>
                  </a:lnTo>
                  <a:lnTo>
                    <a:pt x="485" y="347"/>
                  </a:lnTo>
                  <a:lnTo>
                    <a:pt x="489" y="357"/>
                  </a:lnTo>
                  <a:lnTo>
                    <a:pt x="489" y="361"/>
                  </a:lnTo>
                  <a:lnTo>
                    <a:pt x="491" y="366"/>
                  </a:lnTo>
                  <a:lnTo>
                    <a:pt x="495" y="374"/>
                  </a:lnTo>
                  <a:lnTo>
                    <a:pt x="499" y="382"/>
                  </a:lnTo>
                  <a:lnTo>
                    <a:pt x="501" y="386"/>
                  </a:lnTo>
                  <a:lnTo>
                    <a:pt x="507" y="392"/>
                  </a:lnTo>
                  <a:lnTo>
                    <a:pt x="513" y="398"/>
                  </a:lnTo>
                  <a:lnTo>
                    <a:pt x="518" y="404"/>
                  </a:lnTo>
                  <a:lnTo>
                    <a:pt x="524" y="405"/>
                  </a:lnTo>
                  <a:lnTo>
                    <a:pt x="532" y="409"/>
                  </a:lnTo>
                  <a:lnTo>
                    <a:pt x="540" y="409"/>
                  </a:lnTo>
                  <a:lnTo>
                    <a:pt x="550" y="409"/>
                  </a:lnTo>
                  <a:lnTo>
                    <a:pt x="557" y="405"/>
                  </a:lnTo>
                  <a:lnTo>
                    <a:pt x="563" y="400"/>
                  </a:lnTo>
                  <a:lnTo>
                    <a:pt x="569" y="392"/>
                  </a:lnTo>
                  <a:lnTo>
                    <a:pt x="575" y="386"/>
                  </a:lnTo>
                  <a:lnTo>
                    <a:pt x="577" y="376"/>
                  </a:lnTo>
                  <a:lnTo>
                    <a:pt x="581" y="366"/>
                  </a:lnTo>
                  <a:lnTo>
                    <a:pt x="581" y="357"/>
                  </a:lnTo>
                  <a:lnTo>
                    <a:pt x="583" y="347"/>
                  </a:lnTo>
                  <a:lnTo>
                    <a:pt x="581" y="339"/>
                  </a:lnTo>
                  <a:lnTo>
                    <a:pt x="581" y="333"/>
                  </a:lnTo>
                  <a:lnTo>
                    <a:pt x="579" y="327"/>
                  </a:lnTo>
                  <a:lnTo>
                    <a:pt x="579" y="324"/>
                  </a:lnTo>
                  <a:lnTo>
                    <a:pt x="575" y="312"/>
                  </a:lnTo>
                  <a:lnTo>
                    <a:pt x="573" y="302"/>
                  </a:lnTo>
                  <a:lnTo>
                    <a:pt x="567" y="292"/>
                  </a:lnTo>
                  <a:lnTo>
                    <a:pt x="561" y="285"/>
                  </a:lnTo>
                  <a:lnTo>
                    <a:pt x="555" y="277"/>
                  </a:lnTo>
                  <a:lnTo>
                    <a:pt x="550" y="271"/>
                  </a:lnTo>
                  <a:lnTo>
                    <a:pt x="552" y="271"/>
                  </a:lnTo>
                  <a:lnTo>
                    <a:pt x="559" y="269"/>
                  </a:lnTo>
                  <a:lnTo>
                    <a:pt x="563" y="267"/>
                  </a:lnTo>
                  <a:lnTo>
                    <a:pt x="571" y="265"/>
                  </a:lnTo>
                  <a:lnTo>
                    <a:pt x="577" y="261"/>
                  </a:lnTo>
                  <a:lnTo>
                    <a:pt x="583" y="257"/>
                  </a:lnTo>
                  <a:lnTo>
                    <a:pt x="589" y="253"/>
                  </a:lnTo>
                  <a:lnTo>
                    <a:pt x="594" y="248"/>
                  </a:lnTo>
                  <a:lnTo>
                    <a:pt x="598" y="242"/>
                  </a:lnTo>
                  <a:lnTo>
                    <a:pt x="604" y="236"/>
                  </a:lnTo>
                  <a:lnTo>
                    <a:pt x="606" y="226"/>
                  </a:lnTo>
                  <a:lnTo>
                    <a:pt x="608" y="218"/>
                  </a:lnTo>
                  <a:lnTo>
                    <a:pt x="608" y="209"/>
                  </a:lnTo>
                  <a:lnTo>
                    <a:pt x="608" y="199"/>
                  </a:lnTo>
                  <a:lnTo>
                    <a:pt x="606" y="197"/>
                  </a:lnTo>
                  <a:lnTo>
                    <a:pt x="604" y="197"/>
                  </a:lnTo>
                  <a:lnTo>
                    <a:pt x="600" y="195"/>
                  </a:lnTo>
                  <a:lnTo>
                    <a:pt x="596" y="193"/>
                  </a:lnTo>
                  <a:lnTo>
                    <a:pt x="589" y="189"/>
                  </a:lnTo>
                  <a:lnTo>
                    <a:pt x="581" y="189"/>
                  </a:lnTo>
                  <a:lnTo>
                    <a:pt x="577" y="187"/>
                  </a:lnTo>
                  <a:lnTo>
                    <a:pt x="571" y="187"/>
                  </a:lnTo>
                  <a:lnTo>
                    <a:pt x="565" y="187"/>
                  </a:lnTo>
                  <a:lnTo>
                    <a:pt x="559" y="187"/>
                  </a:lnTo>
                  <a:lnTo>
                    <a:pt x="552" y="187"/>
                  </a:lnTo>
                  <a:lnTo>
                    <a:pt x="544" y="187"/>
                  </a:lnTo>
                  <a:lnTo>
                    <a:pt x="536" y="187"/>
                  </a:lnTo>
                  <a:lnTo>
                    <a:pt x="528" y="189"/>
                  </a:lnTo>
                  <a:lnTo>
                    <a:pt x="518" y="189"/>
                  </a:lnTo>
                  <a:lnTo>
                    <a:pt x="511" y="193"/>
                  </a:lnTo>
                  <a:lnTo>
                    <a:pt x="499" y="195"/>
                  </a:lnTo>
                  <a:lnTo>
                    <a:pt x="489" y="199"/>
                  </a:lnTo>
                  <a:lnTo>
                    <a:pt x="481" y="199"/>
                  </a:lnTo>
                  <a:lnTo>
                    <a:pt x="476" y="201"/>
                  </a:lnTo>
                  <a:lnTo>
                    <a:pt x="470" y="203"/>
                  </a:lnTo>
                  <a:lnTo>
                    <a:pt x="464" y="205"/>
                  </a:lnTo>
                  <a:lnTo>
                    <a:pt x="456" y="207"/>
                  </a:lnTo>
                  <a:lnTo>
                    <a:pt x="450" y="209"/>
                  </a:lnTo>
                  <a:lnTo>
                    <a:pt x="442" y="212"/>
                  </a:lnTo>
                  <a:lnTo>
                    <a:pt x="437" y="214"/>
                  </a:lnTo>
                  <a:lnTo>
                    <a:pt x="429" y="218"/>
                  </a:lnTo>
                  <a:lnTo>
                    <a:pt x="421" y="220"/>
                  </a:lnTo>
                  <a:lnTo>
                    <a:pt x="413" y="224"/>
                  </a:lnTo>
                  <a:lnTo>
                    <a:pt x="405" y="228"/>
                  </a:lnTo>
                  <a:lnTo>
                    <a:pt x="398" y="230"/>
                  </a:lnTo>
                  <a:lnTo>
                    <a:pt x="390" y="234"/>
                  </a:lnTo>
                  <a:lnTo>
                    <a:pt x="382" y="238"/>
                  </a:lnTo>
                  <a:lnTo>
                    <a:pt x="374" y="244"/>
                  </a:lnTo>
                  <a:lnTo>
                    <a:pt x="372" y="244"/>
                  </a:lnTo>
                  <a:lnTo>
                    <a:pt x="362" y="248"/>
                  </a:lnTo>
                  <a:lnTo>
                    <a:pt x="357" y="250"/>
                  </a:lnTo>
                  <a:lnTo>
                    <a:pt x="351" y="253"/>
                  </a:lnTo>
                  <a:lnTo>
                    <a:pt x="343" y="257"/>
                  </a:lnTo>
                  <a:lnTo>
                    <a:pt x="335" y="261"/>
                  </a:lnTo>
                  <a:lnTo>
                    <a:pt x="323" y="265"/>
                  </a:lnTo>
                  <a:lnTo>
                    <a:pt x="316" y="269"/>
                  </a:lnTo>
                  <a:lnTo>
                    <a:pt x="304" y="273"/>
                  </a:lnTo>
                  <a:lnTo>
                    <a:pt x="294" y="279"/>
                  </a:lnTo>
                  <a:lnTo>
                    <a:pt x="286" y="283"/>
                  </a:lnTo>
                  <a:lnTo>
                    <a:pt x="281" y="285"/>
                  </a:lnTo>
                  <a:lnTo>
                    <a:pt x="275" y="287"/>
                  </a:lnTo>
                  <a:lnTo>
                    <a:pt x="269" y="288"/>
                  </a:lnTo>
                  <a:lnTo>
                    <a:pt x="263" y="290"/>
                  </a:lnTo>
                  <a:lnTo>
                    <a:pt x="257" y="294"/>
                  </a:lnTo>
                  <a:lnTo>
                    <a:pt x="251" y="296"/>
                  </a:lnTo>
                  <a:lnTo>
                    <a:pt x="245" y="300"/>
                  </a:lnTo>
                  <a:lnTo>
                    <a:pt x="240" y="302"/>
                  </a:lnTo>
                  <a:lnTo>
                    <a:pt x="232" y="304"/>
                  </a:lnTo>
                  <a:lnTo>
                    <a:pt x="226" y="306"/>
                  </a:lnTo>
                  <a:lnTo>
                    <a:pt x="220" y="310"/>
                  </a:lnTo>
                  <a:lnTo>
                    <a:pt x="214" y="312"/>
                  </a:lnTo>
                  <a:lnTo>
                    <a:pt x="208" y="314"/>
                  </a:lnTo>
                  <a:lnTo>
                    <a:pt x="203" y="316"/>
                  </a:lnTo>
                  <a:lnTo>
                    <a:pt x="197" y="318"/>
                  </a:lnTo>
                  <a:lnTo>
                    <a:pt x="189" y="320"/>
                  </a:lnTo>
                  <a:lnTo>
                    <a:pt x="183" y="324"/>
                  </a:lnTo>
                  <a:lnTo>
                    <a:pt x="177" y="324"/>
                  </a:lnTo>
                  <a:lnTo>
                    <a:pt x="171" y="327"/>
                  </a:lnTo>
                  <a:lnTo>
                    <a:pt x="160" y="329"/>
                  </a:lnTo>
                  <a:lnTo>
                    <a:pt x="150" y="333"/>
                  </a:lnTo>
                  <a:lnTo>
                    <a:pt x="138" y="335"/>
                  </a:lnTo>
                  <a:lnTo>
                    <a:pt x="128" y="337"/>
                  </a:lnTo>
                  <a:lnTo>
                    <a:pt x="119" y="339"/>
                  </a:lnTo>
                  <a:lnTo>
                    <a:pt x="111" y="341"/>
                  </a:lnTo>
                  <a:lnTo>
                    <a:pt x="105" y="341"/>
                  </a:lnTo>
                  <a:lnTo>
                    <a:pt x="99" y="343"/>
                  </a:lnTo>
                  <a:lnTo>
                    <a:pt x="93" y="341"/>
                  </a:lnTo>
                  <a:lnTo>
                    <a:pt x="89" y="339"/>
                  </a:lnTo>
                  <a:lnTo>
                    <a:pt x="86" y="339"/>
                  </a:lnTo>
                  <a:lnTo>
                    <a:pt x="80" y="335"/>
                  </a:lnTo>
                  <a:lnTo>
                    <a:pt x="72" y="331"/>
                  </a:lnTo>
                  <a:lnTo>
                    <a:pt x="68" y="327"/>
                  </a:lnTo>
                  <a:lnTo>
                    <a:pt x="62" y="320"/>
                  </a:lnTo>
                  <a:lnTo>
                    <a:pt x="56" y="312"/>
                  </a:lnTo>
                  <a:lnTo>
                    <a:pt x="52" y="306"/>
                  </a:lnTo>
                  <a:lnTo>
                    <a:pt x="50" y="300"/>
                  </a:lnTo>
                  <a:lnTo>
                    <a:pt x="49" y="292"/>
                  </a:lnTo>
                  <a:lnTo>
                    <a:pt x="47" y="287"/>
                  </a:lnTo>
                  <a:lnTo>
                    <a:pt x="43" y="279"/>
                  </a:lnTo>
                  <a:lnTo>
                    <a:pt x="43" y="271"/>
                  </a:lnTo>
                  <a:lnTo>
                    <a:pt x="41" y="261"/>
                  </a:lnTo>
                  <a:lnTo>
                    <a:pt x="41" y="251"/>
                  </a:lnTo>
                  <a:lnTo>
                    <a:pt x="39" y="246"/>
                  </a:lnTo>
                  <a:lnTo>
                    <a:pt x="39" y="240"/>
                  </a:lnTo>
                  <a:lnTo>
                    <a:pt x="39" y="234"/>
                  </a:lnTo>
                  <a:lnTo>
                    <a:pt x="39" y="228"/>
                  </a:lnTo>
                  <a:lnTo>
                    <a:pt x="39" y="220"/>
                  </a:lnTo>
                  <a:lnTo>
                    <a:pt x="39" y="214"/>
                  </a:lnTo>
                  <a:lnTo>
                    <a:pt x="39" y="209"/>
                  </a:lnTo>
                  <a:lnTo>
                    <a:pt x="39" y="201"/>
                  </a:lnTo>
                  <a:lnTo>
                    <a:pt x="39" y="193"/>
                  </a:lnTo>
                  <a:lnTo>
                    <a:pt x="39" y="185"/>
                  </a:lnTo>
                  <a:lnTo>
                    <a:pt x="39" y="177"/>
                  </a:lnTo>
                  <a:lnTo>
                    <a:pt x="41" y="172"/>
                  </a:lnTo>
                  <a:lnTo>
                    <a:pt x="41" y="162"/>
                  </a:lnTo>
                  <a:lnTo>
                    <a:pt x="43" y="154"/>
                  </a:lnTo>
                  <a:lnTo>
                    <a:pt x="45" y="144"/>
                  </a:lnTo>
                  <a:lnTo>
                    <a:pt x="47" y="136"/>
                  </a:lnTo>
                  <a:lnTo>
                    <a:pt x="47" y="133"/>
                  </a:lnTo>
                  <a:lnTo>
                    <a:pt x="47" y="123"/>
                  </a:lnTo>
                  <a:lnTo>
                    <a:pt x="47" y="117"/>
                  </a:lnTo>
                  <a:lnTo>
                    <a:pt x="47" y="109"/>
                  </a:lnTo>
                  <a:lnTo>
                    <a:pt x="49" y="101"/>
                  </a:lnTo>
                  <a:lnTo>
                    <a:pt x="50" y="95"/>
                  </a:lnTo>
                  <a:lnTo>
                    <a:pt x="52" y="86"/>
                  </a:lnTo>
                  <a:lnTo>
                    <a:pt x="56" y="80"/>
                  </a:lnTo>
                  <a:lnTo>
                    <a:pt x="58" y="72"/>
                  </a:lnTo>
                  <a:lnTo>
                    <a:pt x="64" y="66"/>
                  </a:lnTo>
                  <a:lnTo>
                    <a:pt x="66" y="60"/>
                  </a:lnTo>
                  <a:lnTo>
                    <a:pt x="72" y="58"/>
                  </a:lnTo>
                  <a:lnTo>
                    <a:pt x="80" y="56"/>
                  </a:lnTo>
                  <a:lnTo>
                    <a:pt x="88" y="58"/>
                  </a:lnTo>
                  <a:lnTo>
                    <a:pt x="95" y="58"/>
                  </a:lnTo>
                  <a:lnTo>
                    <a:pt x="103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0" y="62"/>
                  </a:lnTo>
                  <a:lnTo>
                    <a:pt x="138" y="62"/>
                  </a:lnTo>
                  <a:lnTo>
                    <a:pt x="144" y="62"/>
                  </a:lnTo>
                  <a:lnTo>
                    <a:pt x="150" y="60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67" y="53"/>
                  </a:lnTo>
                  <a:lnTo>
                    <a:pt x="171" y="47"/>
                  </a:lnTo>
                  <a:lnTo>
                    <a:pt x="177" y="43"/>
                  </a:lnTo>
                  <a:lnTo>
                    <a:pt x="181" y="35"/>
                  </a:lnTo>
                  <a:lnTo>
                    <a:pt x="187" y="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</p:grpSp>
      <p:cxnSp>
        <p:nvCxnSpPr>
          <p:cNvPr id="22" name="Straight Arrow Connector 18"/>
          <p:cNvCxnSpPr/>
          <p:nvPr/>
        </p:nvCxnSpPr>
        <p:spPr bwMode="auto">
          <a:xfrm flipV="1">
            <a:off x="7739107" y="2952815"/>
            <a:ext cx="308062" cy="29612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17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8763000" cy="1371600"/>
          </a:xfrm>
        </p:spPr>
        <p:txBody>
          <a:bodyPr/>
          <a:lstStyle/>
          <a:p>
            <a:r>
              <a:rPr lang="en-US" altLang="zh-TW" dirty="0" smtClean="0"/>
              <a:t>Sink Connected Barrier Coverage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3589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0" name="Rectangle 79"/>
          <p:cNvSpPr/>
          <p:nvPr/>
        </p:nvSpPr>
        <p:spPr>
          <a:xfrm>
            <a:off x="261258" y="2636322"/>
            <a:ext cx="8039594" cy="3871355"/>
          </a:xfrm>
          <a:prstGeom prst="rect">
            <a:avLst/>
          </a:prstGeom>
          <a:noFill/>
        </p:spPr>
      </p:sp>
      <p:sp>
        <p:nvSpPr>
          <p:cNvPr id="81" name="Text Box 167"/>
          <p:cNvSpPr txBox="1">
            <a:spLocks noChangeArrowheads="1"/>
          </p:cNvSpPr>
          <p:nvPr/>
        </p:nvSpPr>
        <p:spPr bwMode="auto">
          <a:xfrm>
            <a:off x="2388570" y="5978172"/>
            <a:ext cx="1848777" cy="4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>
                <a:effectLst/>
                <a:latin typeface="Times New Roman"/>
                <a:ea typeface="新細明體"/>
                <a:cs typeface="新細明體"/>
              </a:rPr>
              <a:t>Intruder</a:t>
            </a:r>
            <a:endParaRPr lang="zh-TW" sz="1400">
              <a:effectLst/>
              <a:latin typeface="Times New Roman"/>
              <a:ea typeface="SimSun"/>
              <a:cs typeface="新細明體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>
            <a:off x="492650" y="4452115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>
            <a:off x="1319868" y="4742486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2628666" y="4681287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3382128" y="4735975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3231725" y="3099220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2258442" y="2935154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>
            <a:off x="492650" y="3049740"/>
            <a:ext cx="1397015" cy="1257841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1119021" y="2694259"/>
            <a:ext cx="1397015" cy="1260445"/>
          </a:xfrm>
          <a:prstGeom prst="ellipse">
            <a:avLst/>
          </a:prstGeom>
          <a:solidFill>
            <a:srgbClr val="BFBFB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88098" y="3049740"/>
            <a:ext cx="3963994" cy="28425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1697322" y="3237244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1902681" y="5282863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>
            <a:off x="1095709" y="5062806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auto">
          <a:xfrm>
            <a:off x="1087032" y="3659128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auto">
          <a:xfrm>
            <a:off x="2803654" y="3608346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auto">
          <a:xfrm>
            <a:off x="3852139" y="3648712"/>
            <a:ext cx="177881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cxnSp>
        <p:nvCxnSpPr>
          <p:cNvPr id="201" name="AutoShape 259"/>
          <p:cNvCxnSpPr>
            <a:cxnSpLocks noChangeShapeType="1"/>
          </p:cNvCxnSpPr>
          <p:nvPr/>
        </p:nvCxnSpPr>
        <p:spPr bwMode="auto">
          <a:xfrm flipH="1">
            <a:off x="1218635" y="3364851"/>
            <a:ext cx="504719" cy="31511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260"/>
          <p:cNvCxnSpPr>
            <a:cxnSpLocks noChangeShapeType="1"/>
          </p:cNvCxnSpPr>
          <p:nvPr/>
        </p:nvCxnSpPr>
        <p:spPr bwMode="auto">
          <a:xfrm flipH="1">
            <a:off x="588098" y="3722932"/>
            <a:ext cx="498934" cy="260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261"/>
          <p:cNvCxnSpPr>
            <a:cxnSpLocks noChangeShapeType="1"/>
          </p:cNvCxnSpPr>
          <p:nvPr/>
        </p:nvCxnSpPr>
        <p:spPr bwMode="auto">
          <a:xfrm flipH="1" flipV="1">
            <a:off x="1246112" y="5190413"/>
            <a:ext cx="656568" cy="167973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62"/>
          <p:cNvCxnSpPr>
            <a:cxnSpLocks noChangeShapeType="1"/>
          </p:cNvCxnSpPr>
          <p:nvPr/>
        </p:nvCxnSpPr>
        <p:spPr bwMode="auto">
          <a:xfrm flipH="1">
            <a:off x="2080561" y="5273748"/>
            <a:ext cx="1307352" cy="84637"/>
          </a:xfrm>
          <a:prstGeom prst="straightConnector1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64"/>
          <p:cNvCxnSpPr>
            <a:cxnSpLocks noChangeShapeType="1"/>
          </p:cNvCxnSpPr>
          <p:nvPr/>
        </p:nvCxnSpPr>
        <p:spPr bwMode="auto">
          <a:xfrm>
            <a:off x="4038696" y="3756787"/>
            <a:ext cx="513396" cy="1302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" name="Oval 205"/>
          <p:cNvSpPr>
            <a:spLocks noChangeArrowheads="1"/>
          </p:cNvSpPr>
          <p:nvPr/>
        </p:nvSpPr>
        <p:spPr bwMode="auto">
          <a:xfrm>
            <a:off x="913490" y="4009397"/>
            <a:ext cx="177881" cy="14844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pic>
        <p:nvPicPr>
          <p:cNvPr id="207" name="Picture 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33" y="4090128"/>
            <a:ext cx="378901" cy="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81" y="3948197"/>
            <a:ext cx="378901" cy="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AutoShape 268"/>
          <p:cNvCxnSpPr>
            <a:cxnSpLocks noChangeShapeType="1"/>
          </p:cNvCxnSpPr>
          <p:nvPr/>
        </p:nvCxnSpPr>
        <p:spPr bwMode="auto">
          <a:xfrm flipH="1">
            <a:off x="988691" y="3798454"/>
            <a:ext cx="161973" cy="2539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269"/>
          <p:cNvCxnSpPr>
            <a:cxnSpLocks noChangeShapeType="1"/>
          </p:cNvCxnSpPr>
          <p:nvPr/>
        </p:nvCxnSpPr>
        <p:spPr bwMode="auto">
          <a:xfrm>
            <a:off x="1179588" y="4157837"/>
            <a:ext cx="400593" cy="209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270"/>
          <p:cNvCxnSpPr>
            <a:cxnSpLocks noChangeShapeType="1"/>
          </p:cNvCxnSpPr>
          <p:nvPr/>
        </p:nvCxnSpPr>
        <p:spPr bwMode="auto">
          <a:xfrm flipV="1">
            <a:off x="1380608" y="4538054"/>
            <a:ext cx="241513" cy="3033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" name="AutoShape 271"/>
          <p:cNvCxnSpPr>
            <a:cxnSpLocks noChangeShapeType="1"/>
          </p:cNvCxnSpPr>
          <p:nvPr/>
        </p:nvCxnSpPr>
        <p:spPr bwMode="auto">
          <a:xfrm flipV="1">
            <a:off x="1246112" y="4789362"/>
            <a:ext cx="134495" cy="3606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272"/>
          <p:cNvCxnSpPr>
            <a:cxnSpLocks noChangeShapeType="1"/>
          </p:cNvCxnSpPr>
          <p:nvPr/>
        </p:nvCxnSpPr>
        <p:spPr bwMode="auto">
          <a:xfrm flipH="1" flipV="1">
            <a:off x="3640995" y="4841446"/>
            <a:ext cx="362993" cy="408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AutoShape 273"/>
          <p:cNvCxnSpPr>
            <a:cxnSpLocks noChangeShapeType="1"/>
          </p:cNvCxnSpPr>
          <p:nvPr/>
        </p:nvCxnSpPr>
        <p:spPr bwMode="auto">
          <a:xfrm>
            <a:off x="4071959" y="5301092"/>
            <a:ext cx="513396" cy="1302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274"/>
          <p:cNvCxnSpPr>
            <a:cxnSpLocks noChangeShapeType="1"/>
          </p:cNvCxnSpPr>
          <p:nvPr/>
        </p:nvCxnSpPr>
        <p:spPr bwMode="auto">
          <a:xfrm flipH="1">
            <a:off x="3629426" y="3739859"/>
            <a:ext cx="280560" cy="5234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" name="AutoShape 275"/>
          <p:cNvCxnSpPr>
            <a:cxnSpLocks noChangeShapeType="1"/>
          </p:cNvCxnSpPr>
          <p:nvPr/>
        </p:nvCxnSpPr>
        <p:spPr bwMode="auto">
          <a:xfrm flipH="1">
            <a:off x="592436" y="5150047"/>
            <a:ext cx="494595" cy="15625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276"/>
          <p:cNvCxnSpPr>
            <a:cxnSpLocks noChangeShapeType="1"/>
          </p:cNvCxnSpPr>
          <p:nvPr/>
        </p:nvCxnSpPr>
        <p:spPr bwMode="auto">
          <a:xfrm flipV="1">
            <a:off x="3518070" y="4439094"/>
            <a:ext cx="0" cy="3671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8" name="Oval 217"/>
          <p:cNvSpPr>
            <a:spLocks noChangeArrowheads="1"/>
          </p:cNvSpPr>
          <p:nvPr/>
        </p:nvSpPr>
        <p:spPr bwMode="auto">
          <a:xfrm>
            <a:off x="2157209" y="3879185"/>
            <a:ext cx="177881" cy="14974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219" name="Oval 218"/>
          <p:cNvSpPr>
            <a:spLocks noChangeArrowheads="1"/>
          </p:cNvSpPr>
          <p:nvPr/>
        </p:nvSpPr>
        <p:spPr bwMode="auto">
          <a:xfrm>
            <a:off x="2080561" y="4716444"/>
            <a:ext cx="176435" cy="14974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cxnSp>
        <p:nvCxnSpPr>
          <p:cNvPr id="220" name="AutoShape 279"/>
          <p:cNvCxnSpPr>
            <a:cxnSpLocks noChangeShapeType="1"/>
          </p:cNvCxnSpPr>
          <p:nvPr/>
        </p:nvCxnSpPr>
        <p:spPr bwMode="auto">
          <a:xfrm flipH="1" flipV="1">
            <a:off x="1849172" y="3364851"/>
            <a:ext cx="954482" cy="319018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AutoShape 281"/>
          <p:cNvCxnSpPr>
            <a:cxnSpLocks noChangeShapeType="1"/>
          </p:cNvCxnSpPr>
          <p:nvPr/>
        </p:nvCxnSpPr>
        <p:spPr bwMode="auto">
          <a:xfrm flipV="1">
            <a:off x="1998129" y="4844051"/>
            <a:ext cx="108464" cy="4648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AutoShape 282"/>
          <p:cNvCxnSpPr>
            <a:cxnSpLocks noChangeShapeType="1"/>
          </p:cNvCxnSpPr>
          <p:nvPr/>
        </p:nvCxnSpPr>
        <p:spPr bwMode="auto">
          <a:xfrm flipH="1" flipV="1">
            <a:off x="1776862" y="4523731"/>
            <a:ext cx="329730" cy="2148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" name="AutoShape 283"/>
          <p:cNvCxnSpPr>
            <a:cxnSpLocks noChangeShapeType="1"/>
          </p:cNvCxnSpPr>
          <p:nvPr/>
        </p:nvCxnSpPr>
        <p:spPr bwMode="auto">
          <a:xfrm flipH="1">
            <a:off x="1833264" y="4006792"/>
            <a:ext cx="349977" cy="3502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284"/>
          <p:cNvCxnSpPr>
            <a:cxnSpLocks noChangeShapeType="1"/>
          </p:cNvCxnSpPr>
          <p:nvPr/>
        </p:nvCxnSpPr>
        <p:spPr bwMode="auto">
          <a:xfrm flipH="1">
            <a:off x="2335090" y="3730745"/>
            <a:ext cx="532196" cy="2239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" name="AutoShape 285"/>
          <p:cNvCxnSpPr>
            <a:cxnSpLocks noChangeShapeType="1"/>
          </p:cNvCxnSpPr>
          <p:nvPr/>
        </p:nvCxnSpPr>
        <p:spPr bwMode="auto">
          <a:xfrm>
            <a:off x="1833264" y="3314069"/>
            <a:ext cx="349977" cy="5872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" name="Oval 225"/>
          <p:cNvSpPr>
            <a:spLocks noChangeArrowheads="1"/>
          </p:cNvSpPr>
          <p:nvPr/>
        </p:nvSpPr>
        <p:spPr bwMode="auto">
          <a:xfrm>
            <a:off x="1316975" y="4689099"/>
            <a:ext cx="177881" cy="14974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227" name="Oval 226"/>
          <p:cNvSpPr>
            <a:spLocks noChangeArrowheads="1"/>
          </p:cNvSpPr>
          <p:nvPr/>
        </p:nvSpPr>
        <p:spPr bwMode="auto">
          <a:xfrm>
            <a:off x="3921555" y="5212549"/>
            <a:ext cx="163419" cy="166670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228" name="Oval 227"/>
          <p:cNvSpPr>
            <a:spLocks noChangeArrowheads="1"/>
          </p:cNvSpPr>
          <p:nvPr/>
        </p:nvSpPr>
        <p:spPr bwMode="auto">
          <a:xfrm>
            <a:off x="3231725" y="5229476"/>
            <a:ext cx="176435" cy="149743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sp>
        <p:nvSpPr>
          <p:cNvPr id="229" name="Oval 228"/>
          <p:cNvSpPr>
            <a:spLocks noChangeArrowheads="1"/>
          </p:cNvSpPr>
          <p:nvPr/>
        </p:nvSpPr>
        <p:spPr bwMode="auto">
          <a:xfrm>
            <a:off x="3432745" y="4700818"/>
            <a:ext cx="176435" cy="14974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cxnSp>
        <p:nvCxnSpPr>
          <p:cNvPr id="230" name="AutoShape 290"/>
          <p:cNvCxnSpPr>
            <a:cxnSpLocks noChangeShapeType="1"/>
          </p:cNvCxnSpPr>
          <p:nvPr/>
        </p:nvCxnSpPr>
        <p:spPr bwMode="auto">
          <a:xfrm flipH="1" flipV="1">
            <a:off x="2981535" y="3683869"/>
            <a:ext cx="902420" cy="4297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" name="Text Box 167"/>
          <p:cNvSpPr txBox="1">
            <a:spLocks noChangeArrowheads="1"/>
          </p:cNvSpPr>
          <p:nvPr/>
        </p:nvSpPr>
        <p:spPr bwMode="auto">
          <a:xfrm>
            <a:off x="261260" y="5806312"/>
            <a:ext cx="1705053" cy="44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>
                <a:effectLst/>
                <a:latin typeface="Times New Roman"/>
                <a:ea typeface="新細明體"/>
                <a:cs typeface="新細明體"/>
              </a:rPr>
              <a:t>Boundary area</a:t>
            </a:r>
            <a:endParaRPr lang="zh-TW" sz="1400">
              <a:effectLst/>
              <a:latin typeface="Times New Roman"/>
              <a:ea typeface="SimSun"/>
              <a:cs typeface="新細明體"/>
            </a:endParaRPr>
          </a:p>
        </p:txBody>
      </p:sp>
      <p:cxnSp>
        <p:nvCxnSpPr>
          <p:cNvPr id="232" name="AutoShape 263"/>
          <p:cNvCxnSpPr>
            <a:cxnSpLocks noChangeShapeType="1"/>
          </p:cNvCxnSpPr>
          <p:nvPr/>
        </p:nvCxnSpPr>
        <p:spPr bwMode="auto">
          <a:xfrm flipH="1">
            <a:off x="3494931" y="5299790"/>
            <a:ext cx="357208" cy="1302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" name="AutoShape 1597"/>
          <p:cNvCxnSpPr>
            <a:cxnSpLocks noChangeShapeType="1"/>
          </p:cNvCxnSpPr>
          <p:nvPr/>
        </p:nvCxnSpPr>
        <p:spPr bwMode="auto">
          <a:xfrm rot="5400000">
            <a:off x="1427355" y="3997925"/>
            <a:ext cx="3282096" cy="8992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lgDashDot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AutoShape 274"/>
          <p:cNvCxnSpPr>
            <a:cxnSpLocks noChangeShapeType="1"/>
          </p:cNvCxnSpPr>
          <p:nvPr/>
        </p:nvCxnSpPr>
        <p:spPr bwMode="auto">
          <a:xfrm>
            <a:off x="5286071" y="5033532"/>
            <a:ext cx="5372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5373241" y="3963214"/>
            <a:ext cx="181432" cy="17830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sz="3200"/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77" y="5288902"/>
            <a:ext cx="475176" cy="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 Box 293"/>
          <p:cNvSpPr txBox="1">
            <a:spLocks noChangeArrowheads="1"/>
          </p:cNvSpPr>
          <p:nvPr/>
        </p:nvSpPr>
        <p:spPr bwMode="auto">
          <a:xfrm>
            <a:off x="6053534" y="3848246"/>
            <a:ext cx="2829003" cy="3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新細明體"/>
                <a:cs typeface="新細明體"/>
              </a:rPr>
              <a:t>Sensor node for only forwarding events </a:t>
            </a:r>
            <a:endParaRPr lang="zh-TW" sz="2400" dirty="0">
              <a:effectLst/>
              <a:latin typeface="Times New Roman"/>
              <a:ea typeface="SimSun"/>
              <a:cs typeface="新細明體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SimSun"/>
                <a:cs typeface="新細明體"/>
              </a:rPr>
              <a:t> </a:t>
            </a:r>
            <a:endParaRPr lang="zh-TW" sz="2400" dirty="0">
              <a:effectLst/>
              <a:latin typeface="Times New Roman"/>
              <a:ea typeface="SimSun"/>
              <a:cs typeface="新細明體"/>
            </a:endParaRPr>
          </a:p>
        </p:txBody>
      </p:sp>
      <p:sp>
        <p:nvSpPr>
          <p:cNvPr id="98" name="Text Box 295"/>
          <p:cNvSpPr txBox="1">
            <a:spLocks noChangeArrowheads="1"/>
          </p:cNvSpPr>
          <p:nvPr/>
        </p:nvSpPr>
        <p:spPr bwMode="auto">
          <a:xfrm>
            <a:off x="5694779" y="5477479"/>
            <a:ext cx="166976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新細明體"/>
              </a:rPr>
              <a:t>Sink Node</a:t>
            </a:r>
            <a:endParaRPr lang="zh-TW" sz="2800" b="1" dirty="0">
              <a:solidFill>
                <a:srgbClr val="FF0000"/>
              </a:solidFill>
              <a:effectLst/>
              <a:latin typeface="Times New Roman"/>
              <a:ea typeface="SimSun"/>
              <a:cs typeface="新細明體"/>
            </a:endParaRP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4793565" y="2650600"/>
            <a:ext cx="1010825" cy="945422"/>
            <a:chOff x="9818" y="4200"/>
            <a:chExt cx="702" cy="684"/>
          </a:xfrm>
        </p:grpSpPr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>
              <a:off x="10100" y="4489"/>
              <a:ext cx="143" cy="144"/>
            </a:xfrm>
            <a:prstGeom prst="ellipse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>
              <a:off x="9818" y="4200"/>
              <a:ext cx="702" cy="684"/>
            </a:xfrm>
            <a:prstGeom prst="ellipse">
              <a:avLst/>
            </a:prstGeom>
            <a:solidFill>
              <a:srgbClr val="BFBFBF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</p:grpSp>
      <p:sp>
        <p:nvSpPr>
          <p:cNvPr id="100" name="Text Box 292"/>
          <p:cNvSpPr txBox="1">
            <a:spLocks noChangeArrowheads="1"/>
          </p:cNvSpPr>
          <p:nvPr/>
        </p:nvSpPr>
        <p:spPr bwMode="auto">
          <a:xfrm>
            <a:off x="5787647" y="2741168"/>
            <a:ext cx="2637400" cy="5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新細明體"/>
                <a:cs typeface="新細明體"/>
              </a:rPr>
              <a:t>Sensor node (center dot) with a sensing area for detecting and forwarding events</a:t>
            </a:r>
            <a:endParaRPr lang="zh-TW" sz="2000" dirty="0">
              <a:effectLst/>
              <a:latin typeface="Times New Roman"/>
              <a:ea typeface="SimSun"/>
              <a:cs typeface="新細明體"/>
            </a:endParaRPr>
          </a:p>
        </p:txBody>
      </p:sp>
      <p:sp>
        <p:nvSpPr>
          <p:cNvPr id="101" name="Text Box 136"/>
          <p:cNvSpPr txBox="1">
            <a:spLocks noChangeArrowheads="1"/>
          </p:cNvSpPr>
          <p:nvPr/>
        </p:nvSpPr>
        <p:spPr bwMode="auto">
          <a:xfrm>
            <a:off x="5641298" y="4866775"/>
            <a:ext cx="2296680" cy="6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新細明體"/>
              </a:rPr>
              <a:t>Transmission Link</a:t>
            </a:r>
            <a:endParaRPr lang="zh-TW" sz="2400" b="1" dirty="0">
              <a:solidFill>
                <a:srgbClr val="FF0000"/>
              </a:solidFill>
              <a:effectLst/>
              <a:latin typeface="Times New Roman"/>
              <a:ea typeface="SimSun"/>
              <a:cs typeface="新細明體"/>
            </a:endParaRPr>
          </a:p>
        </p:txBody>
      </p:sp>
      <p:sp>
        <p:nvSpPr>
          <p:cNvPr id="102" name="Text Box 291"/>
          <p:cNvSpPr txBox="1">
            <a:spLocks noChangeArrowheads="1"/>
          </p:cNvSpPr>
          <p:nvPr/>
        </p:nvSpPr>
        <p:spPr bwMode="auto">
          <a:xfrm>
            <a:off x="5654502" y="4421615"/>
            <a:ext cx="2092211" cy="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新細明體"/>
                <a:cs typeface="新細明體"/>
              </a:rPr>
              <a:t>Detection Line</a:t>
            </a:r>
            <a:endParaRPr lang="zh-TW" sz="2400" dirty="0">
              <a:effectLst/>
              <a:latin typeface="Times New Roman"/>
              <a:ea typeface="SimSun"/>
              <a:cs typeface="新細明體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363298" y="5683602"/>
            <a:ext cx="603705" cy="724152"/>
            <a:chOff x="3983" y="9537"/>
            <a:chExt cx="1411" cy="1497"/>
          </a:xfrm>
        </p:grpSpPr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419" y="10934"/>
              <a:ext cx="233" cy="90"/>
            </a:xfrm>
            <a:custGeom>
              <a:avLst/>
              <a:gdLst>
                <a:gd name="T0" fmla="*/ 0 w 466"/>
                <a:gd name="T1" fmla="*/ 21 h 182"/>
                <a:gd name="T2" fmla="*/ 11 w 466"/>
                <a:gd name="T3" fmla="*/ 0 h 182"/>
                <a:gd name="T4" fmla="*/ 38 w 466"/>
                <a:gd name="T5" fmla="*/ 3 h 182"/>
                <a:gd name="T6" fmla="*/ 59 w 466"/>
                <a:gd name="T7" fmla="*/ 13 h 182"/>
                <a:gd name="T8" fmla="*/ 24 w 466"/>
                <a:gd name="T9" fmla="*/ 21 h 182"/>
                <a:gd name="T10" fmla="*/ 19 w 466"/>
                <a:gd name="T11" fmla="*/ 12 h 182"/>
                <a:gd name="T12" fmla="*/ 14 w 466"/>
                <a:gd name="T13" fmla="*/ 22 h 182"/>
                <a:gd name="T14" fmla="*/ 0 w 466"/>
                <a:gd name="T15" fmla="*/ 21 h 182"/>
                <a:gd name="T16" fmla="*/ 0 w 466"/>
                <a:gd name="T17" fmla="*/ 21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6" h="182">
                  <a:moveTo>
                    <a:pt x="0" y="176"/>
                  </a:moveTo>
                  <a:lnTo>
                    <a:pt x="86" y="0"/>
                  </a:lnTo>
                  <a:lnTo>
                    <a:pt x="303" y="24"/>
                  </a:lnTo>
                  <a:lnTo>
                    <a:pt x="466" y="110"/>
                  </a:lnTo>
                  <a:lnTo>
                    <a:pt x="189" y="170"/>
                  </a:lnTo>
                  <a:lnTo>
                    <a:pt x="148" y="100"/>
                  </a:lnTo>
                  <a:lnTo>
                    <a:pt x="106" y="18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112" y="10909"/>
              <a:ext cx="223" cy="105"/>
            </a:xfrm>
            <a:custGeom>
              <a:avLst/>
              <a:gdLst>
                <a:gd name="T0" fmla="*/ 8 w 447"/>
                <a:gd name="T1" fmla="*/ 0 h 208"/>
                <a:gd name="T2" fmla="*/ 34 w 447"/>
                <a:gd name="T3" fmla="*/ 10 h 208"/>
                <a:gd name="T4" fmla="*/ 55 w 447"/>
                <a:gd name="T5" fmla="*/ 23 h 208"/>
                <a:gd name="T6" fmla="*/ 55 w 447"/>
                <a:gd name="T7" fmla="*/ 23 h 208"/>
                <a:gd name="T8" fmla="*/ 54 w 447"/>
                <a:gd name="T9" fmla="*/ 23 h 208"/>
                <a:gd name="T10" fmla="*/ 53 w 447"/>
                <a:gd name="T11" fmla="*/ 23 h 208"/>
                <a:gd name="T12" fmla="*/ 52 w 447"/>
                <a:gd name="T13" fmla="*/ 24 h 208"/>
                <a:gd name="T14" fmla="*/ 51 w 447"/>
                <a:gd name="T15" fmla="*/ 24 h 208"/>
                <a:gd name="T16" fmla="*/ 50 w 447"/>
                <a:gd name="T17" fmla="*/ 24 h 208"/>
                <a:gd name="T18" fmla="*/ 49 w 447"/>
                <a:gd name="T19" fmla="*/ 24 h 208"/>
                <a:gd name="T20" fmla="*/ 47 w 447"/>
                <a:gd name="T21" fmla="*/ 24 h 208"/>
                <a:gd name="T22" fmla="*/ 47 w 447"/>
                <a:gd name="T23" fmla="*/ 24 h 208"/>
                <a:gd name="T24" fmla="*/ 46 w 447"/>
                <a:gd name="T25" fmla="*/ 24 h 208"/>
                <a:gd name="T26" fmla="*/ 45 w 447"/>
                <a:gd name="T27" fmla="*/ 25 h 208"/>
                <a:gd name="T28" fmla="*/ 44 w 447"/>
                <a:gd name="T29" fmla="*/ 25 h 208"/>
                <a:gd name="T30" fmla="*/ 44 w 447"/>
                <a:gd name="T31" fmla="*/ 25 h 208"/>
                <a:gd name="T32" fmla="*/ 43 w 447"/>
                <a:gd name="T33" fmla="*/ 25 h 208"/>
                <a:gd name="T34" fmla="*/ 42 w 447"/>
                <a:gd name="T35" fmla="*/ 25 h 208"/>
                <a:gd name="T36" fmla="*/ 42 w 447"/>
                <a:gd name="T37" fmla="*/ 25 h 208"/>
                <a:gd name="T38" fmla="*/ 41 w 447"/>
                <a:gd name="T39" fmla="*/ 25 h 208"/>
                <a:gd name="T40" fmla="*/ 40 w 447"/>
                <a:gd name="T41" fmla="*/ 25 h 208"/>
                <a:gd name="T42" fmla="*/ 39 w 447"/>
                <a:gd name="T43" fmla="*/ 25 h 208"/>
                <a:gd name="T44" fmla="*/ 38 w 447"/>
                <a:gd name="T45" fmla="*/ 26 h 208"/>
                <a:gd name="T46" fmla="*/ 37 w 447"/>
                <a:gd name="T47" fmla="*/ 26 h 208"/>
                <a:gd name="T48" fmla="*/ 37 w 447"/>
                <a:gd name="T49" fmla="*/ 26 h 208"/>
                <a:gd name="T50" fmla="*/ 36 w 447"/>
                <a:gd name="T51" fmla="*/ 26 h 208"/>
                <a:gd name="T52" fmla="*/ 35 w 447"/>
                <a:gd name="T53" fmla="*/ 26 h 208"/>
                <a:gd name="T54" fmla="*/ 34 w 447"/>
                <a:gd name="T55" fmla="*/ 26 h 208"/>
                <a:gd name="T56" fmla="*/ 34 w 447"/>
                <a:gd name="T57" fmla="*/ 26 h 208"/>
                <a:gd name="T58" fmla="*/ 33 w 447"/>
                <a:gd name="T59" fmla="*/ 26 h 208"/>
                <a:gd name="T60" fmla="*/ 32 w 447"/>
                <a:gd name="T61" fmla="*/ 27 h 208"/>
                <a:gd name="T62" fmla="*/ 31 w 447"/>
                <a:gd name="T63" fmla="*/ 27 h 208"/>
                <a:gd name="T64" fmla="*/ 31 w 447"/>
                <a:gd name="T65" fmla="*/ 27 h 208"/>
                <a:gd name="T66" fmla="*/ 30 w 447"/>
                <a:gd name="T67" fmla="*/ 27 h 208"/>
                <a:gd name="T68" fmla="*/ 29 w 447"/>
                <a:gd name="T69" fmla="*/ 27 h 208"/>
                <a:gd name="T70" fmla="*/ 28 w 447"/>
                <a:gd name="T71" fmla="*/ 27 h 208"/>
                <a:gd name="T72" fmla="*/ 27 w 447"/>
                <a:gd name="T73" fmla="*/ 27 h 208"/>
                <a:gd name="T74" fmla="*/ 25 w 447"/>
                <a:gd name="T75" fmla="*/ 27 h 208"/>
                <a:gd name="T76" fmla="*/ 24 w 447"/>
                <a:gd name="T77" fmla="*/ 27 h 208"/>
                <a:gd name="T78" fmla="*/ 23 w 447"/>
                <a:gd name="T79" fmla="*/ 27 h 208"/>
                <a:gd name="T80" fmla="*/ 23 w 447"/>
                <a:gd name="T81" fmla="*/ 26 h 208"/>
                <a:gd name="T82" fmla="*/ 22 w 447"/>
                <a:gd name="T83" fmla="*/ 26 h 208"/>
                <a:gd name="T84" fmla="*/ 21 w 447"/>
                <a:gd name="T85" fmla="*/ 25 h 208"/>
                <a:gd name="T86" fmla="*/ 21 w 447"/>
                <a:gd name="T87" fmla="*/ 24 h 208"/>
                <a:gd name="T88" fmla="*/ 21 w 447"/>
                <a:gd name="T89" fmla="*/ 23 h 208"/>
                <a:gd name="T90" fmla="*/ 21 w 447"/>
                <a:gd name="T91" fmla="*/ 22 h 208"/>
                <a:gd name="T92" fmla="*/ 21 w 447"/>
                <a:gd name="T93" fmla="*/ 22 h 208"/>
                <a:gd name="T94" fmla="*/ 21 w 447"/>
                <a:gd name="T95" fmla="*/ 21 h 208"/>
                <a:gd name="T96" fmla="*/ 21 w 447"/>
                <a:gd name="T97" fmla="*/ 20 h 208"/>
                <a:gd name="T98" fmla="*/ 21 w 447"/>
                <a:gd name="T99" fmla="*/ 19 h 208"/>
                <a:gd name="T100" fmla="*/ 21 w 447"/>
                <a:gd name="T101" fmla="*/ 18 h 208"/>
                <a:gd name="T102" fmla="*/ 21 w 447"/>
                <a:gd name="T103" fmla="*/ 17 h 208"/>
                <a:gd name="T104" fmla="*/ 21 w 447"/>
                <a:gd name="T105" fmla="*/ 17 h 208"/>
                <a:gd name="T106" fmla="*/ 21 w 447"/>
                <a:gd name="T107" fmla="*/ 16 h 208"/>
                <a:gd name="T108" fmla="*/ 21 w 447"/>
                <a:gd name="T109" fmla="*/ 16 h 208"/>
                <a:gd name="T110" fmla="*/ 21 w 447"/>
                <a:gd name="T111" fmla="*/ 15 h 208"/>
                <a:gd name="T112" fmla="*/ 21 w 447"/>
                <a:gd name="T113" fmla="*/ 15 h 208"/>
                <a:gd name="T114" fmla="*/ 15 w 447"/>
                <a:gd name="T115" fmla="*/ 21 h 208"/>
                <a:gd name="T116" fmla="*/ 0 w 447"/>
                <a:gd name="T117" fmla="*/ 18 h 208"/>
                <a:gd name="T118" fmla="*/ 8 w 447"/>
                <a:gd name="T119" fmla="*/ 0 h 208"/>
                <a:gd name="T120" fmla="*/ 8 w 447"/>
                <a:gd name="T121" fmla="*/ 0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47" h="208">
                  <a:moveTo>
                    <a:pt x="68" y="0"/>
                  </a:moveTo>
                  <a:lnTo>
                    <a:pt x="277" y="78"/>
                  </a:lnTo>
                  <a:lnTo>
                    <a:pt x="447" y="181"/>
                  </a:lnTo>
                  <a:lnTo>
                    <a:pt x="443" y="181"/>
                  </a:lnTo>
                  <a:lnTo>
                    <a:pt x="435" y="183"/>
                  </a:lnTo>
                  <a:lnTo>
                    <a:pt x="427" y="183"/>
                  </a:lnTo>
                  <a:lnTo>
                    <a:pt x="419" y="185"/>
                  </a:lnTo>
                  <a:lnTo>
                    <a:pt x="412" y="185"/>
                  </a:lnTo>
                  <a:lnTo>
                    <a:pt x="404" y="187"/>
                  </a:lnTo>
                  <a:lnTo>
                    <a:pt x="392" y="189"/>
                  </a:lnTo>
                  <a:lnTo>
                    <a:pt x="382" y="191"/>
                  </a:lnTo>
                  <a:lnTo>
                    <a:pt x="376" y="191"/>
                  </a:lnTo>
                  <a:lnTo>
                    <a:pt x="371" y="191"/>
                  </a:lnTo>
                  <a:lnTo>
                    <a:pt x="365" y="193"/>
                  </a:lnTo>
                  <a:lnTo>
                    <a:pt x="359" y="193"/>
                  </a:lnTo>
                  <a:lnTo>
                    <a:pt x="353" y="193"/>
                  </a:lnTo>
                  <a:lnTo>
                    <a:pt x="347" y="195"/>
                  </a:lnTo>
                  <a:lnTo>
                    <a:pt x="341" y="195"/>
                  </a:lnTo>
                  <a:lnTo>
                    <a:pt x="336" y="197"/>
                  </a:lnTo>
                  <a:lnTo>
                    <a:pt x="330" y="197"/>
                  </a:lnTo>
                  <a:lnTo>
                    <a:pt x="322" y="199"/>
                  </a:lnTo>
                  <a:lnTo>
                    <a:pt x="316" y="199"/>
                  </a:lnTo>
                  <a:lnTo>
                    <a:pt x="310" y="201"/>
                  </a:lnTo>
                  <a:lnTo>
                    <a:pt x="302" y="201"/>
                  </a:lnTo>
                  <a:lnTo>
                    <a:pt x="297" y="202"/>
                  </a:lnTo>
                  <a:lnTo>
                    <a:pt x="291" y="202"/>
                  </a:lnTo>
                  <a:lnTo>
                    <a:pt x="285" y="202"/>
                  </a:lnTo>
                  <a:lnTo>
                    <a:pt x="279" y="202"/>
                  </a:lnTo>
                  <a:lnTo>
                    <a:pt x="273" y="204"/>
                  </a:lnTo>
                  <a:lnTo>
                    <a:pt x="265" y="204"/>
                  </a:lnTo>
                  <a:lnTo>
                    <a:pt x="259" y="206"/>
                  </a:lnTo>
                  <a:lnTo>
                    <a:pt x="254" y="206"/>
                  </a:lnTo>
                  <a:lnTo>
                    <a:pt x="248" y="206"/>
                  </a:lnTo>
                  <a:lnTo>
                    <a:pt x="242" y="206"/>
                  </a:lnTo>
                  <a:lnTo>
                    <a:pt x="236" y="206"/>
                  </a:lnTo>
                  <a:lnTo>
                    <a:pt x="226" y="206"/>
                  </a:lnTo>
                  <a:lnTo>
                    <a:pt x="217" y="208"/>
                  </a:lnTo>
                  <a:lnTo>
                    <a:pt x="207" y="206"/>
                  </a:lnTo>
                  <a:lnTo>
                    <a:pt x="199" y="206"/>
                  </a:lnTo>
                  <a:lnTo>
                    <a:pt x="191" y="206"/>
                  </a:lnTo>
                  <a:lnTo>
                    <a:pt x="185" y="204"/>
                  </a:lnTo>
                  <a:lnTo>
                    <a:pt x="176" y="201"/>
                  </a:lnTo>
                  <a:lnTo>
                    <a:pt x="174" y="197"/>
                  </a:lnTo>
                  <a:lnTo>
                    <a:pt x="172" y="189"/>
                  </a:lnTo>
                  <a:lnTo>
                    <a:pt x="172" y="183"/>
                  </a:lnTo>
                  <a:lnTo>
                    <a:pt x="170" y="175"/>
                  </a:lnTo>
                  <a:lnTo>
                    <a:pt x="170" y="169"/>
                  </a:lnTo>
                  <a:lnTo>
                    <a:pt x="170" y="162"/>
                  </a:lnTo>
                  <a:lnTo>
                    <a:pt x="170" y="154"/>
                  </a:lnTo>
                  <a:lnTo>
                    <a:pt x="170" y="148"/>
                  </a:lnTo>
                  <a:lnTo>
                    <a:pt x="170" y="142"/>
                  </a:lnTo>
                  <a:lnTo>
                    <a:pt x="170" y="134"/>
                  </a:lnTo>
                  <a:lnTo>
                    <a:pt x="170" y="130"/>
                  </a:lnTo>
                  <a:lnTo>
                    <a:pt x="170" y="124"/>
                  </a:lnTo>
                  <a:lnTo>
                    <a:pt x="170" y="121"/>
                  </a:lnTo>
                  <a:lnTo>
                    <a:pt x="170" y="115"/>
                  </a:lnTo>
                  <a:lnTo>
                    <a:pt x="170" y="113"/>
                  </a:lnTo>
                  <a:lnTo>
                    <a:pt x="125" y="167"/>
                  </a:lnTo>
                  <a:lnTo>
                    <a:pt x="0" y="14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990" y="10379"/>
              <a:ext cx="111" cy="107"/>
            </a:xfrm>
            <a:custGeom>
              <a:avLst/>
              <a:gdLst>
                <a:gd name="T0" fmla="*/ 17 w 223"/>
                <a:gd name="T1" fmla="*/ 0 h 214"/>
                <a:gd name="T2" fmla="*/ 27 w 223"/>
                <a:gd name="T3" fmla="*/ 9 h 214"/>
                <a:gd name="T4" fmla="*/ 23 w 223"/>
                <a:gd name="T5" fmla="*/ 23 h 214"/>
                <a:gd name="T6" fmla="*/ 14 w 223"/>
                <a:gd name="T7" fmla="*/ 27 h 214"/>
                <a:gd name="T8" fmla="*/ 4 w 223"/>
                <a:gd name="T9" fmla="*/ 21 h 214"/>
                <a:gd name="T10" fmla="*/ 0 w 223"/>
                <a:gd name="T11" fmla="*/ 14 h 214"/>
                <a:gd name="T12" fmla="*/ 6 w 223"/>
                <a:gd name="T13" fmla="*/ 10 h 214"/>
                <a:gd name="T14" fmla="*/ 11 w 223"/>
                <a:gd name="T15" fmla="*/ 11 h 214"/>
                <a:gd name="T16" fmla="*/ 17 w 223"/>
                <a:gd name="T17" fmla="*/ 0 h 214"/>
                <a:gd name="T18" fmla="*/ 17 w 223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214">
                  <a:moveTo>
                    <a:pt x="137" y="0"/>
                  </a:moveTo>
                  <a:lnTo>
                    <a:pt x="223" y="68"/>
                  </a:lnTo>
                  <a:lnTo>
                    <a:pt x="188" y="177"/>
                  </a:lnTo>
                  <a:lnTo>
                    <a:pt x="112" y="214"/>
                  </a:lnTo>
                  <a:lnTo>
                    <a:pt x="36" y="168"/>
                  </a:lnTo>
                  <a:lnTo>
                    <a:pt x="0" y="107"/>
                  </a:lnTo>
                  <a:lnTo>
                    <a:pt x="51" y="74"/>
                  </a:lnTo>
                  <a:lnTo>
                    <a:pt x="90" y="8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781" y="10244"/>
              <a:ext cx="133" cy="141"/>
            </a:xfrm>
            <a:custGeom>
              <a:avLst/>
              <a:gdLst>
                <a:gd name="T0" fmla="*/ 0 w 265"/>
                <a:gd name="T1" fmla="*/ 12 h 281"/>
                <a:gd name="T2" fmla="*/ 15 w 265"/>
                <a:gd name="T3" fmla="*/ 5 h 281"/>
                <a:gd name="T4" fmla="*/ 33 w 265"/>
                <a:gd name="T5" fmla="*/ 0 h 281"/>
                <a:gd name="T6" fmla="*/ 34 w 265"/>
                <a:gd name="T7" fmla="*/ 6 h 281"/>
                <a:gd name="T8" fmla="*/ 27 w 265"/>
                <a:gd name="T9" fmla="*/ 9 h 281"/>
                <a:gd name="T10" fmla="*/ 32 w 265"/>
                <a:gd name="T11" fmla="*/ 20 h 281"/>
                <a:gd name="T12" fmla="*/ 27 w 265"/>
                <a:gd name="T13" fmla="*/ 26 h 281"/>
                <a:gd name="T14" fmla="*/ 24 w 265"/>
                <a:gd name="T15" fmla="*/ 34 h 281"/>
                <a:gd name="T16" fmla="*/ 18 w 265"/>
                <a:gd name="T17" fmla="*/ 34 h 281"/>
                <a:gd name="T18" fmla="*/ 15 w 265"/>
                <a:gd name="T19" fmla="*/ 36 h 281"/>
                <a:gd name="T20" fmla="*/ 11 w 265"/>
                <a:gd name="T21" fmla="*/ 28 h 281"/>
                <a:gd name="T22" fmla="*/ 1 w 265"/>
                <a:gd name="T23" fmla="*/ 32 h 281"/>
                <a:gd name="T24" fmla="*/ 0 w 265"/>
                <a:gd name="T25" fmla="*/ 12 h 281"/>
                <a:gd name="T26" fmla="*/ 0 w 265"/>
                <a:gd name="T27" fmla="*/ 12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5" h="281">
                  <a:moveTo>
                    <a:pt x="0" y="91"/>
                  </a:moveTo>
                  <a:lnTo>
                    <a:pt x="120" y="35"/>
                  </a:lnTo>
                  <a:lnTo>
                    <a:pt x="261" y="0"/>
                  </a:lnTo>
                  <a:lnTo>
                    <a:pt x="265" y="45"/>
                  </a:lnTo>
                  <a:lnTo>
                    <a:pt x="214" y="70"/>
                  </a:lnTo>
                  <a:lnTo>
                    <a:pt x="251" y="156"/>
                  </a:lnTo>
                  <a:lnTo>
                    <a:pt x="214" y="203"/>
                  </a:lnTo>
                  <a:lnTo>
                    <a:pt x="185" y="269"/>
                  </a:lnTo>
                  <a:lnTo>
                    <a:pt x="142" y="265"/>
                  </a:lnTo>
                  <a:lnTo>
                    <a:pt x="113" y="281"/>
                  </a:lnTo>
                  <a:lnTo>
                    <a:pt x="81" y="224"/>
                  </a:lnTo>
                  <a:lnTo>
                    <a:pt x="7" y="24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4744" y="9760"/>
              <a:ext cx="194" cy="99"/>
            </a:xfrm>
            <a:custGeom>
              <a:avLst/>
              <a:gdLst>
                <a:gd name="T0" fmla="*/ 0 w 387"/>
                <a:gd name="T1" fmla="*/ 20 h 199"/>
                <a:gd name="T2" fmla="*/ 12 w 387"/>
                <a:gd name="T3" fmla="*/ 7 h 199"/>
                <a:gd name="T4" fmla="*/ 27 w 387"/>
                <a:gd name="T5" fmla="*/ 0 h 199"/>
                <a:gd name="T6" fmla="*/ 40 w 387"/>
                <a:gd name="T7" fmla="*/ 0 h 199"/>
                <a:gd name="T8" fmla="*/ 47 w 387"/>
                <a:gd name="T9" fmla="*/ 7 h 199"/>
                <a:gd name="T10" fmla="*/ 49 w 387"/>
                <a:gd name="T11" fmla="*/ 17 h 199"/>
                <a:gd name="T12" fmla="*/ 38 w 387"/>
                <a:gd name="T13" fmla="*/ 22 h 199"/>
                <a:gd name="T14" fmla="*/ 25 w 387"/>
                <a:gd name="T15" fmla="*/ 24 h 199"/>
                <a:gd name="T16" fmla="*/ 10 w 387"/>
                <a:gd name="T17" fmla="*/ 23 h 199"/>
                <a:gd name="T18" fmla="*/ 0 w 387"/>
                <a:gd name="T19" fmla="*/ 20 h 199"/>
                <a:gd name="T20" fmla="*/ 0 w 387"/>
                <a:gd name="T21" fmla="*/ 2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" h="199">
                  <a:moveTo>
                    <a:pt x="0" y="162"/>
                  </a:moveTo>
                  <a:lnTo>
                    <a:pt x="95" y="58"/>
                  </a:lnTo>
                  <a:lnTo>
                    <a:pt x="210" y="0"/>
                  </a:lnTo>
                  <a:lnTo>
                    <a:pt x="313" y="4"/>
                  </a:lnTo>
                  <a:lnTo>
                    <a:pt x="376" y="62"/>
                  </a:lnTo>
                  <a:lnTo>
                    <a:pt x="387" y="142"/>
                  </a:lnTo>
                  <a:lnTo>
                    <a:pt x="298" y="179"/>
                  </a:lnTo>
                  <a:lnTo>
                    <a:pt x="194" y="199"/>
                  </a:lnTo>
                  <a:lnTo>
                    <a:pt x="74" y="18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683" y="9832"/>
              <a:ext cx="255" cy="357"/>
            </a:xfrm>
            <a:custGeom>
              <a:avLst/>
              <a:gdLst>
                <a:gd name="T0" fmla="*/ 16 w 510"/>
                <a:gd name="T1" fmla="*/ 3 h 714"/>
                <a:gd name="T2" fmla="*/ 17 w 510"/>
                <a:gd name="T3" fmla="*/ 3 h 714"/>
                <a:gd name="T4" fmla="*/ 18 w 510"/>
                <a:gd name="T5" fmla="*/ 3 h 714"/>
                <a:gd name="T6" fmla="*/ 19 w 510"/>
                <a:gd name="T7" fmla="*/ 3 h 714"/>
                <a:gd name="T8" fmla="*/ 19 w 510"/>
                <a:gd name="T9" fmla="*/ 3 h 714"/>
                <a:gd name="T10" fmla="*/ 20 w 510"/>
                <a:gd name="T11" fmla="*/ 4 h 714"/>
                <a:gd name="T12" fmla="*/ 20 w 510"/>
                <a:gd name="T13" fmla="*/ 4 h 714"/>
                <a:gd name="T14" fmla="*/ 21 w 510"/>
                <a:gd name="T15" fmla="*/ 4 h 714"/>
                <a:gd name="T16" fmla="*/ 22 w 510"/>
                <a:gd name="T17" fmla="*/ 4 h 714"/>
                <a:gd name="T18" fmla="*/ 23 w 510"/>
                <a:gd name="T19" fmla="*/ 4 h 714"/>
                <a:gd name="T20" fmla="*/ 23 w 510"/>
                <a:gd name="T21" fmla="*/ 4 h 714"/>
                <a:gd name="T22" fmla="*/ 24 w 510"/>
                <a:gd name="T23" fmla="*/ 5 h 714"/>
                <a:gd name="T24" fmla="*/ 25 w 510"/>
                <a:gd name="T25" fmla="*/ 5 h 714"/>
                <a:gd name="T26" fmla="*/ 25 w 510"/>
                <a:gd name="T27" fmla="*/ 5 h 714"/>
                <a:gd name="T28" fmla="*/ 26 w 510"/>
                <a:gd name="T29" fmla="*/ 5 h 714"/>
                <a:gd name="T30" fmla="*/ 27 w 510"/>
                <a:gd name="T31" fmla="*/ 5 h 714"/>
                <a:gd name="T32" fmla="*/ 28 w 510"/>
                <a:gd name="T33" fmla="*/ 6 h 714"/>
                <a:gd name="T34" fmla="*/ 28 w 510"/>
                <a:gd name="T35" fmla="*/ 6 h 714"/>
                <a:gd name="T36" fmla="*/ 29 w 510"/>
                <a:gd name="T37" fmla="*/ 6 h 714"/>
                <a:gd name="T38" fmla="*/ 30 w 510"/>
                <a:gd name="T39" fmla="*/ 6 h 714"/>
                <a:gd name="T40" fmla="*/ 31 w 510"/>
                <a:gd name="T41" fmla="*/ 7 h 714"/>
                <a:gd name="T42" fmla="*/ 32 w 510"/>
                <a:gd name="T43" fmla="*/ 7 h 714"/>
                <a:gd name="T44" fmla="*/ 33 w 510"/>
                <a:gd name="T45" fmla="*/ 7 h 714"/>
                <a:gd name="T46" fmla="*/ 33 w 510"/>
                <a:gd name="T47" fmla="*/ 7 h 714"/>
                <a:gd name="T48" fmla="*/ 33 w 510"/>
                <a:gd name="T49" fmla="*/ 7 h 714"/>
                <a:gd name="T50" fmla="*/ 34 w 510"/>
                <a:gd name="T51" fmla="*/ 7 h 714"/>
                <a:gd name="T52" fmla="*/ 35 w 510"/>
                <a:gd name="T53" fmla="*/ 7 h 714"/>
                <a:gd name="T54" fmla="*/ 36 w 510"/>
                <a:gd name="T55" fmla="*/ 7 h 714"/>
                <a:gd name="T56" fmla="*/ 37 w 510"/>
                <a:gd name="T57" fmla="*/ 7 h 714"/>
                <a:gd name="T58" fmla="*/ 38 w 510"/>
                <a:gd name="T59" fmla="*/ 7 h 714"/>
                <a:gd name="T60" fmla="*/ 39 w 510"/>
                <a:gd name="T61" fmla="*/ 7 h 714"/>
                <a:gd name="T62" fmla="*/ 41 w 510"/>
                <a:gd name="T63" fmla="*/ 7 h 714"/>
                <a:gd name="T64" fmla="*/ 42 w 510"/>
                <a:gd name="T65" fmla="*/ 6 h 714"/>
                <a:gd name="T66" fmla="*/ 43 w 510"/>
                <a:gd name="T67" fmla="*/ 6 h 714"/>
                <a:gd name="T68" fmla="*/ 44 w 510"/>
                <a:gd name="T69" fmla="*/ 6 h 714"/>
                <a:gd name="T70" fmla="*/ 45 w 510"/>
                <a:gd name="T71" fmla="*/ 6 h 714"/>
                <a:gd name="T72" fmla="*/ 46 w 510"/>
                <a:gd name="T73" fmla="*/ 6 h 714"/>
                <a:gd name="T74" fmla="*/ 47 w 510"/>
                <a:gd name="T75" fmla="*/ 6 h 714"/>
                <a:gd name="T76" fmla="*/ 47 w 510"/>
                <a:gd name="T77" fmla="*/ 6 h 714"/>
                <a:gd name="T78" fmla="*/ 47 w 510"/>
                <a:gd name="T79" fmla="*/ 6 h 714"/>
                <a:gd name="T80" fmla="*/ 64 w 510"/>
                <a:gd name="T81" fmla="*/ 0 h 714"/>
                <a:gd name="T82" fmla="*/ 61 w 510"/>
                <a:gd name="T83" fmla="*/ 31 h 714"/>
                <a:gd name="T84" fmla="*/ 55 w 510"/>
                <a:gd name="T85" fmla="*/ 55 h 714"/>
                <a:gd name="T86" fmla="*/ 44 w 510"/>
                <a:gd name="T87" fmla="*/ 47 h 714"/>
                <a:gd name="T88" fmla="*/ 46 w 510"/>
                <a:gd name="T89" fmla="*/ 62 h 714"/>
                <a:gd name="T90" fmla="*/ 45 w 510"/>
                <a:gd name="T91" fmla="*/ 80 h 714"/>
                <a:gd name="T92" fmla="*/ 35 w 510"/>
                <a:gd name="T93" fmla="*/ 88 h 714"/>
                <a:gd name="T94" fmla="*/ 21 w 510"/>
                <a:gd name="T95" fmla="*/ 90 h 714"/>
                <a:gd name="T96" fmla="*/ 11 w 510"/>
                <a:gd name="T97" fmla="*/ 85 h 714"/>
                <a:gd name="T98" fmla="*/ 2 w 510"/>
                <a:gd name="T99" fmla="*/ 68 h 714"/>
                <a:gd name="T100" fmla="*/ 0 w 510"/>
                <a:gd name="T101" fmla="*/ 48 h 714"/>
                <a:gd name="T102" fmla="*/ 4 w 510"/>
                <a:gd name="T103" fmla="*/ 25 h 714"/>
                <a:gd name="T104" fmla="*/ 16 w 510"/>
                <a:gd name="T105" fmla="*/ 3 h 714"/>
                <a:gd name="T106" fmla="*/ 16 w 510"/>
                <a:gd name="T107" fmla="*/ 3 h 7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10" h="714">
                  <a:moveTo>
                    <a:pt x="126" y="18"/>
                  </a:moveTo>
                  <a:lnTo>
                    <a:pt x="130" y="18"/>
                  </a:lnTo>
                  <a:lnTo>
                    <a:pt x="138" y="20"/>
                  </a:lnTo>
                  <a:lnTo>
                    <a:pt x="146" y="22"/>
                  </a:lnTo>
                  <a:lnTo>
                    <a:pt x="150" y="22"/>
                  </a:lnTo>
                  <a:lnTo>
                    <a:pt x="156" y="25"/>
                  </a:lnTo>
                  <a:lnTo>
                    <a:pt x="160" y="25"/>
                  </a:lnTo>
                  <a:lnTo>
                    <a:pt x="165" y="27"/>
                  </a:lnTo>
                  <a:lnTo>
                    <a:pt x="171" y="29"/>
                  </a:lnTo>
                  <a:lnTo>
                    <a:pt x="177" y="31"/>
                  </a:lnTo>
                  <a:lnTo>
                    <a:pt x="183" y="31"/>
                  </a:lnTo>
                  <a:lnTo>
                    <a:pt x="191" y="35"/>
                  </a:lnTo>
                  <a:lnTo>
                    <a:pt x="195" y="35"/>
                  </a:lnTo>
                  <a:lnTo>
                    <a:pt x="200" y="37"/>
                  </a:lnTo>
                  <a:lnTo>
                    <a:pt x="206" y="37"/>
                  </a:lnTo>
                  <a:lnTo>
                    <a:pt x="214" y="39"/>
                  </a:lnTo>
                  <a:lnTo>
                    <a:pt x="218" y="41"/>
                  </a:lnTo>
                  <a:lnTo>
                    <a:pt x="224" y="43"/>
                  </a:lnTo>
                  <a:lnTo>
                    <a:pt x="230" y="45"/>
                  </a:lnTo>
                  <a:lnTo>
                    <a:pt x="236" y="47"/>
                  </a:lnTo>
                  <a:lnTo>
                    <a:pt x="243" y="49"/>
                  </a:lnTo>
                  <a:lnTo>
                    <a:pt x="253" y="51"/>
                  </a:lnTo>
                  <a:lnTo>
                    <a:pt x="257" y="51"/>
                  </a:lnTo>
                  <a:lnTo>
                    <a:pt x="261" y="53"/>
                  </a:lnTo>
                  <a:lnTo>
                    <a:pt x="263" y="51"/>
                  </a:lnTo>
                  <a:lnTo>
                    <a:pt x="269" y="51"/>
                  </a:lnTo>
                  <a:lnTo>
                    <a:pt x="275" y="51"/>
                  </a:lnTo>
                  <a:lnTo>
                    <a:pt x="282" y="51"/>
                  </a:lnTo>
                  <a:lnTo>
                    <a:pt x="290" y="49"/>
                  </a:lnTo>
                  <a:lnTo>
                    <a:pt x="300" y="49"/>
                  </a:lnTo>
                  <a:lnTo>
                    <a:pt x="310" y="49"/>
                  </a:lnTo>
                  <a:lnTo>
                    <a:pt x="321" y="49"/>
                  </a:lnTo>
                  <a:lnTo>
                    <a:pt x="331" y="47"/>
                  </a:lnTo>
                  <a:lnTo>
                    <a:pt x="341" y="47"/>
                  </a:lnTo>
                  <a:lnTo>
                    <a:pt x="349" y="45"/>
                  </a:lnTo>
                  <a:lnTo>
                    <a:pt x="356" y="45"/>
                  </a:lnTo>
                  <a:lnTo>
                    <a:pt x="362" y="45"/>
                  </a:lnTo>
                  <a:lnTo>
                    <a:pt x="370" y="45"/>
                  </a:lnTo>
                  <a:lnTo>
                    <a:pt x="372" y="45"/>
                  </a:lnTo>
                  <a:lnTo>
                    <a:pt x="374" y="45"/>
                  </a:lnTo>
                  <a:lnTo>
                    <a:pt x="510" y="0"/>
                  </a:lnTo>
                  <a:lnTo>
                    <a:pt x="481" y="242"/>
                  </a:lnTo>
                  <a:lnTo>
                    <a:pt x="438" y="433"/>
                  </a:lnTo>
                  <a:lnTo>
                    <a:pt x="345" y="374"/>
                  </a:lnTo>
                  <a:lnTo>
                    <a:pt x="368" y="495"/>
                  </a:lnTo>
                  <a:lnTo>
                    <a:pt x="355" y="640"/>
                  </a:lnTo>
                  <a:lnTo>
                    <a:pt x="278" y="704"/>
                  </a:lnTo>
                  <a:lnTo>
                    <a:pt x="165" y="714"/>
                  </a:lnTo>
                  <a:lnTo>
                    <a:pt x="82" y="679"/>
                  </a:lnTo>
                  <a:lnTo>
                    <a:pt x="15" y="544"/>
                  </a:lnTo>
                  <a:lnTo>
                    <a:pt x="0" y="382"/>
                  </a:lnTo>
                  <a:lnTo>
                    <a:pt x="31" y="195"/>
                  </a:lnTo>
                  <a:lnTo>
                    <a:pt x="126" y="1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737" y="10290"/>
              <a:ext cx="47" cy="102"/>
            </a:xfrm>
            <a:custGeom>
              <a:avLst/>
              <a:gdLst>
                <a:gd name="T0" fmla="*/ 1 w 93"/>
                <a:gd name="T1" fmla="*/ 5 h 203"/>
                <a:gd name="T2" fmla="*/ 12 w 93"/>
                <a:gd name="T3" fmla="*/ 0 h 203"/>
                <a:gd name="T4" fmla="*/ 12 w 93"/>
                <a:gd name="T5" fmla="*/ 22 h 203"/>
                <a:gd name="T6" fmla="*/ 0 w 93"/>
                <a:gd name="T7" fmla="*/ 26 h 203"/>
                <a:gd name="T8" fmla="*/ 1 w 93"/>
                <a:gd name="T9" fmla="*/ 5 h 203"/>
                <a:gd name="T10" fmla="*/ 1 w 93"/>
                <a:gd name="T11" fmla="*/ 5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203">
                  <a:moveTo>
                    <a:pt x="2" y="34"/>
                  </a:moveTo>
                  <a:lnTo>
                    <a:pt x="90" y="0"/>
                  </a:lnTo>
                  <a:lnTo>
                    <a:pt x="93" y="172"/>
                  </a:lnTo>
                  <a:lnTo>
                    <a:pt x="0" y="203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750" y="9876"/>
              <a:ext cx="179" cy="100"/>
            </a:xfrm>
            <a:custGeom>
              <a:avLst/>
              <a:gdLst>
                <a:gd name="T0" fmla="*/ 0 w 359"/>
                <a:gd name="T1" fmla="*/ 0 h 201"/>
                <a:gd name="T2" fmla="*/ 18 w 359"/>
                <a:gd name="T3" fmla="*/ 1 h 201"/>
                <a:gd name="T4" fmla="*/ 31 w 359"/>
                <a:gd name="T5" fmla="*/ 5 h 201"/>
                <a:gd name="T6" fmla="*/ 44 w 359"/>
                <a:gd name="T7" fmla="*/ 13 h 201"/>
                <a:gd name="T8" fmla="*/ 42 w 359"/>
                <a:gd name="T9" fmla="*/ 20 h 201"/>
                <a:gd name="T10" fmla="*/ 32 w 359"/>
                <a:gd name="T11" fmla="*/ 25 h 201"/>
                <a:gd name="T12" fmla="*/ 27 w 359"/>
                <a:gd name="T13" fmla="*/ 21 h 201"/>
                <a:gd name="T14" fmla="*/ 25 w 359"/>
                <a:gd name="T15" fmla="*/ 13 h 201"/>
                <a:gd name="T16" fmla="*/ 14 w 359"/>
                <a:gd name="T17" fmla="*/ 19 h 201"/>
                <a:gd name="T18" fmla="*/ 6 w 359"/>
                <a:gd name="T19" fmla="*/ 19 h 201"/>
                <a:gd name="T20" fmla="*/ 1 w 359"/>
                <a:gd name="T21" fmla="*/ 11 h 201"/>
                <a:gd name="T22" fmla="*/ 0 w 359"/>
                <a:gd name="T23" fmla="*/ 0 h 201"/>
                <a:gd name="T24" fmla="*/ 0 w 359"/>
                <a:gd name="T25" fmla="*/ 0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9" h="201">
                  <a:moveTo>
                    <a:pt x="0" y="0"/>
                  </a:moveTo>
                  <a:lnTo>
                    <a:pt x="150" y="10"/>
                  </a:lnTo>
                  <a:lnTo>
                    <a:pt x="248" y="41"/>
                  </a:lnTo>
                  <a:lnTo>
                    <a:pt x="359" y="105"/>
                  </a:lnTo>
                  <a:lnTo>
                    <a:pt x="337" y="164"/>
                  </a:lnTo>
                  <a:lnTo>
                    <a:pt x="263" y="201"/>
                  </a:lnTo>
                  <a:lnTo>
                    <a:pt x="219" y="175"/>
                  </a:lnTo>
                  <a:lnTo>
                    <a:pt x="203" y="107"/>
                  </a:lnTo>
                  <a:lnTo>
                    <a:pt x="117" y="156"/>
                  </a:lnTo>
                  <a:lnTo>
                    <a:pt x="51" y="154"/>
                  </a:lnTo>
                  <a:lnTo>
                    <a:pt x="1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30" y="10329"/>
              <a:ext cx="45" cy="57"/>
            </a:xfrm>
            <a:custGeom>
              <a:avLst/>
              <a:gdLst>
                <a:gd name="T0" fmla="*/ 4 w 90"/>
                <a:gd name="T1" fmla="*/ 6 h 114"/>
                <a:gd name="T2" fmla="*/ 4 w 90"/>
                <a:gd name="T3" fmla="*/ 7 h 114"/>
                <a:gd name="T4" fmla="*/ 4 w 90"/>
                <a:gd name="T5" fmla="*/ 7 h 114"/>
                <a:gd name="T6" fmla="*/ 4 w 90"/>
                <a:gd name="T7" fmla="*/ 8 h 114"/>
                <a:gd name="T8" fmla="*/ 4 w 90"/>
                <a:gd name="T9" fmla="*/ 9 h 114"/>
                <a:gd name="T10" fmla="*/ 4 w 90"/>
                <a:gd name="T11" fmla="*/ 10 h 114"/>
                <a:gd name="T12" fmla="*/ 5 w 90"/>
                <a:gd name="T13" fmla="*/ 10 h 114"/>
                <a:gd name="T14" fmla="*/ 5 w 90"/>
                <a:gd name="T15" fmla="*/ 11 h 114"/>
                <a:gd name="T16" fmla="*/ 6 w 90"/>
                <a:gd name="T17" fmla="*/ 11 h 114"/>
                <a:gd name="T18" fmla="*/ 6 w 90"/>
                <a:gd name="T19" fmla="*/ 11 h 114"/>
                <a:gd name="T20" fmla="*/ 6 w 90"/>
                <a:gd name="T21" fmla="*/ 10 h 114"/>
                <a:gd name="T22" fmla="*/ 7 w 90"/>
                <a:gd name="T23" fmla="*/ 10 h 114"/>
                <a:gd name="T24" fmla="*/ 7 w 90"/>
                <a:gd name="T25" fmla="*/ 9 h 114"/>
                <a:gd name="T26" fmla="*/ 8 w 90"/>
                <a:gd name="T27" fmla="*/ 8 h 114"/>
                <a:gd name="T28" fmla="*/ 8 w 90"/>
                <a:gd name="T29" fmla="*/ 8 h 114"/>
                <a:gd name="T30" fmla="*/ 8 w 90"/>
                <a:gd name="T31" fmla="*/ 6 h 114"/>
                <a:gd name="T32" fmla="*/ 8 w 90"/>
                <a:gd name="T33" fmla="*/ 6 h 114"/>
                <a:gd name="T34" fmla="*/ 8 w 90"/>
                <a:gd name="T35" fmla="*/ 5 h 114"/>
                <a:gd name="T36" fmla="*/ 8 w 90"/>
                <a:gd name="T37" fmla="*/ 4 h 114"/>
                <a:gd name="T38" fmla="*/ 8 w 90"/>
                <a:gd name="T39" fmla="*/ 4 h 114"/>
                <a:gd name="T40" fmla="*/ 8 w 90"/>
                <a:gd name="T41" fmla="*/ 3 h 114"/>
                <a:gd name="T42" fmla="*/ 9 w 90"/>
                <a:gd name="T43" fmla="*/ 2 h 114"/>
                <a:gd name="T44" fmla="*/ 9 w 90"/>
                <a:gd name="T45" fmla="*/ 1 h 114"/>
                <a:gd name="T46" fmla="*/ 9 w 90"/>
                <a:gd name="T47" fmla="*/ 0 h 114"/>
                <a:gd name="T48" fmla="*/ 12 w 90"/>
                <a:gd name="T49" fmla="*/ 1 h 114"/>
                <a:gd name="T50" fmla="*/ 12 w 90"/>
                <a:gd name="T51" fmla="*/ 1 h 114"/>
                <a:gd name="T52" fmla="*/ 12 w 90"/>
                <a:gd name="T53" fmla="*/ 2 h 114"/>
                <a:gd name="T54" fmla="*/ 12 w 90"/>
                <a:gd name="T55" fmla="*/ 2 h 114"/>
                <a:gd name="T56" fmla="*/ 12 w 90"/>
                <a:gd name="T57" fmla="*/ 3 h 114"/>
                <a:gd name="T58" fmla="*/ 11 w 90"/>
                <a:gd name="T59" fmla="*/ 4 h 114"/>
                <a:gd name="T60" fmla="*/ 11 w 90"/>
                <a:gd name="T61" fmla="*/ 5 h 114"/>
                <a:gd name="T62" fmla="*/ 11 w 90"/>
                <a:gd name="T63" fmla="*/ 7 h 114"/>
                <a:gd name="T64" fmla="*/ 11 w 90"/>
                <a:gd name="T65" fmla="*/ 8 h 114"/>
                <a:gd name="T66" fmla="*/ 11 w 90"/>
                <a:gd name="T67" fmla="*/ 9 h 114"/>
                <a:gd name="T68" fmla="*/ 10 w 90"/>
                <a:gd name="T69" fmla="*/ 10 h 114"/>
                <a:gd name="T70" fmla="*/ 10 w 90"/>
                <a:gd name="T71" fmla="*/ 11 h 114"/>
                <a:gd name="T72" fmla="*/ 9 w 90"/>
                <a:gd name="T73" fmla="*/ 12 h 114"/>
                <a:gd name="T74" fmla="*/ 8 w 90"/>
                <a:gd name="T75" fmla="*/ 13 h 114"/>
                <a:gd name="T76" fmla="*/ 8 w 90"/>
                <a:gd name="T77" fmla="*/ 14 h 114"/>
                <a:gd name="T78" fmla="*/ 6 w 90"/>
                <a:gd name="T79" fmla="*/ 14 h 114"/>
                <a:gd name="T80" fmla="*/ 5 w 90"/>
                <a:gd name="T81" fmla="*/ 15 h 114"/>
                <a:gd name="T82" fmla="*/ 5 w 90"/>
                <a:gd name="T83" fmla="*/ 15 h 114"/>
                <a:gd name="T84" fmla="*/ 5 w 90"/>
                <a:gd name="T85" fmla="*/ 14 h 114"/>
                <a:gd name="T86" fmla="*/ 4 w 90"/>
                <a:gd name="T87" fmla="*/ 14 h 114"/>
                <a:gd name="T88" fmla="*/ 3 w 90"/>
                <a:gd name="T89" fmla="*/ 13 h 114"/>
                <a:gd name="T90" fmla="*/ 3 w 90"/>
                <a:gd name="T91" fmla="*/ 13 h 114"/>
                <a:gd name="T92" fmla="*/ 2 w 90"/>
                <a:gd name="T93" fmla="*/ 13 h 114"/>
                <a:gd name="T94" fmla="*/ 2 w 90"/>
                <a:gd name="T95" fmla="*/ 12 h 114"/>
                <a:gd name="T96" fmla="*/ 1 w 90"/>
                <a:gd name="T97" fmla="*/ 11 h 114"/>
                <a:gd name="T98" fmla="*/ 1 w 90"/>
                <a:gd name="T99" fmla="*/ 10 h 114"/>
                <a:gd name="T100" fmla="*/ 1 w 90"/>
                <a:gd name="T101" fmla="*/ 10 h 114"/>
                <a:gd name="T102" fmla="*/ 0 w 90"/>
                <a:gd name="T103" fmla="*/ 8 h 114"/>
                <a:gd name="T104" fmla="*/ 0 w 90"/>
                <a:gd name="T105" fmla="*/ 7 h 114"/>
                <a:gd name="T106" fmla="*/ 4 w 90"/>
                <a:gd name="T107" fmla="*/ 6 h 114"/>
                <a:gd name="T108" fmla="*/ 4 w 90"/>
                <a:gd name="T109" fmla="*/ 6 h 1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0" h="114">
                  <a:moveTo>
                    <a:pt x="25" y="45"/>
                  </a:moveTo>
                  <a:lnTo>
                    <a:pt x="25" y="49"/>
                  </a:lnTo>
                  <a:lnTo>
                    <a:pt x="25" y="55"/>
                  </a:lnTo>
                  <a:lnTo>
                    <a:pt x="27" y="61"/>
                  </a:lnTo>
                  <a:lnTo>
                    <a:pt x="29" y="67"/>
                  </a:lnTo>
                  <a:lnTo>
                    <a:pt x="31" y="73"/>
                  </a:lnTo>
                  <a:lnTo>
                    <a:pt x="35" y="78"/>
                  </a:lnTo>
                  <a:lnTo>
                    <a:pt x="39" y="82"/>
                  </a:lnTo>
                  <a:lnTo>
                    <a:pt x="41" y="84"/>
                  </a:lnTo>
                  <a:lnTo>
                    <a:pt x="45" y="84"/>
                  </a:lnTo>
                  <a:lnTo>
                    <a:pt x="47" y="80"/>
                  </a:lnTo>
                  <a:lnTo>
                    <a:pt x="51" y="75"/>
                  </a:lnTo>
                  <a:lnTo>
                    <a:pt x="53" y="69"/>
                  </a:lnTo>
                  <a:lnTo>
                    <a:pt x="57" y="63"/>
                  </a:lnTo>
                  <a:lnTo>
                    <a:pt x="57" y="57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2" y="38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90" y="6"/>
                  </a:lnTo>
                  <a:lnTo>
                    <a:pt x="90" y="10"/>
                  </a:lnTo>
                  <a:lnTo>
                    <a:pt x="90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9"/>
                  </a:lnTo>
                  <a:lnTo>
                    <a:pt x="86" y="49"/>
                  </a:lnTo>
                  <a:lnTo>
                    <a:pt x="84" y="59"/>
                  </a:lnTo>
                  <a:lnTo>
                    <a:pt x="82" y="69"/>
                  </a:lnTo>
                  <a:lnTo>
                    <a:pt x="78" y="78"/>
                  </a:lnTo>
                  <a:lnTo>
                    <a:pt x="74" y="86"/>
                  </a:lnTo>
                  <a:lnTo>
                    <a:pt x="68" y="96"/>
                  </a:lnTo>
                  <a:lnTo>
                    <a:pt x="62" y="102"/>
                  </a:lnTo>
                  <a:lnTo>
                    <a:pt x="57" y="108"/>
                  </a:lnTo>
                  <a:lnTo>
                    <a:pt x="47" y="112"/>
                  </a:lnTo>
                  <a:lnTo>
                    <a:pt x="39" y="114"/>
                  </a:lnTo>
                  <a:lnTo>
                    <a:pt x="37" y="114"/>
                  </a:lnTo>
                  <a:lnTo>
                    <a:pt x="33" y="112"/>
                  </a:lnTo>
                  <a:lnTo>
                    <a:pt x="27" y="108"/>
                  </a:lnTo>
                  <a:lnTo>
                    <a:pt x="22" y="104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6" y="80"/>
                  </a:lnTo>
                  <a:lnTo>
                    <a:pt x="2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859" y="10335"/>
              <a:ext cx="42" cy="48"/>
            </a:xfrm>
            <a:custGeom>
              <a:avLst/>
              <a:gdLst>
                <a:gd name="T0" fmla="*/ 2 w 83"/>
                <a:gd name="T1" fmla="*/ 8 h 96"/>
                <a:gd name="T2" fmla="*/ 2 w 83"/>
                <a:gd name="T3" fmla="*/ 8 h 96"/>
                <a:gd name="T4" fmla="*/ 3 w 83"/>
                <a:gd name="T5" fmla="*/ 9 h 96"/>
                <a:gd name="T6" fmla="*/ 3 w 83"/>
                <a:gd name="T7" fmla="*/ 9 h 96"/>
                <a:gd name="T8" fmla="*/ 5 w 83"/>
                <a:gd name="T9" fmla="*/ 9 h 96"/>
                <a:gd name="T10" fmla="*/ 5 w 83"/>
                <a:gd name="T11" fmla="*/ 8 h 96"/>
                <a:gd name="T12" fmla="*/ 6 w 83"/>
                <a:gd name="T13" fmla="*/ 8 h 96"/>
                <a:gd name="T14" fmla="*/ 6 w 83"/>
                <a:gd name="T15" fmla="*/ 7 h 96"/>
                <a:gd name="T16" fmla="*/ 6 w 83"/>
                <a:gd name="T17" fmla="*/ 7 h 96"/>
                <a:gd name="T18" fmla="*/ 7 w 83"/>
                <a:gd name="T19" fmla="*/ 5 h 96"/>
                <a:gd name="T20" fmla="*/ 7 w 83"/>
                <a:gd name="T21" fmla="*/ 4 h 96"/>
                <a:gd name="T22" fmla="*/ 7 w 83"/>
                <a:gd name="T23" fmla="*/ 3 h 96"/>
                <a:gd name="T24" fmla="*/ 7 w 83"/>
                <a:gd name="T25" fmla="*/ 2 h 96"/>
                <a:gd name="T26" fmla="*/ 8 w 83"/>
                <a:gd name="T27" fmla="*/ 1 h 96"/>
                <a:gd name="T28" fmla="*/ 8 w 83"/>
                <a:gd name="T29" fmla="*/ 0 h 96"/>
                <a:gd name="T30" fmla="*/ 11 w 83"/>
                <a:gd name="T31" fmla="*/ 2 h 96"/>
                <a:gd name="T32" fmla="*/ 11 w 83"/>
                <a:gd name="T33" fmla="*/ 2 h 96"/>
                <a:gd name="T34" fmla="*/ 11 w 83"/>
                <a:gd name="T35" fmla="*/ 2 h 96"/>
                <a:gd name="T36" fmla="*/ 11 w 83"/>
                <a:gd name="T37" fmla="*/ 3 h 96"/>
                <a:gd name="T38" fmla="*/ 10 w 83"/>
                <a:gd name="T39" fmla="*/ 4 h 96"/>
                <a:gd name="T40" fmla="*/ 10 w 83"/>
                <a:gd name="T41" fmla="*/ 5 h 96"/>
                <a:gd name="T42" fmla="*/ 10 w 83"/>
                <a:gd name="T43" fmla="*/ 7 h 96"/>
                <a:gd name="T44" fmla="*/ 9 w 83"/>
                <a:gd name="T45" fmla="*/ 8 h 96"/>
                <a:gd name="T46" fmla="*/ 9 w 83"/>
                <a:gd name="T47" fmla="*/ 9 h 96"/>
                <a:gd name="T48" fmla="*/ 8 w 83"/>
                <a:gd name="T49" fmla="*/ 10 h 96"/>
                <a:gd name="T50" fmla="*/ 7 w 83"/>
                <a:gd name="T51" fmla="*/ 11 h 96"/>
                <a:gd name="T52" fmla="*/ 6 w 83"/>
                <a:gd name="T53" fmla="*/ 12 h 96"/>
                <a:gd name="T54" fmla="*/ 6 w 83"/>
                <a:gd name="T55" fmla="*/ 12 h 96"/>
                <a:gd name="T56" fmla="*/ 4 w 83"/>
                <a:gd name="T57" fmla="*/ 12 h 96"/>
                <a:gd name="T58" fmla="*/ 3 w 83"/>
                <a:gd name="T59" fmla="*/ 12 h 96"/>
                <a:gd name="T60" fmla="*/ 2 w 83"/>
                <a:gd name="T61" fmla="*/ 12 h 96"/>
                <a:gd name="T62" fmla="*/ 2 w 83"/>
                <a:gd name="T63" fmla="*/ 12 h 96"/>
                <a:gd name="T64" fmla="*/ 1 w 83"/>
                <a:gd name="T65" fmla="*/ 11 h 96"/>
                <a:gd name="T66" fmla="*/ 0 w 83"/>
                <a:gd name="T67" fmla="*/ 11 h 96"/>
                <a:gd name="T68" fmla="*/ 2 w 83"/>
                <a:gd name="T69" fmla="*/ 8 h 96"/>
                <a:gd name="T70" fmla="*/ 2 w 83"/>
                <a:gd name="T71" fmla="*/ 8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96">
                  <a:moveTo>
                    <a:pt x="9" y="61"/>
                  </a:moveTo>
                  <a:lnTo>
                    <a:pt x="11" y="63"/>
                  </a:lnTo>
                  <a:lnTo>
                    <a:pt x="17" y="65"/>
                  </a:lnTo>
                  <a:lnTo>
                    <a:pt x="23" y="66"/>
                  </a:lnTo>
                  <a:lnTo>
                    <a:pt x="33" y="65"/>
                  </a:lnTo>
                  <a:lnTo>
                    <a:pt x="37" y="63"/>
                  </a:lnTo>
                  <a:lnTo>
                    <a:pt x="41" y="61"/>
                  </a:lnTo>
                  <a:lnTo>
                    <a:pt x="44" y="55"/>
                  </a:lnTo>
                  <a:lnTo>
                    <a:pt x="48" y="49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83" y="12"/>
                  </a:lnTo>
                  <a:lnTo>
                    <a:pt x="83" y="16"/>
                  </a:lnTo>
                  <a:lnTo>
                    <a:pt x="81" y="22"/>
                  </a:lnTo>
                  <a:lnTo>
                    <a:pt x="79" y="29"/>
                  </a:lnTo>
                  <a:lnTo>
                    <a:pt x="78" y="39"/>
                  </a:lnTo>
                  <a:lnTo>
                    <a:pt x="74" y="49"/>
                  </a:lnTo>
                  <a:lnTo>
                    <a:pt x="70" y="57"/>
                  </a:lnTo>
                  <a:lnTo>
                    <a:pt x="66" y="68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46" y="90"/>
                  </a:lnTo>
                  <a:lnTo>
                    <a:pt x="41" y="94"/>
                  </a:lnTo>
                  <a:lnTo>
                    <a:pt x="31" y="96"/>
                  </a:lnTo>
                  <a:lnTo>
                    <a:pt x="21" y="94"/>
                  </a:lnTo>
                  <a:lnTo>
                    <a:pt x="15" y="92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058" y="9964"/>
              <a:ext cx="688" cy="984"/>
            </a:xfrm>
            <a:custGeom>
              <a:avLst/>
              <a:gdLst>
                <a:gd name="T0" fmla="*/ 51 w 1376"/>
                <a:gd name="T1" fmla="*/ 246 h 1970"/>
                <a:gd name="T2" fmla="*/ 98 w 1376"/>
                <a:gd name="T3" fmla="*/ 210 h 1970"/>
                <a:gd name="T4" fmla="*/ 93 w 1376"/>
                <a:gd name="T5" fmla="*/ 154 h 1970"/>
                <a:gd name="T6" fmla="*/ 110 w 1376"/>
                <a:gd name="T7" fmla="*/ 224 h 1970"/>
                <a:gd name="T8" fmla="*/ 127 w 1376"/>
                <a:gd name="T9" fmla="*/ 245 h 1970"/>
                <a:gd name="T10" fmla="*/ 171 w 1376"/>
                <a:gd name="T11" fmla="*/ 186 h 1970"/>
                <a:gd name="T12" fmla="*/ 161 w 1376"/>
                <a:gd name="T13" fmla="*/ 139 h 1970"/>
                <a:gd name="T14" fmla="*/ 128 w 1376"/>
                <a:gd name="T15" fmla="*/ 114 h 1970"/>
                <a:gd name="T16" fmla="*/ 150 w 1376"/>
                <a:gd name="T17" fmla="*/ 109 h 1970"/>
                <a:gd name="T18" fmla="*/ 171 w 1376"/>
                <a:gd name="T19" fmla="*/ 85 h 1970"/>
                <a:gd name="T20" fmla="*/ 145 w 1376"/>
                <a:gd name="T21" fmla="*/ 81 h 1970"/>
                <a:gd name="T22" fmla="*/ 149 w 1376"/>
                <a:gd name="T23" fmla="*/ 50 h 1970"/>
                <a:gd name="T24" fmla="*/ 163 w 1376"/>
                <a:gd name="T25" fmla="*/ 48 h 1970"/>
                <a:gd name="T26" fmla="*/ 158 w 1376"/>
                <a:gd name="T27" fmla="*/ 1 h 1970"/>
                <a:gd name="T28" fmla="*/ 144 w 1376"/>
                <a:gd name="T29" fmla="*/ 10 h 1970"/>
                <a:gd name="T30" fmla="*/ 117 w 1376"/>
                <a:gd name="T31" fmla="*/ 9 h 1970"/>
                <a:gd name="T32" fmla="*/ 116 w 1376"/>
                <a:gd name="T33" fmla="*/ 9 h 1970"/>
                <a:gd name="T34" fmla="*/ 114 w 1376"/>
                <a:gd name="T35" fmla="*/ 10 h 1970"/>
                <a:gd name="T36" fmla="*/ 112 w 1376"/>
                <a:gd name="T37" fmla="*/ 10 h 1970"/>
                <a:gd name="T38" fmla="*/ 111 w 1376"/>
                <a:gd name="T39" fmla="*/ 10 h 1970"/>
                <a:gd name="T40" fmla="*/ 109 w 1376"/>
                <a:gd name="T41" fmla="*/ 11 h 1970"/>
                <a:gd name="T42" fmla="*/ 107 w 1376"/>
                <a:gd name="T43" fmla="*/ 12 h 1970"/>
                <a:gd name="T44" fmla="*/ 104 w 1376"/>
                <a:gd name="T45" fmla="*/ 12 h 1970"/>
                <a:gd name="T46" fmla="*/ 103 w 1376"/>
                <a:gd name="T47" fmla="*/ 13 h 1970"/>
                <a:gd name="T48" fmla="*/ 101 w 1376"/>
                <a:gd name="T49" fmla="*/ 13 h 1970"/>
                <a:gd name="T50" fmla="*/ 99 w 1376"/>
                <a:gd name="T51" fmla="*/ 14 h 1970"/>
                <a:gd name="T52" fmla="*/ 97 w 1376"/>
                <a:gd name="T53" fmla="*/ 15 h 1970"/>
                <a:gd name="T54" fmla="*/ 96 w 1376"/>
                <a:gd name="T55" fmla="*/ 15 h 1970"/>
                <a:gd name="T56" fmla="*/ 94 w 1376"/>
                <a:gd name="T57" fmla="*/ 16 h 1970"/>
                <a:gd name="T58" fmla="*/ 93 w 1376"/>
                <a:gd name="T59" fmla="*/ 17 h 1970"/>
                <a:gd name="T60" fmla="*/ 90 w 1376"/>
                <a:gd name="T61" fmla="*/ 20 h 1970"/>
                <a:gd name="T62" fmla="*/ 89 w 1376"/>
                <a:gd name="T63" fmla="*/ 21 h 1970"/>
                <a:gd name="T64" fmla="*/ 87 w 1376"/>
                <a:gd name="T65" fmla="*/ 22 h 1970"/>
                <a:gd name="T66" fmla="*/ 85 w 1376"/>
                <a:gd name="T67" fmla="*/ 23 h 1970"/>
                <a:gd name="T68" fmla="*/ 84 w 1376"/>
                <a:gd name="T69" fmla="*/ 24 h 1970"/>
                <a:gd name="T70" fmla="*/ 82 w 1376"/>
                <a:gd name="T71" fmla="*/ 26 h 1970"/>
                <a:gd name="T72" fmla="*/ 81 w 1376"/>
                <a:gd name="T73" fmla="*/ 27 h 1970"/>
                <a:gd name="T74" fmla="*/ 79 w 1376"/>
                <a:gd name="T75" fmla="*/ 28 h 1970"/>
                <a:gd name="T76" fmla="*/ 78 w 1376"/>
                <a:gd name="T77" fmla="*/ 29 h 1970"/>
                <a:gd name="T78" fmla="*/ 76 w 1376"/>
                <a:gd name="T79" fmla="*/ 30 h 1970"/>
                <a:gd name="T80" fmla="*/ 75 w 1376"/>
                <a:gd name="T81" fmla="*/ 31 h 1970"/>
                <a:gd name="T82" fmla="*/ 37 w 1376"/>
                <a:gd name="T83" fmla="*/ 63 h 1970"/>
                <a:gd name="T84" fmla="*/ 0 w 1376"/>
                <a:gd name="T85" fmla="*/ 104 h 1970"/>
                <a:gd name="T86" fmla="*/ 41 w 1376"/>
                <a:gd name="T87" fmla="*/ 86 h 1970"/>
                <a:gd name="T88" fmla="*/ 40 w 1376"/>
                <a:gd name="T89" fmla="*/ 140 h 1970"/>
                <a:gd name="T90" fmla="*/ 42 w 1376"/>
                <a:gd name="T91" fmla="*/ 214 h 1970"/>
                <a:gd name="T92" fmla="*/ 23 w 1376"/>
                <a:gd name="T93" fmla="*/ 237 h 19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76" h="1970">
                  <a:moveTo>
                    <a:pt x="181" y="1901"/>
                  </a:moveTo>
                  <a:lnTo>
                    <a:pt x="402" y="1970"/>
                  </a:lnTo>
                  <a:lnTo>
                    <a:pt x="639" y="1833"/>
                  </a:lnTo>
                  <a:lnTo>
                    <a:pt x="780" y="1683"/>
                  </a:lnTo>
                  <a:lnTo>
                    <a:pt x="803" y="1478"/>
                  </a:lnTo>
                  <a:lnTo>
                    <a:pt x="737" y="1240"/>
                  </a:lnTo>
                  <a:lnTo>
                    <a:pt x="1039" y="1428"/>
                  </a:lnTo>
                  <a:lnTo>
                    <a:pt x="873" y="1798"/>
                  </a:lnTo>
                  <a:lnTo>
                    <a:pt x="807" y="1937"/>
                  </a:lnTo>
                  <a:lnTo>
                    <a:pt x="1016" y="1966"/>
                  </a:lnTo>
                  <a:lnTo>
                    <a:pt x="1240" y="1734"/>
                  </a:lnTo>
                  <a:lnTo>
                    <a:pt x="1361" y="1496"/>
                  </a:lnTo>
                  <a:lnTo>
                    <a:pt x="1376" y="1293"/>
                  </a:lnTo>
                  <a:lnTo>
                    <a:pt x="1283" y="1118"/>
                  </a:lnTo>
                  <a:lnTo>
                    <a:pt x="1105" y="965"/>
                  </a:lnTo>
                  <a:lnTo>
                    <a:pt x="1020" y="919"/>
                  </a:lnTo>
                  <a:lnTo>
                    <a:pt x="1051" y="864"/>
                  </a:lnTo>
                  <a:lnTo>
                    <a:pt x="1195" y="878"/>
                  </a:lnTo>
                  <a:lnTo>
                    <a:pt x="1359" y="852"/>
                  </a:lnTo>
                  <a:lnTo>
                    <a:pt x="1361" y="683"/>
                  </a:lnTo>
                  <a:lnTo>
                    <a:pt x="1209" y="728"/>
                  </a:lnTo>
                  <a:lnTo>
                    <a:pt x="1156" y="653"/>
                  </a:lnTo>
                  <a:lnTo>
                    <a:pt x="1156" y="480"/>
                  </a:lnTo>
                  <a:lnTo>
                    <a:pt x="1189" y="406"/>
                  </a:lnTo>
                  <a:lnTo>
                    <a:pt x="1269" y="416"/>
                  </a:lnTo>
                  <a:lnTo>
                    <a:pt x="1304" y="388"/>
                  </a:lnTo>
                  <a:lnTo>
                    <a:pt x="1248" y="236"/>
                  </a:lnTo>
                  <a:lnTo>
                    <a:pt x="1257" y="14"/>
                  </a:lnTo>
                  <a:lnTo>
                    <a:pt x="1205" y="0"/>
                  </a:lnTo>
                  <a:lnTo>
                    <a:pt x="1150" y="82"/>
                  </a:lnTo>
                  <a:lnTo>
                    <a:pt x="1051" y="82"/>
                  </a:lnTo>
                  <a:lnTo>
                    <a:pt x="936" y="74"/>
                  </a:lnTo>
                  <a:lnTo>
                    <a:pt x="934" y="74"/>
                  </a:lnTo>
                  <a:lnTo>
                    <a:pt x="928" y="74"/>
                  </a:lnTo>
                  <a:lnTo>
                    <a:pt x="920" y="76"/>
                  </a:lnTo>
                  <a:lnTo>
                    <a:pt x="910" y="80"/>
                  </a:lnTo>
                  <a:lnTo>
                    <a:pt x="903" y="80"/>
                  </a:lnTo>
                  <a:lnTo>
                    <a:pt x="895" y="82"/>
                  </a:lnTo>
                  <a:lnTo>
                    <a:pt x="887" y="84"/>
                  </a:lnTo>
                  <a:lnTo>
                    <a:pt x="881" y="86"/>
                  </a:lnTo>
                  <a:lnTo>
                    <a:pt x="873" y="88"/>
                  </a:lnTo>
                  <a:lnTo>
                    <a:pt x="866" y="92"/>
                  </a:lnTo>
                  <a:lnTo>
                    <a:pt x="858" y="94"/>
                  </a:lnTo>
                  <a:lnTo>
                    <a:pt x="850" y="98"/>
                  </a:lnTo>
                  <a:lnTo>
                    <a:pt x="840" y="100"/>
                  </a:lnTo>
                  <a:lnTo>
                    <a:pt x="832" y="102"/>
                  </a:lnTo>
                  <a:lnTo>
                    <a:pt x="825" y="104"/>
                  </a:lnTo>
                  <a:lnTo>
                    <a:pt x="817" y="106"/>
                  </a:lnTo>
                  <a:lnTo>
                    <a:pt x="807" y="108"/>
                  </a:lnTo>
                  <a:lnTo>
                    <a:pt x="801" y="111"/>
                  </a:lnTo>
                  <a:lnTo>
                    <a:pt x="793" y="113"/>
                  </a:lnTo>
                  <a:lnTo>
                    <a:pt x="786" y="117"/>
                  </a:lnTo>
                  <a:lnTo>
                    <a:pt x="780" y="119"/>
                  </a:lnTo>
                  <a:lnTo>
                    <a:pt x="774" y="121"/>
                  </a:lnTo>
                  <a:lnTo>
                    <a:pt x="766" y="123"/>
                  </a:lnTo>
                  <a:lnTo>
                    <a:pt x="762" y="125"/>
                  </a:lnTo>
                  <a:lnTo>
                    <a:pt x="754" y="129"/>
                  </a:lnTo>
                  <a:lnTo>
                    <a:pt x="751" y="135"/>
                  </a:lnTo>
                  <a:lnTo>
                    <a:pt x="745" y="137"/>
                  </a:lnTo>
                  <a:lnTo>
                    <a:pt x="739" y="143"/>
                  </a:lnTo>
                  <a:lnTo>
                    <a:pt x="729" y="150"/>
                  </a:lnTo>
                  <a:lnTo>
                    <a:pt x="719" y="160"/>
                  </a:lnTo>
                  <a:lnTo>
                    <a:pt x="714" y="162"/>
                  </a:lnTo>
                  <a:lnTo>
                    <a:pt x="706" y="168"/>
                  </a:lnTo>
                  <a:lnTo>
                    <a:pt x="700" y="172"/>
                  </a:lnTo>
                  <a:lnTo>
                    <a:pt x="694" y="178"/>
                  </a:lnTo>
                  <a:lnTo>
                    <a:pt x="686" y="182"/>
                  </a:lnTo>
                  <a:lnTo>
                    <a:pt x="680" y="187"/>
                  </a:lnTo>
                  <a:lnTo>
                    <a:pt x="675" y="193"/>
                  </a:lnTo>
                  <a:lnTo>
                    <a:pt x="669" y="199"/>
                  </a:lnTo>
                  <a:lnTo>
                    <a:pt x="661" y="203"/>
                  </a:lnTo>
                  <a:lnTo>
                    <a:pt x="653" y="209"/>
                  </a:lnTo>
                  <a:lnTo>
                    <a:pt x="647" y="213"/>
                  </a:lnTo>
                  <a:lnTo>
                    <a:pt x="641" y="219"/>
                  </a:lnTo>
                  <a:lnTo>
                    <a:pt x="636" y="223"/>
                  </a:lnTo>
                  <a:lnTo>
                    <a:pt x="630" y="226"/>
                  </a:lnTo>
                  <a:lnTo>
                    <a:pt x="624" y="230"/>
                  </a:lnTo>
                  <a:lnTo>
                    <a:pt x="620" y="234"/>
                  </a:lnTo>
                  <a:lnTo>
                    <a:pt x="610" y="240"/>
                  </a:lnTo>
                  <a:lnTo>
                    <a:pt x="604" y="246"/>
                  </a:lnTo>
                  <a:lnTo>
                    <a:pt x="600" y="250"/>
                  </a:lnTo>
                  <a:lnTo>
                    <a:pt x="600" y="252"/>
                  </a:lnTo>
                  <a:lnTo>
                    <a:pt x="468" y="423"/>
                  </a:lnTo>
                  <a:lnTo>
                    <a:pt x="294" y="511"/>
                  </a:lnTo>
                  <a:lnTo>
                    <a:pt x="127" y="659"/>
                  </a:lnTo>
                  <a:lnTo>
                    <a:pt x="0" y="833"/>
                  </a:lnTo>
                  <a:lnTo>
                    <a:pt x="82" y="889"/>
                  </a:lnTo>
                  <a:lnTo>
                    <a:pt x="327" y="692"/>
                  </a:lnTo>
                  <a:lnTo>
                    <a:pt x="283" y="952"/>
                  </a:lnTo>
                  <a:lnTo>
                    <a:pt x="318" y="1121"/>
                  </a:lnTo>
                  <a:lnTo>
                    <a:pt x="507" y="1539"/>
                  </a:lnTo>
                  <a:lnTo>
                    <a:pt x="329" y="1716"/>
                  </a:lnTo>
                  <a:lnTo>
                    <a:pt x="181" y="1901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193" y="10412"/>
              <a:ext cx="387" cy="102"/>
            </a:xfrm>
            <a:custGeom>
              <a:avLst/>
              <a:gdLst>
                <a:gd name="T0" fmla="*/ 0 w 774"/>
                <a:gd name="T1" fmla="*/ 13 h 205"/>
                <a:gd name="T2" fmla="*/ 22 w 774"/>
                <a:gd name="T3" fmla="*/ 9 h 205"/>
                <a:gd name="T4" fmla="*/ 50 w 774"/>
                <a:gd name="T5" fmla="*/ 4 h 205"/>
                <a:gd name="T6" fmla="*/ 94 w 774"/>
                <a:gd name="T7" fmla="*/ 0 h 205"/>
                <a:gd name="T8" fmla="*/ 97 w 774"/>
                <a:gd name="T9" fmla="*/ 6 h 205"/>
                <a:gd name="T10" fmla="*/ 65 w 774"/>
                <a:gd name="T11" fmla="*/ 12 h 205"/>
                <a:gd name="T12" fmla="*/ 36 w 774"/>
                <a:gd name="T13" fmla="*/ 18 h 205"/>
                <a:gd name="T14" fmla="*/ 6 w 774"/>
                <a:gd name="T15" fmla="*/ 25 h 205"/>
                <a:gd name="T16" fmla="*/ 0 w 774"/>
                <a:gd name="T17" fmla="*/ 13 h 205"/>
                <a:gd name="T18" fmla="*/ 0 w 774"/>
                <a:gd name="T19" fmla="*/ 13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4" h="205">
                  <a:moveTo>
                    <a:pt x="0" y="109"/>
                  </a:moveTo>
                  <a:lnTo>
                    <a:pt x="170" y="74"/>
                  </a:lnTo>
                  <a:lnTo>
                    <a:pt x="394" y="33"/>
                  </a:lnTo>
                  <a:lnTo>
                    <a:pt x="751" y="0"/>
                  </a:lnTo>
                  <a:lnTo>
                    <a:pt x="774" y="51"/>
                  </a:lnTo>
                  <a:lnTo>
                    <a:pt x="513" y="102"/>
                  </a:lnTo>
                  <a:lnTo>
                    <a:pt x="283" y="146"/>
                  </a:lnTo>
                  <a:lnTo>
                    <a:pt x="41" y="20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873" y="9925"/>
              <a:ext cx="28" cy="29"/>
            </a:xfrm>
            <a:custGeom>
              <a:avLst/>
              <a:gdLst>
                <a:gd name="T0" fmla="*/ 3 w 56"/>
                <a:gd name="T1" fmla="*/ 7 h 59"/>
                <a:gd name="T2" fmla="*/ 0 w 56"/>
                <a:gd name="T3" fmla="*/ 3 h 59"/>
                <a:gd name="T4" fmla="*/ 3 w 56"/>
                <a:gd name="T5" fmla="*/ 0 h 59"/>
                <a:gd name="T6" fmla="*/ 7 w 56"/>
                <a:gd name="T7" fmla="*/ 4 h 59"/>
                <a:gd name="T8" fmla="*/ 6 w 56"/>
                <a:gd name="T9" fmla="*/ 7 h 59"/>
                <a:gd name="T10" fmla="*/ 3 w 56"/>
                <a:gd name="T11" fmla="*/ 7 h 59"/>
                <a:gd name="T12" fmla="*/ 3 w 56"/>
                <a:gd name="T13" fmla="*/ 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9">
                  <a:moveTo>
                    <a:pt x="19" y="59"/>
                  </a:moveTo>
                  <a:lnTo>
                    <a:pt x="0" y="24"/>
                  </a:lnTo>
                  <a:lnTo>
                    <a:pt x="23" y="0"/>
                  </a:lnTo>
                  <a:lnTo>
                    <a:pt x="56" y="33"/>
                  </a:lnTo>
                  <a:lnTo>
                    <a:pt x="43" y="59"/>
                  </a:lnTo>
                  <a:lnTo>
                    <a:pt x="19" y="59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785" y="9903"/>
              <a:ext cx="28" cy="28"/>
            </a:xfrm>
            <a:custGeom>
              <a:avLst/>
              <a:gdLst>
                <a:gd name="T0" fmla="*/ 2 w 57"/>
                <a:gd name="T1" fmla="*/ 7 h 57"/>
                <a:gd name="T2" fmla="*/ 0 w 57"/>
                <a:gd name="T3" fmla="*/ 2 h 57"/>
                <a:gd name="T4" fmla="*/ 3 w 57"/>
                <a:gd name="T5" fmla="*/ 0 h 57"/>
                <a:gd name="T6" fmla="*/ 7 w 57"/>
                <a:gd name="T7" fmla="*/ 3 h 57"/>
                <a:gd name="T8" fmla="*/ 6 w 57"/>
                <a:gd name="T9" fmla="*/ 4 h 57"/>
                <a:gd name="T10" fmla="*/ 6 w 57"/>
                <a:gd name="T11" fmla="*/ 5 h 57"/>
                <a:gd name="T12" fmla="*/ 5 w 57"/>
                <a:gd name="T13" fmla="*/ 5 h 57"/>
                <a:gd name="T14" fmla="*/ 5 w 57"/>
                <a:gd name="T15" fmla="*/ 6 h 57"/>
                <a:gd name="T16" fmla="*/ 4 w 57"/>
                <a:gd name="T17" fmla="*/ 6 h 57"/>
                <a:gd name="T18" fmla="*/ 3 w 57"/>
                <a:gd name="T19" fmla="*/ 6 h 57"/>
                <a:gd name="T20" fmla="*/ 2 w 57"/>
                <a:gd name="T21" fmla="*/ 6 h 57"/>
                <a:gd name="T22" fmla="*/ 2 w 57"/>
                <a:gd name="T23" fmla="*/ 7 h 57"/>
                <a:gd name="T24" fmla="*/ 2 w 57"/>
                <a:gd name="T25" fmla="*/ 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" h="57">
                  <a:moveTo>
                    <a:pt x="18" y="57"/>
                  </a:moveTo>
                  <a:lnTo>
                    <a:pt x="0" y="22"/>
                  </a:lnTo>
                  <a:lnTo>
                    <a:pt x="30" y="0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5" y="53"/>
                  </a:lnTo>
                  <a:lnTo>
                    <a:pt x="37" y="55"/>
                  </a:lnTo>
                  <a:lnTo>
                    <a:pt x="30" y="55"/>
                  </a:lnTo>
                  <a:lnTo>
                    <a:pt x="20" y="55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A1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248" y="10563"/>
              <a:ext cx="361" cy="471"/>
            </a:xfrm>
            <a:custGeom>
              <a:avLst/>
              <a:gdLst>
                <a:gd name="T0" fmla="*/ 9 w 721"/>
                <a:gd name="T1" fmla="*/ 99 h 942"/>
                <a:gd name="T2" fmla="*/ 14 w 721"/>
                <a:gd name="T3" fmla="*/ 96 h 942"/>
                <a:gd name="T4" fmla="*/ 18 w 721"/>
                <a:gd name="T5" fmla="*/ 94 h 942"/>
                <a:gd name="T6" fmla="*/ 24 w 721"/>
                <a:gd name="T7" fmla="*/ 91 h 942"/>
                <a:gd name="T8" fmla="*/ 29 w 721"/>
                <a:gd name="T9" fmla="*/ 87 h 942"/>
                <a:gd name="T10" fmla="*/ 35 w 721"/>
                <a:gd name="T11" fmla="*/ 83 h 942"/>
                <a:gd name="T12" fmla="*/ 41 w 721"/>
                <a:gd name="T13" fmla="*/ 79 h 942"/>
                <a:gd name="T14" fmla="*/ 46 w 721"/>
                <a:gd name="T15" fmla="*/ 74 h 942"/>
                <a:gd name="T16" fmla="*/ 51 w 721"/>
                <a:gd name="T17" fmla="*/ 68 h 942"/>
                <a:gd name="T18" fmla="*/ 55 w 721"/>
                <a:gd name="T19" fmla="*/ 63 h 942"/>
                <a:gd name="T20" fmla="*/ 57 w 721"/>
                <a:gd name="T21" fmla="*/ 57 h 942"/>
                <a:gd name="T22" fmla="*/ 59 w 721"/>
                <a:gd name="T23" fmla="*/ 50 h 942"/>
                <a:gd name="T24" fmla="*/ 60 w 721"/>
                <a:gd name="T25" fmla="*/ 44 h 942"/>
                <a:gd name="T26" fmla="*/ 60 w 721"/>
                <a:gd name="T27" fmla="*/ 38 h 942"/>
                <a:gd name="T28" fmla="*/ 59 w 721"/>
                <a:gd name="T29" fmla="*/ 33 h 942"/>
                <a:gd name="T30" fmla="*/ 58 w 721"/>
                <a:gd name="T31" fmla="*/ 28 h 942"/>
                <a:gd name="T32" fmla="*/ 57 w 721"/>
                <a:gd name="T33" fmla="*/ 24 h 942"/>
                <a:gd name="T34" fmla="*/ 57 w 721"/>
                <a:gd name="T35" fmla="*/ 20 h 942"/>
                <a:gd name="T36" fmla="*/ 54 w 721"/>
                <a:gd name="T37" fmla="*/ 15 h 942"/>
                <a:gd name="T38" fmla="*/ 52 w 721"/>
                <a:gd name="T39" fmla="*/ 10 h 942"/>
                <a:gd name="T40" fmla="*/ 84 w 721"/>
                <a:gd name="T41" fmla="*/ 31 h 942"/>
                <a:gd name="T42" fmla="*/ 82 w 721"/>
                <a:gd name="T43" fmla="*/ 34 h 942"/>
                <a:gd name="T44" fmla="*/ 80 w 721"/>
                <a:gd name="T45" fmla="*/ 38 h 942"/>
                <a:gd name="T46" fmla="*/ 77 w 721"/>
                <a:gd name="T47" fmla="*/ 45 h 942"/>
                <a:gd name="T48" fmla="*/ 73 w 721"/>
                <a:gd name="T49" fmla="*/ 52 h 942"/>
                <a:gd name="T50" fmla="*/ 69 w 721"/>
                <a:gd name="T51" fmla="*/ 61 h 942"/>
                <a:gd name="T52" fmla="*/ 65 w 721"/>
                <a:gd name="T53" fmla="*/ 70 h 942"/>
                <a:gd name="T54" fmla="*/ 60 w 721"/>
                <a:gd name="T55" fmla="*/ 80 h 942"/>
                <a:gd name="T56" fmla="*/ 56 w 721"/>
                <a:gd name="T57" fmla="*/ 89 h 942"/>
                <a:gd name="T58" fmla="*/ 52 w 721"/>
                <a:gd name="T59" fmla="*/ 98 h 942"/>
                <a:gd name="T60" fmla="*/ 48 w 721"/>
                <a:gd name="T61" fmla="*/ 106 h 942"/>
                <a:gd name="T62" fmla="*/ 45 w 721"/>
                <a:gd name="T63" fmla="*/ 112 h 942"/>
                <a:gd name="T64" fmla="*/ 43 w 721"/>
                <a:gd name="T65" fmla="*/ 117 h 942"/>
                <a:gd name="T66" fmla="*/ 43 w 721"/>
                <a:gd name="T67" fmla="*/ 5 h 942"/>
                <a:gd name="T68" fmla="*/ 44 w 721"/>
                <a:gd name="T69" fmla="*/ 7 h 942"/>
                <a:gd name="T70" fmla="*/ 47 w 721"/>
                <a:gd name="T71" fmla="*/ 13 h 942"/>
                <a:gd name="T72" fmla="*/ 49 w 721"/>
                <a:gd name="T73" fmla="*/ 16 h 942"/>
                <a:gd name="T74" fmla="*/ 51 w 721"/>
                <a:gd name="T75" fmla="*/ 20 h 942"/>
                <a:gd name="T76" fmla="*/ 52 w 721"/>
                <a:gd name="T77" fmla="*/ 24 h 942"/>
                <a:gd name="T78" fmla="*/ 53 w 721"/>
                <a:gd name="T79" fmla="*/ 29 h 942"/>
                <a:gd name="T80" fmla="*/ 54 w 721"/>
                <a:gd name="T81" fmla="*/ 34 h 942"/>
                <a:gd name="T82" fmla="*/ 55 w 721"/>
                <a:gd name="T83" fmla="*/ 39 h 942"/>
                <a:gd name="T84" fmla="*/ 55 w 721"/>
                <a:gd name="T85" fmla="*/ 45 h 942"/>
                <a:gd name="T86" fmla="*/ 54 w 721"/>
                <a:gd name="T87" fmla="*/ 51 h 942"/>
                <a:gd name="T88" fmla="*/ 52 w 721"/>
                <a:gd name="T89" fmla="*/ 57 h 942"/>
                <a:gd name="T90" fmla="*/ 49 w 721"/>
                <a:gd name="T91" fmla="*/ 62 h 942"/>
                <a:gd name="T92" fmla="*/ 45 w 721"/>
                <a:gd name="T93" fmla="*/ 67 h 942"/>
                <a:gd name="T94" fmla="*/ 40 w 721"/>
                <a:gd name="T95" fmla="*/ 72 h 942"/>
                <a:gd name="T96" fmla="*/ 35 w 721"/>
                <a:gd name="T97" fmla="*/ 77 h 942"/>
                <a:gd name="T98" fmla="*/ 30 w 721"/>
                <a:gd name="T99" fmla="*/ 81 h 942"/>
                <a:gd name="T100" fmla="*/ 24 w 721"/>
                <a:gd name="T101" fmla="*/ 85 h 942"/>
                <a:gd name="T102" fmla="*/ 19 w 721"/>
                <a:gd name="T103" fmla="*/ 88 h 942"/>
                <a:gd name="T104" fmla="*/ 14 w 721"/>
                <a:gd name="T105" fmla="*/ 91 h 942"/>
                <a:gd name="T106" fmla="*/ 9 w 721"/>
                <a:gd name="T107" fmla="*/ 93 h 942"/>
                <a:gd name="T108" fmla="*/ 5 w 721"/>
                <a:gd name="T109" fmla="*/ 95 h 942"/>
                <a:gd name="T110" fmla="*/ 0 w 721"/>
                <a:gd name="T111" fmla="*/ 97 h 9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1" h="942">
                  <a:moveTo>
                    <a:pt x="57" y="794"/>
                  </a:moveTo>
                  <a:lnTo>
                    <a:pt x="57" y="792"/>
                  </a:lnTo>
                  <a:lnTo>
                    <a:pt x="59" y="790"/>
                  </a:lnTo>
                  <a:lnTo>
                    <a:pt x="64" y="788"/>
                  </a:lnTo>
                  <a:lnTo>
                    <a:pt x="70" y="786"/>
                  </a:lnTo>
                  <a:lnTo>
                    <a:pt x="80" y="780"/>
                  </a:lnTo>
                  <a:lnTo>
                    <a:pt x="90" y="777"/>
                  </a:lnTo>
                  <a:lnTo>
                    <a:pt x="96" y="773"/>
                  </a:lnTo>
                  <a:lnTo>
                    <a:pt x="102" y="771"/>
                  </a:lnTo>
                  <a:lnTo>
                    <a:pt x="107" y="767"/>
                  </a:lnTo>
                  <a:lnTo>
                    <a:pt x="115" y="765"/>
                  </a:lnTo>
                  <a:lnTo>
                    <a:pt x="121" y="761"/>
                  </a:lnTo>
                  <a:lnTo>
                    <a:pt x="129" y="755"/>
                  </a:lnTo>
                  <a:lnTo>
                    <a:pt x="137" y="751"/>
                  </a:lnTo>
                  <a:lnTo>
                    <a:pt x="144" y="747"/>
                  </a:lnTo>
                  <a:lnTo>
                    <a:pt x="150" y="743"/>
                  </a:lnTo>
                  <a:lnTo>
                    <a:pt x="160" y="739"/>
                  </a:lnTo>
                  <a:lnTo>
                    <a:pt x="168" y="734"/>
                  </a:lnTo>
                  <a:lnTo>
                    <a:pt x="178" y="730"/>
                  </a:lnTo>
                  <a:lnTo>
                    <a:pt x="185" y="724"/>
                  </a:lnTo>
                  <a:lnTo>
                    <a:pt x="193" y="718"/>
                  </a:lnTo>
                  <a:lnTo>
                    <a:pt x="203" y="712"/>
                  </a:lnTo>
                  <a:lnTo>
                    <a:pt x="211" y="708"/>
                  </a:lnTo>
                  <a:lnTo>
                    <a:pt x="220" y="702"/>
                  </a:lnTo>
                  <a:lnTo>
                    <a:pt x="230" y="695"/>
                  </a:lnTo>
                  <a:lnTo>
                    <a:pt x="240" y="689"/>
                  </a:lnTo>
                  <a:lnTo>
                    <a:pt x="250" y="685"/>
                  </a:lnTo>
                  <a:lnTo>
                    <a:pt x="257" y="677"/>
                  </a:lnTo>
                  <a:lnTo>
                    <a:pt x="267" y="669"/>
                  </a:lnTo>
                  <a:lnTo>
                    <a:pt x="277" y="663"/>
                  </a:lnTo>
                  <a:lnTo>
                    <a:pt x="285" y="656"/>
                  </a:lnTo>
                  <a:lnTo>
                    <a:pt x="295" y="650"/>
                  </a:lnTo>
                  <a:lnTo>
                    <a:pt x="304" y="642"/>
                  </a:lnTo>
                  <a:lnTo>
                    <a:pt x="314" y="634"/>
                  </a:lnTo>
                  <a:lnTo>
                    <a:pt x="322" y="628"/>
                  </a:lnTo>
                  <a:lnTo>
                    <a:pt x="330" y="619"/>
                  </a:lnTo>
                  <a:lnTo>
                    <a:pt x="339" y="611"/>
                  </a:lnTo>
                  <a:lnTo>
                    <a:pt x="347" y="603"/>
                  </a:lnTo>
                  <a:lnTo>
                    <a:pt x="357" y="595"/>
                  </a:lnTo>
                  <a:lnTo>
                    <a:pt x="365" y="587"/>
                  </a:lnTo>
                  <a:lnTo>
                    <a:pt x="373" y="578"/>
                  </a:lnTo>
                  <a:lnTo>
                    <a:pt x="380" y="570"/>
                  </a:lnTo>
                  <a:lnTo>
                    <a:pt x="390" y="562"/>
                  </a:lnTo>
                  <a:lnTo>
                    <a:pt x="396" y="552"/>
                  </a:lnTo>
                  <a:lnTo>
                    <a:pt x="404" y="544"/>
                  </a:lnTo>
                  <a:lnTo>
                    <a:pt x="410" y="535"/>
                  </a:lnTo>
                  <a:lnTo>
                    <a:pt x="417" y="525"/>
                  </a:lnTo>
                  <a:lnTo>
                    <a:pt x="423" y="515"/>
                  </a:lnTo>
                  <a:lnTo>
                    <a:pt x="429" y="507"/>
                  </a:lnTo>
                  <a:lnTo>
                    <a:pt x="435" y="498"/>
                  </a:lnTo>
                  <a:lnTo>
                    <a:pt x="441" y="488"/>
                  </a:lnTo>
                  <a:lnTo>
                    <a:pt x="445" y="478"/>
                  </a:lnTo>
                  <a:lnTo>
                    <a:pt x="449" y="468"/>
                  </a:lnTo>
                  <a:lnTo>
                    <a:pt x="452" y="459"/>
                  </a:lnTo>
                  <a:lnTo>
                    <a:pt x="456" y="449"/>
                  </a:lnTo>
                  <a:lnTo>
                    <a:pt x="460" y="439"/>
                  </a:lnTo>
                  <a:lnTo>
                    <a:pt x="462" y="429"/>
                  </a:lnTo>
                  <a:lnTo>
                    <a:pt x="464" y="418"/>
                  </a:lnTo>
                  <a:lnTo>
                    <a:pt x="468" y="410"/>
                  </a:lnTo>
                  <a:lnTo>
                    <a:pt x="470" y="398"/>
                  </a:lnTo>
                  <a:lnTo>
                    <a:pt x="470" y="387"/>
                  </a:lnTo>
                  <a:lnTo>
                    <a:pt x="472" y="377"/>
                  </a:lnTo>
                  <a:lnTo>
                    <a:pt x="472" y="367"/>
                  </a:lnTo>
                  <a:lnTo>
                    <a:pt x="472" y="357"/>
                  </a:lnTo>
                  <a:lnTo>
                    <a:pt x="474" y="348"/>
                  </a:lnTo>
                  <a:lnTo>
                    <a:pt x="474" y="340"/>
                  </a:lnTo>
                  <a:lnTo>
                    <a:pt x="474" y="330"/>
                  </a:lnTo>
                  <a:lnTo>
                    <a:pt x="474" y="320"/>
                  </a:lnTo>
                  <a:lnTo>
                    <a:pt x="474" y="310"/>
                  </a:lnTo>
                  <a:lnTo>
                    <a:pt x="474" y="303"/>
                  </a:lnTo>
                  <a:lnTo>
                    <a:pt x="474" y="295"/>
                  </a:lnTo>
                  <a:lnTo>
                    <a:pt x="472" y="285"/>
                  </a:lnTo>
                  <a:lnTo>
                    <a:pt x="472" y="277"/>
                  </a:lnTo>
                  <a:lnTo>
                    <a:pt x="472" y="270"/>
                  </a:lnTo>
                  <a:lnTo>
                    <a:pt x="472" y="262"/>
                  </a:lnTo>
                  <a:lnTo>
                    <a:pt x="470" y="252"/>
                  </a:lnTo>
                  <a:lnTo>
                    <a:pt x="468" y="246"/>
                  </a:lnTo>
                  <a:lnTo>
                    <a:pt x="466" y="238"/>
                  </a:lnTo>
                  <a:lnTo>
                    <a:pt x="466" y="231"/>
                  </a:lnTo>
                  <a:lnTo>
                    <a:pt x="464" y="223"/>
                  </a:lnTo>
                  <a:lnTo>
                    <a:pt x="462" y="215"/>
                  </a:lnTo>
                  <a:lnTo>
                    <a:pt x="462" y="209"/>
                  </a:lnTo>
                  <a:lnTo>
                    <a:pt x="460" y="203"/>
                  </a:lnTo>
                  <a:lnTo>
                    <a:pt x="458" y="195"/>
                  </a:lnTo>
                  <a:lnTo>
                    <a:pt x="456" y="190"/>
                  </a:lnTo>
                  <a:lnTo>
                    <a:pt x="454" y="184"/>
                  </a:lnTo>
                  <a:lnTo>
                    <a:pt x="454" y="178"/>
                  </a:lnTo>
                  <a:lnTo>
                    <a:pt x="452" y="172"/>
                  </a:lnTo>
                  <a:lnTo>
                    <a:pt x="450" y="166"/>
                  </a:lnTo>
                  <a:lnTo>
                    <a:pt x="449" y="160"/>
                  </a:lnTo>
                  <a:lnTo>
                    <a:pt x="447" y="156"/>
                  </a:lnTo>
                  <a:lnTo>
                    <a:pt x="443" y="145"/>
                  </a:lnTo>
                  <a:lnTo>
                    <a:pt x="439" y="135"/>
                  </a:lnTo>
                  <a:lnTo>
                    <a:pt x="435" y="125"/>
                  </a:lnTo>
                  <a:lnTo>
                    <a:pt x="431" y="117"/>
                  </a:lnTo>
                  <a:lnTo>
                    <a:pt x="427" y="110"/>
                  </a:lnTo>
                  <a:lnTo>
                    <a:pt x="423" y="104"/>
                  </a:lnTo>
                  <a:lnTo>
                    <a:pt x="421" y="96"/>
                  </a:lnTo>
                  <a:lnTo>
                    <a:pt x="417" y="92"/>
                  </a:lnTo>
                  <a:lnTo>
                    <a:pt x="412" y="80"/>
                  </a:lnTo>
                  <a:lnTo>
                    <a:pt x="406" y="75"/>
                  </a:lnTo>
                  <a:lnTo>
                    <a:pt x="404" y="71"/>
                  </a:lnTo>
                  <a:lnTo>
                    <a:pt x="669" y="242"/>
                  </a:lnTo>
                  <a:lnTo>
                    <a:pt x="665" y="242"/>
                  </a:lnTo>
                  <a:lnTo>
                    <a:pt x="663" y="248"/>
                  </a:lnTo>
                  <a:lnTo>
                    <a:pt x="661" y="250"/>
                  </a:lnTo>
                  <a:lnTo>
                    <a:pt x="659" y="256"/>
                  </a:lnTo>
                  <a:lnTo>
                    <a:pt x="657" y="260"/>
                  </a:lnTo>
                  <a:lnTo>
                    <a:pt x="655" y="266"/>
                  </a:lnTo>
                  <a:lnTo>
                    <a:pt x="651" y="271"/>
                  </a:lnTo>
                  <a:lnTo>
                    <a:pt x="649" y="279"/>
                  </a:lnTo>
                  <a:lnTo>
                    <a:pt x="644" y="285"/>
                  </a:lnTo>
                  <a:lnTo>
                    <a:pt x="642" y="295"/>
                  </a:lnTo>
                  <a:lnTo>
                    <a:pt x="636" y="303"/>
                  </a:lnTo>
                  <a:lnTo>
                    <a:pt x="632" y="312"/>
                  </a:lnTo>
                  <a:lnTo>
                    <a:pt x="628" y="322"/>
                  </a:lnTo>
                  <a:lnTo>
                    <a:pt x="624" y="334"/>
                  </a:lnTo>
                  <a:lnTo>
                    <a:pt x="618" y="344"/>
                  </a:lnTo>
                  <a:lnTo>
                    <a:pt x="612" y="355"/>
                  </a:lnTo>
                  <a:lnTo>
                    <a:pt x="606" y="367"/>
                  </a:lnTo>
                  <a:lnTo>
                    <a:pt x="601" y="379"/>
                  </a:lnTo>
                  <a:lnTo>
                    <a:pt x="595" y="390"/>
                  </a:lnTo>
                  <a:lnTo>
                    <a:pt x="589" y="402"/>
                  </a:lnTo>
                  <a:lnTo>
                    <a:pt x="583" y="416"/>
                  </a:lnTo>
                  <a:lnTo>
                    <a:pt x="577" y="431"/>
                  </a:lnTo>
                  <a:lnTo>
                    <a:pt x="571" y="443"/>
                  </a:lnTo>
                  <a:lnTo>
                    <a:pt x="564" y="457"/>
                  </a:lnTo>
                  <a:lnTo>
                    <a:pt x="556" y="472"/>
                  </a:lnTo>
                  <a:lnTo>
                    <a:pt x="550" y="486"/>
                  </a:lnTo>
                  <a:lnTo>
                    <a:pt x="542" y="502"/>
                  </a:lnTo>
                  <a:lnTo>
                    <a:pt x="536" y="515"/>
                  </a:lnTo>
                  <a:lnTo>
                    <a:pt x="530" y="531"/>
                  </a:lnTo>
                  <a:lnTo>
                    <a:pt x="523" y="546"/>
                  </a:lnTo>
                  <a:lnTo>
                    <a:pt x="515" y="560"/>
                  </a:lnTo>
                  <a:lnTo>
                    <a:pt x="507" y="576"/>
                  </a:lnTo>
                  <a:lnTo>
                    <a:pt x="501" y="591"/>
                  </a:lnTo>
                  <a:lnTo>
                    <a:pt x="493" y="607"/>
                  </a:lnTo>
                  <a:lnTo>
                    <a:pt x="486" y="621"/>
                  </a:lnTo>
                  <a:lnTo>
                    <a:pt x="480" y="636"/>
                  </a:lnTo>
                  <a:lnTo>
                    <a:pt x="472" y="652"/>
                  </a:lnTo>
                  <a:lnTo>
                    <a:pt x="466" y="667"/>
                  </a:lnTo>
                  <a:lnTo>
                    <a:pt x="458" y="681"/>
                  </a:lnTo>
                  <a:lnTo>
                    <a:pt x="452" y="695"/>
                  </a:lnTo>
                  <a:lnTo>
                    <a:pt x="445" y="710"/>
                  </a:lnTo>
                  <a:lnTo>
                    <a:pt x="439" y="726"/>
                  </a:lnTo>
                  <a:lnTo>
                    <a:pt x="431" y="739"/>
                  </a:lnTo>
                  <a:lnTo>
                    <a:pt x="425" y="753"/>
                  </a:lnTo>
                  <a:lnTo>
                    <a:pt x="419" y="767"/>
                  </a:lnTo>
                  <a:lnTo>
                    <a:pt x="413" y="780"/>
                  </a:lnTo>
                  <a:lnTo>
                    <a:pt x="406" y="792"/>
                  </a:lnTo>
                  <a:lnTo>
                    <a:pt x="400" y="806"/>
                  </a:lnTo>
                  <a:lnTo>
                    <a:pt x="394" y="819"/>
                  </a:lnTo>
                  <a:lnTo>
                    <a:pt x="388" y="831"/>
                  </a:lnTo>
                  <a:lnTo>
                    <a:pt x="382" y="843"/>
                  </a:lnTo>
                  <a:lnTo>
                    <a:pt x="376" y="855"/>
                  </a:lnTo>
                  <a:lnTo>
                    <a:pt x="373" y="864"/>
                  </a:lnTo>
                  <a:lnTo>
                    <a:pt x="367" y="876"/>
                  </a:lnTo>
                  <a:lnTo>
                    <a:pt x="361" y="886"/>
                  </a:lnTo>
                  <a:lnTo>
                    <a:pt x="357" y="895"/>
                  </a:lnTo>
                  <a:lnTo>
                    <a:pt x="353" y="903"/>
                  </a:lnTo>
                  <a:lnTo>
                    <a:pt x="349" y="913"/>
                  </a:lnTo>
                  <a:lnTo>
                    <a:pt x="345" y="921"/>
                  </a:lnTo>
                  <a:lnTo>
                    <a:pt x="343" y="929"/>
                  </a:lnTo>
                  <a:lnTo>
                    <a:pt x="339" y="934"/>
                  </a:lnTo>
                  <a:lnTo>
                    <a:pt x="337" y="942"/>
                  </a:lnTo>
                  <a:lnTo>
                    <a:pt x="390" y="934"/>
                  </a:lnTo>
                  <a:lnTo>
                    <a:pt x="721" y="229"/>
                  </a:lnTo>
                  <a:lnTo>
                    <a:pt x="371" y="0"/>
                  </a:lnTo>
                  <a:lnTo>
                    <a:pt x="337" y="34"/>
                  </a:lnTo>
                  <a:lnTo>
                    <a:pt x="341" y="39"/>
                  </a:lnTo>
                  <a:lnTo>
                    <a:pt x="345" y="43"/>
                  </a:lnTo>
                  <a:lnTo>
                    <a:pt x="347" y="49"/>
                  </a:lnTo>
                  <a:lnTo>
                    <a:pt x="351" y="55"/>
                  </a:lnTo>
                  <a:lnTo>
                    <a:pt x="357" y="63"/>
                  </a:lnTo>
                  <a:lnTo>
                    <a:pt x="361" y="71"/>
                  </a:lnTo>
                  <a:lnTo>
                    <a:pt x="365" y="78"/>
                  </a:lnTo>
                  <a:lnTo>
                    <a:pt x="369" y="88"/>
                  </a:lnTo>
                  <a:lnTo>
                    <a:pt x="376" y="98"/>
                  </a:lnTo>
                  <a:lnTo>
                    <a:pt x="378" y="104"/>
                  </a:lnTo>
                  <a:lnTo>
                    <a:pt x="380" y="108"/>
                  </a:lnTo>
                  <a:lnTo>
                    <a:pt x="382" y="114"/>
                  </a:lnTo>
                  <a:lnTo>
                    <a:pt x="386" y="121"/>
                  </a:lnTo>
                  <a:lnTo>
                    <a:pt x="388" y="127"/>
                  </a:lnTo>
                  <a:lnTo>
                    <a:pt x="392" y="133"/>
                  </a:lnTo>
                  <a:lnTo>
                    <a:pt x="394" y="139"/>
                  </a:lnTo>
                  <a:lnTo>
                    <a:pt x="398" y="147"/>
                  </a:lnTo>
                  <a:lnTo>
                    <a:pt x="400" y="153"/>
                  </a:lnTo>
                  <a:lnTo>
                    <a:pt x="402" y="158"/>
                  </a:lnTo>
                  <a:lnTo>
                    <a:pt x="404" y="164"/>
                  </a:lnTo>
                  <a:lnTo>
                    <a:pt x="406" y="172"/>
                  </a:lnTo>
                  <a:lnTo>
                    <a:pt x="408" y="178"/>
                  </a:lnTo>
                  <a:lnTo>
                    <a:pt x="412" y="186"/>
                  </a:lnTo>
                  <a:lnTo>
                    <a:pt x="413" y="192"/>
                  </a:lnTo>
                  <a:lnTo>
                    <a:pt x="415" y="201"/>
                  </a:lnTo>
                  <a:lnTo>
                    <a:pt x="417" y="207"/>
                  </a:lnTo>
                  <a:lnTo>
                    <a:pt x="419" y="215"/>
                  </a:lnTo>
                  <a:lnTo>
                    <a:pt x="421" y="223"/>
                  </a:lnTo>
                  <a:lnTo>
                    <a:pt x="423" y="231"/>
                  </a:lnTo>
                  <a:lnTo>
                    <a:pt x="423" y="238"/>
                  </a:lnTo>
                  <a:lnTo>
                    <a:pt x="425" y="246"/>
                  </a:lnTo>
                  <a:lnTo>
                    <a:pt x="427" y="256"/>
                  </a:lnTo>
                  <a:lnTo>
                    <a:pt x="431" y="264"/>
                  </a:lnTo>
                  <a:lnTo>
                    <a:pt x="431" y="271"/>
                  </a:lnTo>
                  <a:lnTo>
                    <a:pt x="431" y="279"/>
                  </a:lnTo>
                  <a:lnTo>
                    <a:pt x="433" y="287"/>
                  </a:lnTo>
                  <a:lnTo>
                    <a:pt x="433" y="297"/>
                  </a:lnTo>
                  <a:lnTo>
                    <a:pt x="433" y="305"/>
                  </a:lnTo>
                  <a:lnTo>
                    <a:pt x="433" y="312"/>
                  </a:lnTo>
                  <a:lnTo>
                    <a:pt x="433" y="322"/>
                  </a:lnTo>
                  <a:lnTo>
                    <a:pt x="435" y="332"/>
                  </a:lnTo>
                  <a:lnTo>
                    <a:pt x="433" y="340"/>
                  </a:lnTo>
                  <a:lnTo>
                    <a:pt x="433" y="349"/>
                  </a:lnTo>
                  <a:lnTo>
                    <a:pt x="433" y="359"/>
                  </a:lnTo>
                  <a:lnTo>
                    <a:pt x="433" y="367"/>
                  </a:lnTo>
                  <a:lnTo>
                    <a:pt x="431" y="377"/>
                  </a:lnTo>
                  <a:lnTo>
                    <a:pt x="429" y="387"/>
                  </a:lnTo>
                  <a:lnTo>
                    <a:pt x="427" y="396"/>
                  </a:lnTo>
                  <a:lnTo>
                    <a:pt x="427" y="404"/>
                  </a:lnTo>
                  <a:lnTo>
                    <a:pt x="423" y="414"/>
                  </a:lnTo>
                  <a:lnTo>
                    <a:pt x="421" y="422"/>
                  </a:lnTo>
                  <a:lnTo>
                    <a:pt x="417" y="431"/>
                  </a:lnTo>
                  <a:lnTo>
                    <a:pt x="415" y="439"/>
                  </a:lnTo>
                  <a:lnTo>
                    <a:pt x="410" y="449"/>
                  </a:lnTo>
                  <a:lnTo>
                    <a:pt x="406" y="457"/>
                  </a:lnTo>
                  <a:lnTo>
                    <a:pt x="402" y="465"/>
                  </a:lnTo>
                  <a:lnTo>
                    <a:pt x="398" y="474"/>
                  </a:lnTo>
                  <a:lnTo>
                    <a:pt x="392" y="482"/>
                  </a:lnTo>
                  <a:lnTo>
                    <a:pt x="386" y="492"/>
                  </a:lnTo>
                  <a:lnTo>
                    <a:pt x="380" y="500"/>
                  </a:lnTo>
                  <a:lnTo>
                    <a:pt x="374" y="509"/>
                  </a:lnTo>
                  <a:lnTo>
                    <a:pt x="367" y="517"/>
                  </a:lnTo>
                  <a:lnTo>
                    <a:pt x="361" y="525"/>
                  </a:lnTo>
                  <a:lnTo>
                    <a:pt x="355" y="533"/>
                  </a:lnTo>
                  <a:lnTo>
                    <a:pt x="349" y="543"/>
                  </a:lnTo>
                  <a:lnTo>
                    <a:pt x="341" y="550"/>
                  </a:lnTo>
                  <a:lnTo>
                    <a:pt x="334" y="556"/>
                  </a:lnTo>
                  <a:lnTo>
                    <a:pt x="326" y="564"/>
                  </a:lnTo>
                  <a:lnTo>
                    <a:pt x="318" y="572"/>
                  </a:lnTo>
                  <a:lnTo>
                    <a:pt x="310" y="580"/>
                  </a:lnTo>
                  <a:lnTo>
                    <a:pt x="302" y="587"/>
                  </a:lnTo>
                  <a:lnTo>
                    <a:pt x="295" y="595"/>
                  </a:lnTo>
                  <a:lnTo>
                    <a:pt x="287" y="603"/>
                  </a:lnTo>
                  <a:lnTo>
                    <a:pt x="277" y="609"/>
                  </a:lnTo>
                  <a:lnTo>
                    <a:pt x="269" y="617"/>
                  </a:lnTo>
                  <a:lnTo>
                    <a:pt x="259" y="622"/>
                  </a:lnTo>
                  <a:lnTo>
                    <a:pt x="252" y="630"/>
                  </a:lnTo>
                  <a:lnTo>
                    <a:pt x="242" y="636"/>
                  </a:lnTo>
                  <a:lnTo>
                    <a:pt x="234" y="644"/>
                  </a:lnTo>
                  <a:lnTo>
                    <a:pt x="226" y="650"/>
                  </a:lnTo>
                  <a:lnTo>
                    <a:pt x="218" y="658"/>
                  </a:lnTo>
                  <a:lnTo>
                    <a:pt x="209" y="663"/>
                  </a:lnTo>
                  <a:lnTo>
                    <a:pt x="199" y="669"/>
                  </a:lnTo>
                  <a:lnTo>
                    <a:pt x="189" y="673"/>
                  </a:lnTo>
                  <a:lnTo>
                    <a:pt x="181" y="681"/>
                  </a:lnTo>
                  <a:lnTo>
                    <a:pt x="172" y="685"/>
                  </a:lnTo>
                  <a:lnTo>
                    <a:pt x="164" y="691"/>
                  </a:lnTo>
                  <a:lnTo>
                    <a:pt x="156" y="695"/>
                  </a:lnTo>
                  <a:lnTo>
                    <a:pt x="146" y="702"/>
                  </a:lnTo>
                  <a:lnTo>
                    <a:pt x="139" y="706"/>
                  </a:lnTo>
                  <a:lnTo>
                    <a:pt x="129" y="710"/>
                  </a:lnTo>
                  <a:lnTo>
                    <a:pt x="121" y="714"/>
                  </a:lnTo>
                  <a:lnTo>
                    <a:pt x="113" y="720"/>
                  </a:lnTo>
                  <a:lnTo>
                    <a:pt x="105" y="724"/>
                  </a:lnTo>
                  <a:lnTo>
                    <a:pt x="98" y="728"/>
                  </a:lnTo>
                  <a:lnTo>
                    <a:pt x="90" y="732"/>
                  </a:lnTo>
                  <a:lnTo>
                    <a:pt x="84" y="738"/>
                  </a:lnTo>
                  <a:lnTo>
                    <a:pt x="76" y="739"/>
                  </a:lnTo>
                  <a:lnTo>
                    <a:pt x="68" y="743"/>
                  </a:lnTo>
                  <a:lnTo>
                    <a:pt x="61" y="745"/>
                  </a:lnTo>
                  <a:lnTo>
                    <a:pt x="55" y="749"/>
                  </a:lnTo>
                  <a:lnTo>
                    <a:pt x="47" y="751"/>
                  </a:lnTo>
                  <a:lnTo>
                    <a:pt x="41" y="753"/>
                  </a:lnTo>
                  <a:lnTo>
                    <a:pt x="37" y="757"/>
                  </a:lnTo>
                  <a:lnTo>
                    <a:pt x="31" y="761"/>
                  </a:lnTo>
                  <a:lnTo>
                    <a:pt x="20" y="763"/>
                  </a:lnTo>
                  <a:lnTo>
                    <a:pt x="12" y="767"/>
                  </a:lnTo>
                  <a:lnTo>
                    <a:pt x="4" y="769"/>
                  </a:lnTo>
                  <a:lnTo>
                    <a:pt x="0" y="771"/>
                  </a:lnTo>
                  <a:lnTo>
                    <a:pt x="57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560" y="10378"/>
              <a:ext cx="211" cy="565"/>
            </a:xfrm>
            <a:custGeom>
              <a:avLst/>
              <a:gdLst>
                <a:gd name="T0" fmla="*/ 10 w 421"/>
                <a:gd name="T1" fmla="*/ 9 h 1131"/>
                <a:gd name="T2" fmla="*/ 14 w 421"/>
                <a:gd name="T3" fmla="*/ 11 h 1131"/>
                <a:gd name="T4" fmla="*/ 17 w 421"/>
                <a:gd name="T5" fmla="*/ 13 h 1131"/>
                <a:gd name="T6" fmla="*/ 21 w 421"/>
                <a:gd name="T7" fmla="*/ 15 h 1131"/>
                <a:gd name="T8" fmla="*/ 25 w 421"/>
                <a:gd name="T9" fmla="*/ 19 h 1131"/>
                <a:gd name="T10" fmla="*/ 30 w 421"/>
                <a:gd name="T11" fmla="*/ 22 h 1131"/>
                <a:gd name="T12" fmla="*/ 34 w 421"/>
                <a:gd name="T13" fmla="*/ 26 h 1131"/>
                <a:gd name="T14" fmla="*/ 38 w 421"/>
                <a:gd name="T15" fmla="*/ 31 h 1131"/>
                <a:gd name="T16" fmla="*/ 42 w 421"/>
                <a:gd name="T17" fmla="*/ 36 h 1131"/>
                <a:gd name="T18" fmla="*/ 46 w 421"/>
                <a:gd name="T19" fmla="*/ 41 h 1131"/>
                <a:gd name="T20" fmla="*/ 49 w 421"/>
                <a:gd name="T21" fmla="*/ 47 h 1131"/>
                <a:gd name="T22" fmla="*/ 51 w 421"/>
                <a:gd name="T23" fmla="*/ 53 h 1131"/>
                <a:gd name="T24" fmla="*/ 53 w 421"/>
                <a:gd name="T25" fmla="*/ 60 h 1131"/>
                <a:gd name="T26" fmla="*/ 53 w 421"/>
                <a:gd name="T27" fmla="*/ 67 h 1131"/>
                <a:gd name="T28" fmla="*/ 52 w 421"/>
                <a:gd name="T29" fmla="*/ 74 h 1131"/>
                <a:gd name="T30" fmla="*/ 50 w 421"/>
                <a:gd name="T31" fmla="*/ 81 h 1131"/>
                <a:gd name="T32" fmla="*/ 48 w 421"/>
                <a:gd name="T33" fmla="*/ 89 h 1131"/>
                <a:gd name="T34" fmla="*/ 45 w 421"/>
                <a:gd name="T35" fmla="*/ 95 h 1131"/>
                <a:gd name="T36" fmla="*/ 41 w 421"/>
                <a:gd name="T37" fmla="*/ 101 h 1131"/>
                <a:gd name="T38" fmla="*/ 38 w 421"/>
                <a:gd name="T39" fmla="*/ 108 h 1131"/>
                <a:gd name="T40" fmla="*/ 34 w 421"/>
                <a:gd name="T41" fmla="*/ 113 h 1131"/>
                <a:gd name="T42" fmla="*/ 30 w 421"/>
                <a:gd name="T43" fmla="*/ 118 h 1131"/>
                <a:gd name="T44" fmla="*/ 26 w 421"/>
                <a:gd name="T45" fmla="*/ 123 h 1131"/>
                <a:gd name="T46" fmla="*/ 22 w 421"/>
                <a:gd name="T47" fmla="*/ 127 h 1131"/>
                <a:gd name="T48" fmla="*/ 18 w 421"/>
                <a:gd name="T49" fmla="*/ 130 h 1131"/>
                <a:gd name="T50" fmla="*/ 15 w 421"/>
                <a:gd name="T51" fmla="*/ 134 h 1131"/>
                <a:gd name="T52" fmla="*/ 12 w 421"/>
                <a:gd name="T53" fmla="*/ 136 h 1131"/>
                <a:gd name="T54" fmla="*/ 9 w 421"/>
                <a:gd name="T55" fmla="*/ 139 h 1131"/>
                <a:gd name="T56" fmla="*/ 7 w 421"/>
                <a:gd name="T57" fmla="*/ 141 h 1131"/>
                <a:gd name="T58" fmla="*/ 1 w 421"/>
                <a:gd name="T59" fmla="*/ 141 h 1131"/>
                <a:gd name="T60" fmla="*/ 4 w 421"/>
                <a:gd name="T61" fmla="*/ 138 h 1131"/>
                <a:gd name="T62" fmla="*/ 7 w 421"/>
                <a:gd name="T63" fmla="*/ 135 h 1131"/>
                <a:gd name="T64" fmla="*/ 10 w 421"/>
                <a:gd name="T65" fmla="*/ 132 h 1131"/>
                <a:gd name="T66" fmla="*/ 14 w 421"/>
                <a:gd name="T67" fmla="*/ 129 h 1131"/>
                <a:gd name="T68" fmla="*/ 17 w 421"/>
                <a:gd name="T69" fmla="*/ 125 h 1131"/>
                <a:gd name="T70" fmla="*/ 22 w 421"/>
                <a:gd name="T71" fmla="*/ 120 h 1131"/>
                <a:gd name="T72" fmla="*/ 26 w 421"/>
                <a:gd name="T73" fmla="*/ 115 h 1131"/>
                <a:gd name="T74" fmla="*/ 30 w 421"/>
                <a:gd name="T75" fmla="*/ 110 h 1131"/>
                <a:gd name="T76" fmla="*/ 34 w 421"/>
                <a:gd name="T77" fmla="*/ 104 h 1131"/>
                <a:gd name="T78" fmla="*/ 37 w 421"/>
                <a:gd name="T79" fmla="*/ 98 h 1131"/>
                <a:gd name="T80" fmla="*/ 41 w 421"/>
                <a:gd name="T81" fmla="*/ 91 h 1131"/>
                <a:gd name="T82" fmla="*/ 44 w 421"/>
                <a:gd name="T83" fmla="*/ 85 h 1131"/>
                <a:gd name="T84" fmla="*/ 46 w 421"/>
                <a:gd name="T85" fmla="*/ 78 h 1131"/>
                <a:gd name="T86" fmla="*/ 47 w 421"/>
                <a:gd name="T87" fmla="*/ 71 h 1131"/>
                <a:gd name="T88" fmla="*/ 48 w 421"/>
                <a:gd name="T89" fmla="*/ 64 h 1131"/>
                <a:gd name="T90" fmla="*/ 47 w 421"/>
                <a:gd name="T91" fmla="*/ 57 h 1131"/>
                <a:gd name="T92" fmla="*/ 45 w 421"/>
                <a:gd name="T93" fmla="*/ 51 h 1131"/>
                <a:gd name="T94" fmla="*/ 43 w 421"/>
                <a:gd name="T95" fmla="*/ 45 h 1131"/>
                <a:gd name="T96" fmla="*/ 39 w 421"/>
                <a:gd name="T97" fmla="*/ 40 h 1131"/>
                <a:gd name="T98" fmla="*/ 36 w 421"/>
                <a:gd name="T99" fmla="*/ 35 h 1131"/>
                <a:gd name="T100" fmla="*/ 32 w 421"/>
                <a:gd name="T101" fmla="*/ 31 h 1131"/>
                <a:gd name="T102" fmla="*/ 27 w 421"/>
                <a:gd name="T103" fmla="*/ 27 h 1131"/>
                <a:gd name="T104" fmla="*/ 23 w 421"/>
                <a:gd name="T105" fmla="*/ 23 h 1131"/>
                <a:gd name="T106" fmla="*/ 19 w 421"/>
                <a:gd name="T107" fmla="*/ 20 h 1131"/>
                <a:gd name="T108" fmla="*/ 15 w 421"/>
                <a:gd name="T109" fmla="*/ 17 h 1131"/>
                <a:gd name="T110" fmla="*/ 11 w 421"/>
                <a:gd name="T111" fmla="*/ 15 h 1131"/>
                <a:gd name="T112" fmla="*/ 8 w 421"/>
                <a:gd name="T113" fmla="*/ 13 h 1131"/>
                <a:gd name="T114" fmla="*/ 4 w 421"/>
                <a:gd name="T115" fmla="*/ 11 h 1131"/>
                <a:gd name="T116" fmla="*/ 12 w 421"/>
                <a:gd name="T117" fmla="*/ 2 h 11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1" h="1131">
                  <a:moveTo>
                    <a:pt x="94" y="18"/>
                  </a:moveTo>
                  <a:lnTo>
                    <a:pt x="66" y="68"/>
                  </a:lnTo>
                  <a:lnTo>
                    <a:pt x="70" y="70"/>
                  </a:lnTo>
                  <a:lnTo>
                    <a:pt x="74" y="72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101" y="88"/>
                  </a:lnTo>
                  <a:lnTo>
                    <a:pt x="107" y="90"/>
                  </a:lnTo>
                  <a:lnTo>
                    <a:pt x="113" y="94"/>
                  </a:lnTo>
                  <a:lnTo>
                    <a:pt x="121" y="97"/>
                  </a:lnTo>
                  <a:lnTo>
                    <a:pt x="129" y="103"/>
                  </a:lnTo>
                  <a:lnTo>
                    <a:pt x="135" y="107"/>
                  </a:lnTo>
                  <a:lnTo>
                    <a:pt x="142" y="111"/>
                  </a:lnTo>
                  <a:lnTo>
                    <a:pt x="148" y="115"/>
                  </a:lnTo>
                  <a:lnTo>
                    <a:pt x="158" y="121"/>
                  </a:lnTo>
                  <a:lnTo>
                    <a:pt x="166" y="127"/>
                  </a:lnTo>
                  <a:lnTo>
                    <a:pt x="174" y="133"/>
                  </a:lnTo>
                  <a:lnTo>
                    <a:pt x="181" y="138"/>
                  </a:lnTo>
                  <a:lnTo>
                    <a:pt x="191" y="146"/>
                  </a:lnTo>
                  <a:lnTo>
                    <a:pt x="199" y="152"/>
                  </a:lnTo>
                  <a:lnTo>
                    <a:pt x="207" y="158"/>
                  </a:lnTo>
                  <a:lnTo>
                    <a:pt x="216" y="166"/>
                  </a:lnTo>
                  <a:lnTo>
                    <a:pt x="226" y="174"/>
                  </a:lnTo>
                  <a:lnTo>
                    <a:pt x="234" y="179"/>
                  </a:lnTo>
                  <a:lnTo>
                    <a:pt x="244" y="189"/>
                  </a:lnTo>
                  <a:lnTo>
                    <a:pt x="252" y="197"/>
                  </a:lnTo>
                  <a:lnTo>
                    <a:pt x="261" y="207"/>
                  </a:lnTo>
                  <a:lnTo>
                    <a:pt x="269" y="213"/>
                  </a:lnTo>
                  <a:lnTo>
                    <a:pt x="277" y="222"/>
                  </a:lnTo>
                  <a:lnTo>
                    <a:pt x="287" y="230"/>
                  </a:lnTo>
                  <a:lnTo>
                    <a:pt x="294" y="240"/>
                  </a:lnTo>
                  <a:lnTo>
                    <a:pt x="304" y="250"/>
                  </a:lnTo>
                  <a:lnTo>
                    <a:pt x="312" y="257"/>
                  </a:lnTo>
                  <a:lnTo>
                    <a:pt x="320" y="269"/>
                  </a:lnTo>
                  <a:lnTo>
                    <a:pt x="330" y="279"/>
                  </a:lnTo>
                  <a:lnTo>
                    <a:pt x="335" y="289"/>
                  </a:lnTo>
                  <a:lnTo>
                    <a:pt x="343" y="298"/>
                  </a:lnTo>
                  <a:lnTo>
                    <a:pt x="351" y="310"/>
                  </a:lnTo>
                  <a:lnTo>
                    <a:pt x="359" y="322"/>
                  </a:lnTo>
                  <a:lnTo>
                    <a:pt x="365" y="331"/>
                  </a:lnTo>
                  <a:lnTo>
                    <a:pt x="372" y="343"/>
                  </a:lnTo>
                  <a:lnTo>
                    <a:pt x="378" y="357"/>
                  </a:lnTo>
                  <a:lnTo>
                    <a:pt x="386" y="369"/>
                  </a:lnTo>
                  <a:lnTo>
                    <a:pt x="390" y="380"/>
                  </a:lnTo>
                  <a:lnTo>
                    <a:pt x="394" y="390"/>
                  </a:lnTo>
                  <a:lnTo>
                    <a:pt x="400" y="404"/>
                  </a:lnTo>
                  <a:lnTo>
                    <a:pt x="404" y="417"/>
                  </a:lnTo>
                  <a:lnTo>
                    <a:pt x="407" y="429"/>
                  </a:lnTo>
                  <a:lnTo>
                    <a:pt x="411" y="441"/>
                  </a:lnTo>
                  <a:lnTo>
                    <a:pt x="413" y="454"/>
                  </a:lnTo>
                  <a:lnTo>
                    <a:pt x="417" y="468"/>
                  </a:lnTo>
                  <a:lnTo>
                    <a:pt x="419" y="482"/>
                  </a:lnTo>
                  <a:lnTo>
                    <a:pt x="421" y="495"/>
                  </a:lnTo>
                  <a:lnTo>
                    <a:pt x="421" y="509"/>
                  </a:lnTo>
                  <a:lnTo>
                    <a:pt x="421" y="525"/>
                  </a:lnTo>
                  <a:lnTo>
                    <a:pt x="421" y="538"/>
                  </a:lnTo>
                  <a:lnTo>
                    <a:pt x="421" y="554"/>
                  </a:lnTo>
                  <a:lnTo>
                    <a:pt x="419" y="567"/>
                  </a:lnTo>
                  <a:lnTo>
                    <a:pt x="417" y="583"/>
                  </a:lnTo>
                  <a:lnTo>
                    <a:pt x="413" y="599"/>
                  </a:lnTo>
                  <a:lnTo>
                    <a:pt x="409" y="612"/>
                  </a:lnTo>
                  <a:lnTo>
                    <a:pt x="406" y="628"/>
                  </a:lnTo>
                  <a:lnTo>
                    <a:pt x="404" y="641"/>
                  </a:lnTo>
                  <a:lnTo>
                    <a:pt x="398" y="655"/>
                  </a:lnTo>
                  <a:lnTo>
                    <a:pt x="394" y="671"/>
                  </a:lnTo>
                  <a:lnTo>
                    <a:pt x="388" y="684"/>
                  </a:lnTo>
                  <a:lnTo>
                    <a:pt x="384" y="698"/>
                  </a:lnTo>
                  <a:lnTo>
                    <a:pt x="378" y="712"/>
                  </a:lnTo>
                  <a:lnTo>
                    <a:pt x="372" y="725"/>
                  </a:lnTo>
                  <a:lnTo>
                    <a:pt x="367" y="739"/>
                  </a:lnTo>
                  <a:lnTo>
                    <a:pt x="363" y="753"/>
                  </a:lnTo>
                  <a:lnTo>
                    <a:pt x="355" y="764"/>
                  </a:lnTo>
                  <a:lnTo>
                    <a:pt x="349" y="778"/>
                  </a:lnTo>
                  <a:lnTo>
                    <a:pt x="343" y="790"/>
                  </a:lnTo>
                  <a:lnTo>
                    <a:pt x="335" y="803"/>
                  </a:lnTo>
                  <a:lnTo>
                    <a:pt x="328" y="815"/>
                  </a:lnTo>
                  <a:lnTo>
                    <a:pt x="322" y="827"/>
                  </a:lnTo>
                  <a:lnTo>
                    <a:pt x="314" y="840"/>
                  </a:lnTo>
                  <a:lnTo>
                    <a:pt x="306" y="852"/>
                  </a:lnTo>
                  <a:lnTo>
                    <a:pt x="298" y="864"/>
                  </a:lnTo>
                  <a:lnTo>
                    <a:pt x="291" y="874"/>
                  </a:lnTo>
                  <a:lnTo>
                    <a:pt x="285" y="885"/>
                  </a:lnTo>
                  <a:lnTo>
                    <a:pt x="277" y="897"/>
                  </a:lnTo>
                  <a:lnTo>
                    <a:pt x="269" y="907"/>
                  </a:lnTo>
                  <a:lnTo>
                    <a:pt x="261" y="918"/>
                  </a:lnTo>
                  <a:lnTo>
                    <a:pt x="252" y="928"/>
                  </a:lnTo>
                  <a:lnTo>
                    <a:pt x="246" y="938"/>
                  </a:lnTo>
                  <a:lnTo>
                    <a:pt x="236" y="948"/>
                  </a:lnTo>
                  <a:lnTo>
                    <a:pt x="230" y="957"/>
                  </a:lnTo>
                  <a:lnTo>
                    <a:pt x="222" y="967"/>
                  </a:lnTo>
                  <a:lnTo>
                    <a:pt x="214" y="977"/>
                  </a:lnTo>
                  <a:lnTo>
                    <a:pt x="205" y="985"/>
                  </a:lnTo>
                  <a:lnTo>
                    <a:pt x="197" y="994"/>
                  </a:lnTo>
                  <a:lnTo>
                    <a:pt x="189" y="1002"/>
                  </a:lnTo>
                  <a:lnTo>
                    <a:pt x="181" y="1010"/>
                  </a:lnTo>
                  <a:lnTo>
                    <a:pt x="174" y="1018"/>
                  </a:lnTo>
                  <a:lnTo>
                    <a:pt x="166" y="1026"/>
                  </a:lnTo>
                  <a:lnTo>
                    <a:pt x="160" y="1033"/>
                  </a:lnTo>
                  <a:lnTo>
                    <a:pt x="152" y="1041"/>
                  </a:lnTo>
                  <a:lnTo>
                    <a:pt x="144" y="1047"/>
                  </a:lnTo>
                  <a:lnTo>
                    <a:pt x="136" y="1055"/>
                  </a:lnTo>
                  <a:lnTo>
                    <a:pt x="131" y="1061"/>
                  </a:lnTo>
                  <a:lnTo>
                    <a:pt x="125" y="1069"/>
                  </a:lnTo>
                  <a:lnTo>
                    <a:pt x="117" y="1072"/>
                  </a:lnTo>
                  <a:lnTo>
                    <a:pt x="111" y="1078"/>
                  </a:lnTo>
                  <a:lnTo>
                    <a:pt x="105" y="1084"/>
                  </a:lnTo>
                  <a:lnTo>
                    <a:pt x="101" y="1090"/>
                  </a:lnTo>
                  <a:lnTo>
                    <a:pt x="94" y="1094"/>
                  </a:lnTo>
                  <a:lnTo>
                    <a:pt x="88" y="1098"/>
                  </a:lnTo>
                  <a:lnTo>
                    <a:pt x="84" y="1102"/>
                  </a:lnTo>
                  <a:lnTo>
                    <a:pt x="78" y="1108"/>
                  </a:lnTo>
                  <a:lnTo>
                    <a:pt x="70" y="1113"/>
                  </a:lnTo>
                  <a:lnTo>
                    <a:pt x="64" y="1119"/>
                  </a:lnTo>
                  <a:lnTo>
                    <a:pt x="59" y="1123"/>
                  </a:lnTo>
                  <a:lnTo>
                    <a:pt x="55" y="1129"/>
                  </a:lnTo>
                  <a:lnTo>
                    <a:pt x="53" y="1131"/>
                  </a:lnTo>
                  <a:lnTo>
                    <a:pt x="0" y="1131"/>
                  </a:lnTo>
                  <a:lnTo>
                    <a:pt x="2" y="1129"/>
                  </a:lnTo>
                  <a:lnTo>
                    <a:pt x="8" y="1123"/>
                  </a:lnTo>
                  <a:lnTo>
                    <a:pt x="14" y="1119"/>
                  </a:lnTo>
                  <a:lnTo>
                    <a:pt x="20" y="1111"/>
                  </a:lnTo>
                  <a:lnTo>
                    <a:pt x="29" y="1104"/>
                  </a:lnTo>
                  <a:lnTo>
                    <a:pt x="33" y="1100"/>
                  </a:lnTo>
                  <a:lnTo>
                    <a:pt x="39" y="1096"/>
                  </a:lnTo>
                  <a:lnTo>
                    <a:pt x="45" y="1090"/>
                  </a:lnTo>
                  <a:lnTo>
                    <a:pt x="51" y="1086"/>
                  </a:lnTo>
                  <a:lnTo>
                    <a:pt x="57" y="1080"/>
                  </a:lnTo>
                  <a:lnTo>
                    <a:pt x="62" y="1074"/>
                  </a:lnTo>
                  <a:lnTo>
                    <a:pt x="68" y="1069"/>
                  </a:lnTo>
                  <a:lnTo>
                    <a:pt x="76" y="1061"/>
                  </a:lnTo>
                  <a:lnTo>
                    <a:pt x="82" y="1055"/>
                  </a:lnTo>
                  <a:lnTo>
                    <a:pt x="90" y="1049"/>
                  </a:lnTo>
                  <a:lnTo>
                    <a:pt x="97" y="1041"/>
                  </a:lnTo>
                  <a:lnTo>
                    <a:pt x="105" y="1033"/>
                  </a:lnTo>
                  <a:lnTo>
                    <a:pt x="113" y="1026"/>
                  </a:lnTo>
                  <a:lnTo>
                    <a:pt x="121" y="1018"/>
                  </a:lnTo>
                  <a:lnTo>
                    <a:pt x="129" y="1008"/>
                  </a:lnTo>
                  <a:lnTo>
                    <a:pt x="136" y="1000"/>
                  </a:lnTo>
                  <a:lnTo>
                    <a:pt x="144" y="991"/>
                  </a:lnTo>
                  <a:lnTo>
                    <a:pt x="152" y="983"/>
                  </a:lnTo>
                  <a:lnTo>
                    <a:pt x="162" y="973"/>
                  </a:lnTo>
                  <a:lnTo>
                    <a:pt x="170" y="965"/>
                  </a:lnTo>
                  <a:lnTo>
                    <a:pt x="177" y="955"/>
                  </a:lnTo>
                  <a:lnTo>
                    <a:pt x="185" y="944"/>
                  </a:lnTo>
                  <a:lnTo>
                    <a:pt x="193" y="934"/>
                  </a:lnTo>
                  <a:lnTo>
                    <a:pt x="203" y="924"/>
                  </a:lnTo>
                  <a:lnTo>
                    <a:pt x="211" y="913"/>
                  </a:lnTo>
                  <a:lnTo>
                    <a:pt x="218" y="903"/>
                  </a:lnTo>
                  <a:lnTo>
                    <a:pt x="226" y="891"/>
                  </a:lnTo>
                  <a:lnTo>
                    <a:pt x="236" y="881"/>
                  </a:lnTo>
                  <a:lnTo>
                    <a:pt x="244" y="868"/>
                  </a:lnTo>
                  <a:lnTo>
                    <a:pt x="252" y="856"/>
                  </a:lnTo>
                  <a:lnTo>
                    <a:pt x="259" y="846"/>
                  </a:lnTo>
                  <a:lnTo>
                    <a:pt x="267" y="835"/>
                  </a:lnTo>
                  <a:lnTo>
                    <a:pt x="273" y="823"/>
                  </a:lnTo>
                  <a:lnTo>
                    <a:pt x="283" y="809"/>
                  </a:lnTo>
                  <a:lnTo>
                    <a:pt x="289" y="797"/>
                  </a:lnTo>
                  <a:lnTo>
                    <a:pt x="296" y="786"/>
                  </a:lnTo>
                  <a:lnTo>
                    <a:pt x="304" y="772"/>
                  </a:lnTo>
                  <a:lnTo>
                    <a:pt x="310" y="760"/>
                  </a:lnTo>
                  <a:lnTo>
                    <a:pt x="316" y="747"/>
                  </a:lnTo>
                  <a:lnTo>
                    <a:pt x="324" y="733"/>
                  </a:lnTo>
                  <a:lnTo>
                    <a:pt x="328" y="719"/>
                  </a:lnTo>
                  <a:lnTo>
                    <a:pt x="333" y="708"/>
                  </a:lnTo>
                  <a:lnTo>
                    <a:pt x="339" y="694"/>
                  </a:lnTo>
                  <a:lnTo>
                    <a:pt x="345" y="680"/>
                  </a:lnTo>
                  <a:lnTo>
                    <a:pt x="349" y="667"/>
                  </a:lnTo>
                  <a:lnTo>
                    <a:pt x="353" y="653"/>
                  </a:lnTo>
                  <a:lnTo>
                    <a:pt x="357" y="640"/>
                  </a:lnTo>
                  <a:lnTo>
                    <a:pt x="363" y="626"/>
                  </a:lnTo>
                  <a:lnTo>
                    <a:pt x="367" y="612"/>
                  </a:lnTo>
                  <a:lnTo>
                    <a:pt x="370" y="599"/>
                  </a:lnTo>
                  <a:lnTo>
                    <a:pt x="372" y="583"/>
                  </a:lnTo>
                  <a:lnTo>
                    <a:pt x="376" y="571"/>
                  </a:lnTo>
                  <a:lnTo>
                    <a:pt x="376" y="556"/>
                  </a:lnTo>
                  <a:lnTo>
                    <a:pt x="378" y="540"/>
                  </a:lnTo>
                  <a:lnTo>
                    <a:pt x="378" y="526"/>
                  </a:lnTo>
                  <a:lnTo>
                    <a:pt x="380" y="515"/>
                  </a:lnTo>
                  <a:lnTo>
                    <a:pt x="376" y="499"/>
                  </a:lnTo>
                  <a:lnTo>
                    <a:pt x="376" y="486"/>
                  </a:lnTo>
                  <a:lnTo>
                    <a:pt x="374" y="474"/>
                  </a:lnTo>
                  <a:lnTo>
                    <a:pt x="372" y="462"/>
                  </a:lnTo>
                  <a:lnTo>
                    <a:pt x="370" y="448"/>
                  </a:lnTo>
                  <a:lnTo>
                    <a:pt x="367" y="437"/>
                  </a:lnTo>
                  <a:lnTo>
                    <a:pt x="363" y="423"/>
                  </a:lnTo>
                  <a:lnTo>
                    <a:pt x="359" y="411"/>
                  </a:lnTo>
                  <a:lnTo>
                    <a:pt x="353" y="400"/>
                  </a:lnTo>
                  <a:lnTo>
                    <a:pt x="349" y="388"/>
                  </a:lnTo>
                  <a:lnTo>
                    <a:pt x="345" y="376"/>
                  </a:lnTo>
                  <a:lnTo>
                    <a:pt x="339" y="367"/>
                  </a:lnTo>
                  <a:lnTo>
                    <a:pt x="331" y="353"/>
                  </a:lnTo>
                  <a:lnTo>
                    <a:pt x="326" y="343"/>
                  </a:lnTo>
                  <a:lnTo>
                    <a:pt x="320" y="331"/>
                  </a:lnTo>
                  <a:lnTo>
                    <a:pt x="312" y="324"/>
                  </a:lnTo>
                  <a:lnTo>
                    <a:pt x="306" y="312"/>
                  </a:lnTo>
                  <a:lnTo>
                    <a:pt x="298" y="302"/>
                  </a:lnTo>
                  <a:lnTo>
                    <a:pt x="291" y="292"/>
                  </a:lnTo>
                  <a:lnTo>
                    <a:pt x="285" y="283"/>
                  </a:lnTo>
                  <a:lnTo>
                    <a:pt x="275" y="273"/>
                  </a:lnTo>
                  <a:lnTo>
                    <a:pt x="267" y="265"/>
                  </a:lnTo>
                  <a:lnTo>
                    <a:pt x="259" y="255"/>
                  </a:lnTo>
                  <a:lnTo>
                    <a:pt x="250" y="248"/>
                  </a:lnTo>
                  <a:lnTo>
                    <a:pt x="242" y="238"/>
                  </a:lnTo>
                  <a:lnTo>
                    <a:pt x="234" y="230"/>
                  </a:lnTo>
                  <a:lnTo>
                    <a:pt x="226" y="222"/>
                  </a:lnTo>
                  <a:lnTo>
                    <a:pt x="216" y="216"/>
                  </a:lnTo>
                  <a:lnTo>
                    <a:pt x="209" y="209"/>
                  </a:lnTo>
                  <a:lnTo>
                    <a:pt x="199" y="201"/>
                  </a:lnTo>
                  <a:lnTo>
                    <a:pt x="189" y="193"/>
                  </a:lnTo>
                  <a:lnTo>
                    <a:pt x="181" y="187"/>
                  </a:lnTo>
                  <a:lnTo>
                    <a:pt x="172" y="179"/>
                  </a:lnTo>
                  <a:lnTo>
                    <a:pt x="164" y="174"/>
                  </a:lnTo>
                  <a:lnTo>
                    <a:pt x="154" y="168"/>
                  </a:lnTo>
                  <a:lnTo>
                    <a:pt x="146" y="162"/>
                  </a:lnTo>
                  <a:lnTo>
                    <a:pt x="136" y="156"/>
                  </a:lnTo>
                  <a:lnTo>
                    <a:pt x="129" y="150"/>
                  </a:lnTo>
                  <a:lnTo>
                    <a:pt x="121" y="144"/>
                  </a:lnTo>
                  <a:lnTo>
                    <a:pt x="113" y="140"/>
                  </a:lnTo>
                  <a:lnTo>
                    <a:pt x="105" y="135"/>
                  </a:lnTo>
                  <a:lnTo>
                    <a:pt x="97" y="131"/>
                  </a:lnTo>
                  <a:lnTo>
                    <a:pt x="92" y="125"/>
                  </a:lnTo>
                  <a:lnTo>
                    <a:pt x="86" y="123"/>
                  </a:lnTo>
                  <a:lnTo>
                    <a:pt x="78" y="119"/>
                  </a:lnTo>
                  <a:lnTo>
                    <a:pt x="70" y="115"/>
                  </a:lnTo>
                  <a:lnTo>
                    <a:pt x="64" y="111"/>
                  </a:lnTo>
                  <a:lnTo>
                    <a:pt x="59" y="109"/>
                  </a:lnTo>
                  <a:lnTo>
                    <a:pt x="49" y="101"/>
                  </a:lnTo>
                  <a:lnTo>
                    <a:pt x="41" y="99"/>
                  </a:lnTo>
                  <a:lnTo>
                    <a:pt x="33" y="96"/>
                  </a:lnTo>
                  <a:lnTo>
                    <a:pt x="29" y="94"/>
                  </a:lnTo>
                  <a:lnTo>
                    <a:pt x="25" y="92"/>
                  </a:lnTo>
                  <a:lnTo>
                    <a:pt x="53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113" y="9960"/>
              <a:ext cx="600" cy="1036"/>
            </a:xfrm>
            <a:custGeom>
              <a:avLst/>
              <a:gdLst>
                <a:gd name="T0" fmla="*/ 7 w 1201"/>
                <a:gd name="T1" fmla="*/ 255 h 2073"/>
                <a:gd name="T2" fmla="*/ 10 w 1201"/>
                <a:gd name="T3" fmla="*/ 248 h 2073"/>
                <a:gd name="T4" fmla="*/ 14 w 1201"/>
                <a:gd name="T5" fmla="*/ 242 h 2073"/>
                <a:gd name="T6" fmla="*/ 20 w 1201"/>
                <a:gd name="T7" fmla="*/ 235 h 2073"/>
                <a:gd name="T8" fmla="*/ 27 w 1201"/>
                <a:gd name="T9" fmla="*/ 225 h 2073"/>
                <a:gd name="T10" fmla="*/ 37 w 1201"/>
                <a:gd name="T11" fmla="*/ 215 h 2073"/>
                <a:gd name="T12" fmla="*/ 49 w 1201"/>
                <a:gd name="T13" fmla="*/ 203 h 2073"/>
                <a:gd name="T14" fmla="*/ 31 w 1201"/>
                <a:gd name="T15" fmla="*/ 139 h 2073"/>
                <a:gd name="T16" fmla="*/ 28 w 1201"/>
                <a:gd name="T17" fmla="*/ 132 h 2073"/>
                <a:gd name="T18" fmla="*/ 28 w 1201"/>
                <a:gd name="T19" fmla="*/ 126 h 2073"/>
                <a:gd name="T20" fmla="*/ 27 w 1201"/>
                <a:gd name="T21" fmla="*/ 119 h 2073"/>
                <a:gd name="T22" fmla="*/ 29 w 1201"/>
                <a:gd name="T23" fmla="*/ 109 h 2073"/>
                <a:gd name="T24" fmla="*/ 31 w 1201"/>
                <a:gd name="T25" fmla="*/ 98 h 2073"/>
                <a:gd name="T26" fmla="*/ 36 w 1201"/>
                <a:gd name="T27" fmla="*/ 85 h 2073"/>
                <a:gd name="T28" fmla="*/ 43 w 1201"/>
                <a:gd name="T29" fmla="*/ 70 h 2073"/>
                <a:gd name="T30" fmla="*/ 47 w 1201"/>
                <a:gd name="T31" fmla="*/ 63 h 2073"/>
                <a:gd name="T32" fmla="*/ 50 w 1201"/>
                <a:gd name="T33" fmla="*/ 57 h 2073"/>
                <a:gd name="T34" fmla="*/ 55 w 1201"/>
                <a:gd name="T35" fmla="*/ 49 h 2073"/>
                <a:gd name="T36" fmla="*/ 62 w 1201"/>
                <a:gd name="T37" fmla="*/ 41 h 2073"/>
                <a:gd name="T38" fmla="*/ 71 w 1201"/>
                <a:gd name="T39" fmla="*/ 32 h 2073"/>
                <a:gd name="T40" fmla="*/ 81 w 1201"/>
                <a:gd name="T41" fmla="*/ 24 h 2073"/>
                <a:gd name="T42" fmla="*/ 92 w 1201"/>
                <a:gd name="T43" fmla="*/ 18 h 2073"/>
                <a:gd name="T44" fmla="*/ 106 w 1201"/>
                <a:gd name="T45" fmla="*/ 15 h 2073"/>
                <a:gd name="T46" fmla="*/ 114 w 1201"/>
                <a:gd name="T47" fmla="*/ 15 h 2073"/>
                <a:gd name="T48" fmla="*/ 120 w 1201"/>
                <a:gd name="T49" fmla="*/ 16 h 2073"/>
                <a:gd name="T50" fmla="*/ 128 w 1201"/>
                <a:gd name="T51" fmla="*/ 16 h 2073"/>
                <a:gd name="T52" fmla="*/ 134 w 1201"/>
                <a:gd name="T53" fmla="*/ 15 h 2073"/>
                <a:gd name="T54" fmla="*/ 137 w 1201"/>
                <a:gd name="T55" fmla="*/ 10 h 2073"/>
                <a:gd name="T56" fmla="*/ 142 w 1201"/>
                <a:gd name="T57" fmla="*/ 5 h 2073"/>
                <a:gd name="T58" fmla="*/ 146 w 1201"/>
                <a:gd name="T59" fmla="*/ 8 h 2073"/>
                <a:gd name="T60" fmla="*/ 147 w 1201"/>
                <a:gd name="T61" fmla="*/ 1 h 2073"/>
                <a:gd name="T62" fmla="*/ 139 w 1201"/>
                <a:gd name="T63" fmla="*/ 1 h 2073"/>
                <a:gd name="T64" fmla="*/ 133 w 1201"/>
                <a:gd name="T65" fmla="*/ 7 h 2073"/>
                <a:gd name="T66" fmla="*/ 130 w 1201"/>
                <a:gd name="T67" fmla="*/ 10 h 2073"/>
                <a:gd name="T68" fmla="*/ 125 w 1201"/>
                <a:gd name="T69" fmla="*/ 11 h 2073"/>
                <a:gd name="T70" fmla="*/ 119 w 1201"/>
                <a:gd name="T71" fmla="*/ 11 h 2073"/>
                <a:gd name="T72" fmla="*/ 112 w 1201"/>
                <a:gd name="T73" fmla="*/ 10 h 2073"/>
                <a:gd name="T74" fmla="*/ 108 w 1201"/>
                <a:gd name="T75" fmla="*/ 10 h 2073"/>
                <a:gd name="T76" fmla="*/ 101 w 1201"/>
                <a:gd name="T77" fmla="*/ 11 h 2073"/>
                <a:gd name="T78" fmla="*/ 94 w 1201"/>
                <a:gd name="T79" fmla="*/ 13 h 2073"/>
                <a:gd name="T80" fmla="*/ 84 w 1201"/>
                <a:gd name="T81" fmla="*/ 17 h 2073"/>
                <a:gd name="T82" fmla="*/ 74 w 1201"/>
                <a:gd name="T83" fmla="*/ 23 h 2073"/>
                <a:gd name="T84" fmla="*/ 64 w 1201"/>
                <a:gd name="T85" fmla="*/ 32 h 2073"/>
                <a:gd name="T86" fmla="*/ 53 w 1201"/>
                <a:gd name="T87" fmla="*/ 43 h 2073"/>
                <a:gd name="T88" fmla="*/ 42 w 1201"/>
                <a:gd name="T89" fmla="*/ 59 h 2073"/>
                <a:gd name="T90" fmla="*/ 33 w 1201"/>
                <a:gd name="T91" fmla="*/ 78 h 2073"/>
                <a:gd name="T92" fmla="*/ 27 w 1201"/>
                <a:gd name="T93" fmla="*/ 94 h 2073"/>
                <a:gd name="T94" fmla="*/ 23 w 1201"/>
                <a:gd name="T95" fmla="*/ 107 h 2073"/>
                <a:gd name="T96" fmla="*/ 22 w 1201"/>
                <a:gd name="T97" fmla="*/ 118 h 2073"/>
                <a:gd name="T98" fmla="*/ 22 w 1201"/>
                <a:gd name="T99" fmla="*/ 127 h 2073"/>
                <a:gd name="T100" fmla="*/ 22 w 1201"/>
                <a:gd name="T101" fmla="*/ 133 h 2073"/>
                <a:gd name="T102" fmla="*/ 24 w 1201"/>
                <a:gd name="T103" fmla="*/ 140 h 2073"/>
                <a:gd name="T104" fmla="*/ 50 w 1201"/>
                <a:gd name="T105" fmla="*/ 193 h 2073"/>
                <a:gd name="T106" fmla="*/ 44 w 1201"/>
                <a:gd name="T107" fmla="*/ 199 h 2073"/>
                <a:gd name="T108" fmla="*/ 38 w 1201"/>
                <a:gd name="T109" fmla="*/ 206 h 2073"/>
                <a:gd name="T110" fmla="*/ 30 w 1201"/>
                <a:gd name="T111" fmla="*/ 214 h 2073"/>
                <a:gd name="T112" fmla="*/ 22 w 1201"/>
                <a:gd name="T113" fmla="*/ 223 h 2073"/>
                <a:gd name="T114" fmla="*/ 15 w 1201"/>
                <a:gd name="T115" fmla="*/ 232 h 2073"/>
                <a:gd name="T116" fmla="*/ 8 w 1201"/>
                <a:gd name="T117" fmla="*/ 242 h 2073"/>
                <a:gd name="T118" fmla="*/ 3 w 1201"/>
                <a:gd name="T119" fmla="*/ 250 h 2073"/>
                <a:gd name="T120" fmla="*/ 0 w 1201"/>
                <a:gd name="T121" fmla="*/ 257 h 20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01" h="2073">
                  <a:moveTo>
                    <a:pt x="43" y="2073"/>
                  </a:moveTo>
                  <a:lnTo>
                    <a:pt x="43" y="2071"/>
                  </a:lnTo>
                  <a:lnTo>
                    <a:pt x="45" y="2065"/>
                  </a:lnTo>
                  <a:lnTo>
                    <a:pt x="45" y="2060"/>
                  </a:lnTo>
                  <a:lnTo>
                    <a:pt x="49" y="2054"/>
                  </a:lnTo>
                  <a:lnTo>
                    <a:pt x="53" y="2046"/>
                  </a:lnTo>
                  <a:lnTo>
                    <a:pt x="57" y="2040"/>
                  </a:lnTo>
                  <a:lnTo>
                    <a:pt x="59" y="2030"/>
                  </a:lnTo>
                  <a:lnTo>
                    <a:pt x="64" y="2021"/>
                  </a:lnTo>
                  <a:lnTo>
                    <a:pt x="66" y="2015"/>
                  </a:lnTo>
                  <a:lnTo>
                    <a:pt x="70" y="2009"/>
                  </a:lnTo>
                  <a:lnTo>
                    <a:pt x="74" y="2003"/>
                  </a:lnTo>
                  <a:lnTo>
                    <a:pt x="78" y="1997"/>
                  </a:lnTo>
                  <a:lnTo>
                    <a:pt x="82" y="1991"/>
                  </a:lnTo>
                  <a:lnTo>
                    <a:pt x="84" y="1985"/>
                  </a:lnTo>
                  <a:lnTo>
                    <a:pt x="88" y="1978"/>
                  </a:lnTo>
                  <a:lnTo>
                    <a:pt x="94" y="1972"/>
                  </a:lnTo>
                  <a:lnTo>
                    <a:pt x="98" y="1964"/>
                  </a:lnTo>
                  <a:lnTo>
                    <a:pt x="103" y="1956"/>
                  </a:lnTo>
                  <a:lnTo>
                    <a:pt x="109" y="1950"/>
                  </a:lnTo>
                  <a:lnTo>
                    <a:pt x="115" y="1943"/>
                  </a:lnTo>
                  <a:lnTo>
                    <a:pt x="121" y="1933"/>
                  </a:lnTo>
                  <a:lnTo>
                    <a:pt x="125" y="1925"/>
                  </a:lnTo>
                  <a:lnTo>
                    <a:pt x="133" y="1915"/>
                  </a:lnTo>
                  <a:lnTo>
                    <a:pt x="139" y="1907"/>
                  </a:lnTo>
                  <a:lnTo>
                    <a:pt x="144" y="1898"/>
                  </a:lnTo>
                  <a:lnTo>
                    <a:pt x="152" y="1890"/>
                  </a:lnTo>
                  <a:lnTo>
                    <a:pt x="160" y="1880"/>
                  </a:lnTo>
                  <a:lnTo>
                    <a:pt x="168" y="1870"/>
                  </a:lnTo>
                  <a:lnTo>
                    <a:pt x="176" y="1859"/>
                  </a:lnTo>
                  <a:lnTo>
                    <a:pt x="183" y="1849"/>
                  </a:lnTo>
                  <a:lnTo>
                    <a:pt x="193" y="1839"/>
                  </a:lnTo>
                  <a:lnTo>
                    <a:pt x="203" y="1828"/>
                  </a:lnTo>
                  <a:lnTo>
                    <a:pt x="213" y="1818"/>
                  </a:lnTo>
                  <a:lnTo>
                    <a:pt x="220" y="1806"/>
                  </a:lnTo>
                  <a:lnTo>
                    <a:pt x="232" y="1794"/>
                  </a:lnTo>
                  <a:lnTo>
                    <a:pt x="242" y="1785"/>
                  </a:lnTo>
                  <a:lnTo>
                    <a:pt x="252" y="1773"/>
                  </a:lnTo>
                  <a:lnTo>
                    <a:pt x="263" y="1759"/>
                  </a:lnTo>
                  <a:lnTo>
                    <a:pt x="275" y="1748"/>
                  </a:lnTo>
                  <a:lnTo>
                    <a:pt x="287" y="1736"/>
                  </a:lnTo>
                  <a:lnTo>
                    <a:pt x="298" y="1722"/>
                  </a:lnTo>
                  <a:lnTo>
                    <a:pt x="312" y="1711"/>
                  </a:lnTo>
                  <a:lnTo>
                    <a:pt x="324" y="1697"/>
                  </a:lnTo>
                  <a:lnTo>
                    <a:pt x="339" y="1685"/>
                  </a:lnTo>
                  <a:lnTo>
                    <a:pt x="353" y="1670"/>
                  </a:lnTo>
                  <a:lnTo>
                    <a:pt x="367" y="1658"/>
                  </a:lnTo>
                  <a:lnTo>
                    <a:pt x="382" y="1642"/>
                  </a:lnTo>
                  <a:lnTo>
                    <a:pt x="398" y="1629"/>
                  </a:lnTo>
                  <a:lnTo>
                    <a:pt x="413" y="1615"/>
                  </a:lnTo>
                  <a:lnTo>
                    <a:pt x="429" y="1601"/>
                  </a:lnTo>
                  <a:lnTo>
                    <a:pt x="445" y="1586"/>
                  </a:lnTo>
                  <a:lnTo>
                    <a:pt x="462" y="1572"/>
                  </a:lnTo>
                  <a:lnTo>
                    <a:pt x="254" y="1126"/>
                  </a:lnTo>
                  <a:lnTo>
                    <a:pt x="252" y="1124"/>
                  </a:lnTo>
                  <a:lnTo>
                    <a:pt x="250" y="1116"/>
                  </a:lnTo>
                  <a:lnTo>
                    <a:pt x="246" y="1110"/>
                  </a:lnTo>
                  <a:lnTo>
                    <a:pt x="244" y="1104"/>
                  </a:lnTo>
                  <a:lnTo>
                    <a:pt x="240" y="1096"/>
                  </a:lnTo>
                  <a:lnTo>
                    <a:pt x="238" y="1090"/>
                  </a:lnTo>
                  <a:lnTo>
                    <a:pt x="236" y="1081"/>
                  </a:lnTo>
                  <a:lnTo>
                    <a:pt x="232" y="1069"/>
                  </a:lnTo>
                  <a:lnTo>
                    <a:pt x="230" y="1063"/>
                  </a:lnTo>
                  <a:lnTo>
                    <a:pt x="230" y="1057"/>
                  </a:lnTo>
                  <a:lnTo>
                    <a:pt x="228" y="1051"/>
                  </a:lnTo>
                  <a:lnTo>
                    <a:pt x="228" y="1046"/>
                  </a:lnTo>
                  <a:lnTo>
                    <a:pt x="226" y="1038"/>
                  </a:lnTo>
                  <a:lnTo>
                    <a:pt x="224" y="1030"/>
                  </a:lnTo>
                  <a:lnTo>
                    <a:pt x="224" y="1022"/>
                  </a:lnTo>
                  <a:lnTo>
                    <a:pt x="224" y="1014"/>
                  </a:lnTo>
                  <a:lnTo>
                    <a:pt x="224" y="1007"/>
                  </a:lnTo>
                  <a:lnTo>
                    <a:pt x="224" y="999"/>
                  </a:lnTo>
                  <a:lnTo>
                    <a:pt x="224" y="991"/>
                  </a:lnTo>
                  <a:lnTo>
                    <a:pt x="224" y="981"/>
                  </a:lnTo>
                  <a:lnTo>
                    <a:pt x="222" y="972"/>
                  </a:lnTo>
                  <a:lnTo>
                    <a:pt x="222" y="962"/>
                  </a:lnTo>
                  <a:lnTo>
                    <a:pt x="222" y="952"/>
                  </a:lnTo>
                  <a:lnTo>
                    <a:pt x="224" y="944"/>
                  </a:lnTo>
                  <a:lnTo>
                    <a:pt x="224" y="933"/>
                  </a:lnTo>
                  <a:lnTo>
                    <a:pt x="224" y="921"/>
                  </a:lnTo>
                  <a:lnTo>
                    <a:pt x="226" y="911"/>
                  </a:lnTo>
                  <a:lnTo>
                    <a:pt x="228" y="901"/>
                  </a:lnTo>
                  <a:lnTo>
                    <a:pt x="230" y="890"/>
                  </a:lnTo>
                  <a:lnTo>
                    <a:pt x="232" y="876"/>
                  </a:lnTo>
                  <a:lnTo>
                    <a:pt x="234" y="864"/>
                  </a:lnTo>
                  <a:lnTo>
                    <a:pt x="236" y="853"/>
                  </a:lnTo>
                  <a:lnTo>
                    <a:pt x="238" y="839"/>
                  </a:lnTo>
                  <a:lnTo>
                    <a:pt x="242" y="827"/>
                  </a:lnTo>
                  <a:lnTo>
                    <a:pt x="246" y="814"/>
                  </a:lnTo>
                  <a:lnTo>
                    <a:pt x="250" y="802"/>
                  </a:lnTo>
                  <a:lnTo>
                    <a:pt x="254" y="786"/>
                  </a:lnTo>
                  <a:lnTo>
                    <a:pt x="257" y="773"/>
                  </a:lnTo>
                  <a:lnTo>
                    <a:pt x="261" y="759"/>
                  </a:lnTo>
                  <a:lnTo>
                    <a:pt x="267" y="743"/>
                  </a:lnTo>
                  <a:lnTo>
                    <a:pt x="273" y="728"/>
                  </a:lnTo>
                  <a:lnTo>
                    <a:pt x="279" y="712"/>
                  </a:lnTo>
                  <a:lnTo>
                    <a:pt x="285" y="699"/>
                  </a:lnTo>
                  <a:lnTo>
                    <a:pt x="293" y="683"/>
                  </a:lnTo>
                  <a:lnTo>
                    <a:pt x="298" y="665"/>
                  </a:lnTo>
                  <a:lnTo>
                    <a:pt x="306" y="650"/>
                  </a:lnTo>
                  <a:lnTo>
                    <a:pt x="314" y="632"/>
                  </a:lnTo>
                  <a:lnTo>
                    <a:pt x="322" y="617"/>
                  </a:lnTo>
                  <a:lnTo>
                    <a:pt x="332" y="599"/>
                  </a:lnTo>
                  <a:lnTo>
                    <a:pt x="339" y="582"/>
                  </a:lnTo>
                  <a:lnTo>
                    <a:pt x="351" y="564"/>
                  </a:lnTo>
                  <a:lnTo>
                    <a:pt x="361" y="546"/>
                  </a:lnTo>
                  <a:lnTo>
                    <a:pt x="361" y="545"/>
                  </a:lnTo>
                  <a:lnTo>
                    <a:pt x="363" y="543"/>
                  </a:lnTo>
                  <a:lnTo>
                    <a:pt x="365" y="535"/>
                  </a:lnTo>
                  <a:lnTo>
                    <a:pt x="369" y="529"/>
                  </a:lnTo>
                  <a:lnTo>
                    <a:pt x="373" y="517"/>
                  </a:lnTo>
                  <a:lnTo>
                    <a:pt x="378" y="507"/>
                  </a:lnTo>
                  <a:lnTo>
                    <a:pt x="380" y="502"/>
                  </a:lnTo>
                  <a:lnTo>
                    <a:pt x="384" y="494"/>
                  </a:lnTo>
                  <a:lnTo>
                    <a:pt x="388" y="488"/>
                  </a:lnTo>
                  <a:lnTo>
                    <a:pt x="394" y="482"/>
                  </a:lnTo>
                  <a:lnTo>
                    <a:pt x="396" y="472"/>
                  </a:lnTo>
                  <a:lnTo>
                    <a:pt x="402" y="465"/>
                  </a:lnTo>
                  <a:lnTo>
                    <a:pt x="406" y="457"/>
                  </a:lnTo>
                  <a:lnTo>
                    <a:pt x="412" y="449"/>
                  </a:lnTo>
                  <a:lnTo>
                    <a:pt x="415" y="439"/>
                  </a:lnTo>
                  <a:lnTo>
                    <a:pt x="421" y="431"/>
                  </a:lnTo>
                  <a:lnTo>
                    <a:pt x="429" y="422"/>
                  </a:lnTo>
                  <a:lnTo>
                    <a:pt x="435" y="414"/>
                  </a:lnTo>
                  <a:lnTo>
                    <a:pt x="441" y="402"/>
                  </a:lnTo>
                  <a:lnTo>
                    <a:pt x="447" y="394"/>
                  </a:lnTo>
                  <a:lnTo>
                    <a:pt x="454" y="385"/>
                  </a:lnTo>
                  <a:lnTo>
                    <a:pt x="462" y="375"/>
                  </a:lnTo>
                  <a:lnTo>
                    <a:pt x="468" y="365"/>
                  </a:lnTo>
                  <a:lnTo>
                    <a:pt x="476" y="355"/>
                  </a:lnTo>
                  <a:lnTo>
                    <a:pt x="484" y="348"/>
                  </a:lnTo>
                  <a:lnTo>
                    <a:pt x="493" y="338"/>
                  </a:lnTo>
                  <a:lnTo>
                    <a:pt x="501" y="328"/>
                  </a:lnTo>
                  <a:lnTo>
                    <a:pt x="511" y="316"/>
                  </a:lnTo>
                  <a:lnTo>
                    <a:pt x="519" y="307"/>
                  </a:lnTo>
                  <a:lnTo>
                    <a:pt x="528" y="297"/>
                  </a:lnTo>
                  <a:lnTo>
                    <a:pt x="538" y="287"/>
                  </a:lnTo>
                  <a:lnTo>
                    <a:pt x="548" y="277"/>
                  </a:lnTo>
                  <a:lnTo>
                    <a:pt x="558" y="268"/>
                  </a:lnTo>
                  <a:lnTo>
                    <a:pt x="569" y="260"/>
                  </a:lnTo>
                  <a:lnTo>
                    <a:pt x="577" y="250"/>
                  </a:lnTo>
                  <a:lnTo>
                    <a:pt x="589" y="240"/>
                  </a:lnTo>
                  <a:lnTo>
                    <a:pt x="601" y="231"/>
                  </a:lnTo>
                  <a:lnTo>
                    <a:pt x="612" y="223"/>
                  </a:lnTo>
                  <a:lnTo>
                    <a:pt x="624" y="215"/>
                  </a:lnTo>
                  <a:lnTo>
                    <a:pt x="636" y="205"/>
                  </a:lnTo>
                  <a:lnTo>
                    <a:pt x="649" y="197"/>
                  </a:lnTo>
                  <a:lnTo>
                    <a:pt x="663" y="192"/>
                  </a:lnTo>
                  <a:lnTo>
                    <a:pt x="675" y="184"/>
                  </a:lnTo>
                  <a:lnTo>
                    <a:pt x="686" y="176"/>
                  </a:lnTo>
                  <a:lnTo>
                    <a:pt x="700" y="168"/>
                  </a:lnTo>
                  <a:lnTo>
                    <a:pt x="714" y="162"/>
                  </a:lnTo>
                  <a:lnTo>
                    <a:pt x="727" y="156"/>
                  </a:lnTo>
                  <a:lnTo>
                    <a:pt x="743" y="151"/>
                  </a:lnTo>
                  <a:lnTo>
                    <a:pt x="757" y="145"/>
                  </a:lnTo>
                  <a:lnTo>
                    <a:pt x="772" y="141"/>
                  </a:lnTo>
                  <a:lnTo>
                    <a:pt x="788" y="135"/>
                  </a:lnTo>
                  <a:lnTo>
                    <a:pt x="803" y="131"/>
                  </a:lnTo>
                  <a:lnTo>
                    <a:pt x="819" y="129"/>
                  </a:lnTo>
                  <a:lnTo>
                    <a:pt x="835" y="125"/>
                  </a:lnTo>
                  <a:lnTo>
                    <a:pt x="850" y="123"/>
                  </a:lnTo>
                  <a:lnTo>
                    <a:pt x="868" y="121"/>
                  </a:lnTo>
                  <a:lnTo>
                    <a:pt x="885" y="119"/>
                  </a:lnTo>
                  <a:lnTo>
                    <a:pt x="903" y="119"/>
                  </a:lnTo>
                  <a:lnTo>
                    <a:pt x="905" y="119"/>
                  </a:lnTo>
                  <a:lnTo>
                    <a:pt x="911" y="121"/>
                  </a:lnTo>
                  <a:lnTo>
                    <a:pt x="913" y="121"/>
                  </a:lnTo>
                  <a:lnTo>
                    <a:pt x="918" y="123"/>
                  </a:lnTo>
                  <a:lnTo>
                    <a:pt x="924" y="123"/>
                  </a:lnTo>
                  <a:lnTo>
                    <a:pt x="930" y="125"/>
                  </a:lnTo>
                  <a:lnTo>
                    <a:pt x="936" y="125"/>
                  </a:lnTo>
                  <a:lnTo>
                    <a:pt x="942" y="127"/>
                  </a:lnTo>
                  <a:lnTo>
                    <a:pt x="950" y="127"/>
                  </a:lnTo>
                  <a:lnTo>
                    <a:pt x="957" y="129"/>
                  </a:lnTo>
                  <a:lnTo>
                    <a:pt x="965" y="131"/>
                  </a:lnTo>
                  <a:lnTo>
                    <a:pt x="973" y="131"/>
                  </a:lnTo>
                  <a:lnTo>
                    <a:pt x="983" y="133"/>
                  </a:lnTo>
                  <a:lnTo>
                    <a:pt x="992" y="135"/>
                  </a:lnTo>
                  <a:lnTo>
                    <a:pt x="1000" y="135"/>
                  </a:lnTo>
                  <a:lnTo>
                    <a:pt x="1008" y="135"/>
                  </a:lnTo>
                  <a:lnTo>
                    <a:pt x="1018" y="135"/>
                  </a:lnTo>
                  <a:lnTo>
                    <a:pt x="1026" y="135"/>
                  </a:lnTo>
                  <a:lnTo>
                    <a:pt x="1033" y="133"/>
                  </a:lnTo>
                  <a:lnTo>
                    <a:pt x="1041" y="133"/>
                  </a:lnTo>
                  <a:lnTo>
                    <a:pt x="1049" y="131"/>
                  </a:lnTo>
                  <a:lnTo>
                    <a:pt x="1059" y="129"/>
                  </a:lnTo>
                  <a:lnTo>
                    <a:pt x="1065" y="127"/>
                  </a:lnTo>
                  <a:lnTo>
                    <a:pt x="1070" y="123"/>
                  </a:lnTo>
                  <a:lnTo>
                    <a:pt x="1076" y="121"/>
                  </a:lnTo>
                  <a:lnTo>
                    <a:pt x="1082" y="117"/>
                  </a:lnTo>
                  <a:lnTo>
                    <a:pt x="1086" y="112"/>
                  </a:lnTo>
                  <a:lnTo>
                    <a:pt x="1092" y="108"/>
                  </a:lnTo>
                  <a:lnTo>
                    <a:pt x="1096" y="102"/>
                  </a:lnTo>
                  <a:lnTo>
                    <a:pt x="1100" y="96"/>
                  </a:lnTo>
                  <a:lnTo>
                    <a:pt x="1100" y="90"/>
                  </a:lnTo>
                  <a:lnTo>
                    <a:pt x="1102" y="84"/>
                  </a:lnTo>
                  <a:lnTo>
                    <a:pt x="1104" y="78"/>
                  </a:lnTo>
                  <a:lnTo>
                    <a:pt x="1108" y="73"/>
                  </a:lnTo>
                  <a:lnTo>
                    <a:pt x="1111" y="63"/>
                  </a:lnTo>
                  <a:lnTo>
                    <a:pt x="1119" y="57"/>
                  </a:lnTo>
                  <a:lnTo>
                    <a:pt x="1125" y="51"/>
                  </a:lnTo>
                  <a:lnTo>
                    <a:pt x="1131" y="47"/>
                  </a:lnTo>
                  <a:lnTo>
                    <a:pt x="1137" y="45"/>
                  </a:lnTo>
                  <a:lnTo>
                    <a:pt x="1143" y="45"/>
                  </a:lnTo>
                  <a:lnTo>
                    <a:pt x="1148" y="45"/>
                  </a:lnTo>
                  <a:lnTo>
                    <a:pt x="1154" y="47"/>
                  </a:lnTo>
                  <a:lnTo>
                    <a:pt x="1158" y="51"/>
                  </a:lnTo>
                  <a:lnTo>
                    <a:pt x="1164" y="55"/>
                  </a:lnTo>
                  <a:lnTo>
                    <a:pt x="1166" y="61"/>
                  </a:lnTo>
                  <a:lnTo>
                    <a:pt x="1170" y="67"/>
                  </a:lnTo>
                  <a:lnTo>
                    <a:pt x="1172" y="73"/>
                  </a:lnTo>
                  <a:lnTo>
                    <a:pt x="1172" y="82"/>
                  </a:lnTo>
                  <a:lnTo>
                    <a:pt x="1201" y="30"/>
                  </a:lnTo>
                  <a:lnTo>
                    <a:pt x="1197" y="26"/>
                  </a:lnTo>
                  <a:lnTo>
                    <a:pt x="1191" y="18"/>
                  </a:lnTo>
                  <a:lnTo>
                    <a:pt x="1186" y="14"/>
                  </a:lnTo>
                  <a:lnTo>
                    <a:pt x="1180" y="10"/>
                  </a:lnTo>
                  <a:lnTo>
                    <a:pt x="1172" y="6"/>
                  </a:lnTo>
                  <a:lnTo>
                    <a:pt x="1166" y="4"/>
                  </a:lnTo>
                  <a:lnTo>
                    <a:pt x="1156" y="0"/>
                  </a:lnTo>
                  <a:lnTo>
                    <a:pt x="1147" y="0"/>
                  </a:lnTo>
                  <a:lnTo>
                    <a:pt x="1137" y="4"/>
                  </a:lnTo>
                  <a:lnTo>
                    <a:pt x="1125" y="8"/>
                  </a:lnTo>
                  <a:lnTo>
                    <a:pt x="1119" y="12"/>
                  </a:lnTo>
                  <a:lnTo>
                    <a:pt x="1111" y="16"/>
                  </a:lnTo>
                  <a:lnTo>
                    <a:pt x="1106" y="20"/>
                  </a:lnTo>
                  <a:lnTo>
                    <a:pt x="1100" y="28"/>
                  </a:lnTo>
                  <a:lnTo>
                    <a:pt x="1092" y="34"/>
                  </a:lnTo>
                  <a:lnTo>
                    <a:pt x="1084" y="43"/>
                  </a:lnTo>
                  <a:lnTo>
                    <a:pt x="1078" y="51"/>
                  </a:lnTo>
                  <a:lnTo>
                    <a:pt x="1070" y="63"/>
                  </a:lnTo>
                  <a:lnTo>
                    <a:pt x="1069" y="65"/>
                  </a:lnTo>
                  <a:lnTo>
                    <a:pt x="1069" y="71"/>
                  </a:lnTo>
                  <a:lnTo>
                    <a:pt x="1065" y="73"/>
                  </a:lnTo>
                  <a:lnTo>
                    <a:pt x="1063" y="78"/>
                  </a:lnTo>
                  <a:lnTo>
                    <a:pt x="1057" y="82"/>
                  </a:lnTo>
                  <a:lnTo>
                    <a:pt x="1051" y="86"/>
                  </a:lnTo>
                  <a:lnTo>
                    <a:pt x="1045" y="86"/>
                  </a:lnTo>
                  <a:lnTo>
                    <a:pt x="1041" y="88"/>
                  </a:lnTo>
                  <a:lnTo>
                    <a:pt x="1035" y="88"/>
                  </a:lnTo>
                  <a:lnTo>
                    <a:pt x="1030" y="90"/>
                  </a:lnTo>
                  <a:lnTo>
                    <a:pt x="1024" y="92"/>
                  </a:lnTo>
                  <a:lnTo>
                    <a:pt x="1018" y="92"/>
                  </a:lnTo>
                  <a:lnTo>
                    <a:pt x="1008" y="92"/>
                  </a:lnTo>
                  <a:lnTo>
                    <a:pt x="1002" y="94"/>
                  </a:lnTo>
                  <a:lnTo>
                    <a:pt x="991" y="92"/>
                  </a:lnTo>
                  <a:lnTo>
                    <a:pt x="983" y="92"/>
                  </a:lnTo>
                  <a:lnTo>
                    <a:pt x="975" y="92"/>
                  </a:lnTo>
                  <a:lnTo>
                    <a:pt x="971" y="92"/>
                  </a:lnTo>
                  <a:lnTo>
                    <a:pt x="965" y="90"/>
                  </a:lnTo>
                  <a:lnTo>
                    <a:pt x="959" y="90"/>
                  </a:lnTo>
                  <a:lnTo>
                    <a:pt x="952" y="88"/>
                  </a:lnTo>
                  <a:lnTo>
                    <a:pt x="946" y="88"/>
                  </a:lnTo>
                  <a:lnTo>
                    <a:pt x="940" y="86"/>
                  </a:lnTo>
                  <a:lnTo>
                    <a:pt x="932" y="86"/>
                  </a:lnTo>
                  <a:lnTo>
                    <a:pt x="924" y="84"/>
                  </a:lnTo>
                  <a:lnTo>
                    <a:pt x="916" y="84"/>
                  </a:lnTo>
                  <a:lnTo>
                    <a:pt x="911" y="82"/>
                  </a:lnTo>
                  <a:lnTo>
                    <a:pt x="903" y="82"/>
                  </a:lnTo>
                  <a:lnTo>
                    <a:pt x="901" y="80"/>
                  </a:lnTo>
                  <a:lnTo>
                    <a:pt x="897" y="80"/>
                  </a:lnTo>
                  <a:lnTo>
                    <a:pt x="893" y="80"/>
                  </a:lnTo>
                  <a:lnTo>
                    <a:pt x="887" y="80"/>
                  </a:lnTo>
                  <a:lnTo>
                    <a:pt x="877" y="80"/>
                  </a:lnTo>
                  <a:lnTo>
                    <a:pt x="870" y="80"/>
                  </a:lnTo>
                  <a:lnTo>
                    <a:pt x="864" y="80"/>
                  </a:lnTo>
                  <a:lnTo>
                    <a:pt x="856" y="82"/>
                  </a:lnTo>
                  <a:lnTo>
                    <a:pt x="850" y="82"/>
                  </a:lnTo>
                  <a:lnTo>
                    <a:pt x="846" y="84"/>
                  </a:lnTo>
                  <a:lnTo>
                    <a:pt x="837" y="84"/>
                  </a:lnTo>
                  <a:lnTo>
                    <a:pt x="831" y="86"/>
                  </a:lnTo>
                  <a:lnTo>
                    <a:pt x="823" y="86"/>
                  </a:lnTo>
                  <a:lnTo>
                    <a:pt x="815" y="88"/>
                  </a:lnTo>
                  <a:lnTo>
                    <a:pt x="807" y="90"/>
                  </a:lnTo>
                  <a:lnTo>
                    <a:pt x="798" y="92"/>
                  </a:lnTo>
                  <a:lnTo>
                    <a:pt x="790" y="94"/>
                  </a:lnTo>
                  <a:lnTo>
                    <a:pt x="782" y="98"/>
                  </a:lnTo>
                  <a:lnTo>
                    <a:pt x="770" y="100"/>
                  </a:lnTo>
                  <a:lnTo>
                    <a:pt x="762" y="104"/>
                  </a:lnTo>
                  <a:lnTo>
                    <a:pt x="753" y="106"/>
                  </a:lnTo>
                  <a:lnTo>
                    <a:pt x="743" y="110"/>
                  </a:lnTo>
                  <a:lnTo>
                    <a:pt x="733" y="112"/>
                  </a:lnTo>
                  <a:lnTo>
                    <a:pt x="723" y="117"/>
                  </a:lnTo>
                  <a:lnTo>
                    <a:pt x="712" y="121"/>
                  </a:lnTo>
                  <a:lnTo>
                    <a:pt x="702" y="127"/>
                  </a:lnTo>
                  <a:lnTo>
                    <a:pt x="690" y="131"/>
                  </a:lnTo>
                  <a:lnTo>
                    <a:pt x="679" y="137"/>
                  </a:lnTo>
                  <a:lnTo>
                    <a:pt x="667" y="143"/>
                  </a:lnTo>
                  <a:lnTo>
                    <a:pt x="655" y="149"/>
                  </a:lnTo>
                  <a:lnTo>
                    <a:pt x="644" y="155"/>
                  </a:lnTo>
                  <a:lnTo>
                    <a:pt x="632" y="162"/>
                  </a:lnTo>
                  <a:lnTo>
                    <a:pt x="620" y="168"/>
                  </a:lnTo>
                  <a:lnTo>
                    <a:pt x="610" y="178"/>
                  </a:lnTo>
                  <a:lnTo>
                    <a:pt x="597" y="186"/>
                  </a:lnTo>
                  <a:lnTo>
                    <a:pt x="585" y="195"/>
                  </a:lnTo>
                  <a:lnTo>
                    <a:pt x="573" y="203"/>
                  </a:lnTo>
                  <a:lnTo>
                    <a:pt x="560" y="213"/>
                  </a:lnTo>
                  <a:lnTo>
                    <a:pt x="548" y="223"/>
                  </a:lnTo>
                  <a:lnTo>
                    <a:pt x="536" y="234"/>
                  </a:lnTo>
                  <a:lnTo>
                    <a:pt x="523" y="244"/>
                  </a:lnTo>
                  <a:lnTo>
                    <a:pt x="513" y="258"/>
                  </a:lnTo>
                  <a:lnTo>
                    <a:pt x="499" y="268"/>
                  </a:lnTo>
                  <a:lnTo>
                    <a:pt x="488" y="281"/>
                  </a:lnTo>
                  <a:lnTo>
                    <a:pt x="474" y="293"/>
                  </a:lnTo>
                  <a:lnTo>
                    <a:pt x="462" y="307"/>
                  </a:lnTo>
                  <a:lnTo>
                    <a:pt x="450" y="320"/>
                  </a:lnTo>
                  <a:lnTo>
                    <a:pt x="437" y="336"/>
                  </a:lnTo>
                  <a:lnTo>
                    <a:pt x="425" y="351"/>
                  </a:lnTo>
                  <a:lnTo>
                    <a:pt x="413" y="369"/>
                  </a:lnTo>
                  <a:lnTo>
                    <a:pt x="402" y="385"/>
                  </a:lnTo>
                  <a:lnTo>
                    <a:pt x="390" y="402"/>
                  </a:lnTo>
                  <a:lnTo>
                    <a:pt x="376" y="420"/>
                  </a:lnTo>
                  <a:lnTo>
                    <a:pt x="365" y="439"/>
                  </a:lnTo>
                  <a:lnTo>
                    <a:pt x="353" y="459"/>
                  </a:lnTo>
                  <a:lnTo>
                    <a:pt x="341" y="478"/>
                  </a:lnTo>
                  <a:lnTo>
                    <a:pt x="330" y="500"/>
                  </a:lnTo>
                  <a:lnTo>
                    <a:pt x="320" y="523"/>
                  </a:lnTo>
                  <a:lnTo>
                    <a:pt x="308" y="543"/>
                  </a:lnTo>
                  <a:lnTo>
                    <a:pt x="296" y="564"/>
                  </a:lnTo>
                  <a:lnTo>
                    <a:pt x="287" y="585"/>
                  </a:lnTo>
                  <a:lnTo>
                    <a:pt x="277" y="605"/>
                  </a:lnTo>
                  <a:lnTo>
                    <a:pt x="269" y="624"/>
                  </a:lnTo>
                  <a:lnTo>
                    <a:pt x="259" y="644"/>
                  </a:lnTo>
                  <a:lnTo>
                    <a:pt x="252" y="663"/>
                  </a:lnTo>
                  <a:lnTo>
                    <a:pt x="244" y="683"/>
                  </a:lnTo>
                  <a:lnTo>
                    <a:pt x="236" y="700"/>
                  </a:lnTo>
                  <a:lnTo>
                    <a:pt x="230" y="718"/>
                  </a:lnTo>
                  <a:lnTo>
                    <a:pt x="224" y="736"/>
                  </a:lnTo>
                  <a:lnTo>
                    <a:pt x="218" y="753"/>
                  </a:lnTo>
                  <a:lnTo>
                    <a:pt x="213" y="767"/>
                  </a:lnTo>
                  <a:lnTo>
                    <a:pt x="209" y="784"/>
                  </a:lnTo>
                  <a:lnTo>
                    <a:pt x="203" y="800"/>
                  </a:lnTo>
                  <a:lnTo>
                    <a:pt x="201" y="816"/>
                  </a:lnTo>
                  <a:lnTo>
                    <a:pt x="195" y="829"/>
                  </a:lnTo>
                  <a:lnTo>
                    <a:pt x="193" y="843"/>
                  </a:lnTo>
                  <a:lnTo>
                    <a:pt x="189" y="858"/>
                  </a:lnTo>
                  <a:lnTo>
                    <a:pt x="185" y="872"/>
                  </a:lnTo>
                  <a:lnTo>
                    <a:pt x="183" y="886"/>
                  </a:lnTo>
                  <a:lnTo>
                    <a:pt x="181" y="897"/>
                  </a:lnTo>
                  <a:lnTo>
                    <a:pt x="179" y="909"/>
                  </a:lnTo>
                  <a:lnTo>
                    <a:pt x="178" y="923"/>
                  </a:lnTo>
                  <a:lnTo>
                    <a:pt x="176" y="934"/>
                  </a:lnTo>
                  <a:lnTo>
                    <a:pt x="176" y="946"/>
                  </a:lnTo>
                  <a:lnTo>
                    <a:pt x="176" y="956"/>
                  </a:lnTo>
                  <a:lnTo>
                    <a:pt x="176" y="968"/>
                  </a:lnTo>
                  <a:lnTo>
                    <a:pt x="174" y="977"/>
                  </a:lnTo>
                  <a:lnTo>
                    <a:pt x="174" y="989"/>
                  </a:lnTo>
                  <a:lnTo>
                    <a:pt x="174" y="997"/>
                  </a:lnTo>
                  <a:lnTo>
                    <a:pt x="176" y="1009"/>
                  </a:lnTo>
                  <a:lnTo>
                    <a:pt x="176" y="1016"/>
                  </a:lnTo>
                  <a:lnTo>
                    <a:pt x="176" y="1024"/>
                  </a:lnTo>
                  <a:lnTo>
                    <a:pt x="176" y="1032"/>
                  </a:lnTo>
                  <a:lnTo>
                    <a:pt x="178" y="1042"/>
                  </a:lnTo>
                  <a:lnTo>
                    <a:pt x="178" y="1048"/>
                  </a:lnTo>
                  <a:lnTo>
                    <a:pt x="179" y="1055"/>
                  </a:lnTo>
                  <a:lnTo>
                    <a:pt x="179" y="1063"/>
                  </a:lnTo>
                  <a:lnTo>
                    <a:pt x="181" y="1069"/>
                  </a:lnTo>
                  <a:lnTo>
                    <a:pt x="183" y="1075"/>
                  </a:lnTo>
                  <a:lnTo>
                    <a:pt x="185" y="1081"/>
                  </a:lnTo>
                  <a:lnTo>
                    <a:pt x="185" y="1087"/>
                  </a:lnTo>
                  <a:lnTo>
                    <a:pt x="187" y="1092"/>
                  </a:lnTo>
                  <a:lnTo>
                    <a:pt x="191" y="1102"/>
                  </a:lnTo>
                  <a:lnTo>
                    <a:pt x="195" y="1112"/>
                  </a:lnTo>
                  <a:lnTo>
                    <a:pt x="197" y="1120"/>
                  </a:lnTo>
                  <a:lnTo>
                    <a:pt x="201" y="1128"/>
                  </a:lnTo>
                  <a:lnTo>
                    <a:pt x="203" y="1131"/>
                  </a:lnTo>
                  <a:lnTo>
                    <a:pt x="207" y="1137"/>
                  </a:lnTo>
                  <a:lnTo>
                    <a:pt x="211" y="1143"/>
                  </a:lnTo>
                  <a:lnTo>
                    <a:pt x="213" y="1145"/>
                  </a:lnTo>
                  <a:lnTo>
                    <a:pt x="404" y="1549"/>
                  </a:lnTo>
                  <a:lnTo>
                    <a:pt x="402" y="1549"/>
                  </a:lnTo>
                  <a:lnTo>
                    <a:pt x="398" y="1553"/>
                  </a:lnTo>
                  <a:lnTo>
                    <a:pt x="394" y="1556"/>
                  </a:lnTo>
                  <a:lnTo>
                    <a:pt x="388" y="1566"/>
                  </a:lnTo>
                  <a:lnTo>
                    <a:pt x="378" y="1574"/>
                  </a:lnTo>
                  <a:lnTo>
                    <a:pt x="369" y="1584"/>
                  </a:lnTo>
                  <a:lnTo>
                    <a:pt x="361" y="1590"/>
                  </a:lnTo>
                  <a:lnTo>
                    <a:pt x="355" y="1597"/>
                  </a:lnTo>
                  <a:lnTo>
                    <a:pt x="349" y="1603"/>
                  </a:lnTo>
                  <a:lnTo>
                    <a:pt x="343" y="1611"/>
                  </a:lnTo>
                  <a:lnTo>
                    <a:pt x="335" y="1617"/>
                  </a:lnTo>
                  <a:lnTo>
                    <a:pt x="330" y="1625"/>
                  </a:lnTo>
                  <a:lnTo>
                    <a:pt x="322" y="1633"/>
                  </a:lnTo>
                  <a:lnTo>
                    <a:pt x="314" y="1640"/>
                  </a:lnTo>
                  <a:lnTo>
                    <a:pt x="306" y="1648"/>
                  </a:lnTo>
                  <a:lnTo>
                    <a:pt x="298" y="1658"/>
                  </a:lnTo>
                  <a:lnTo>
                    <a:pt x="291" y="1668"/>
                  </a:lnTo>
                  <a:lnTo>
                    <a:pt x="283" y="1677"/>
                  </a:lnTo>
                  <a:lnTo>
                    <a:pt x="273" y="1685"/>
                  </a:lnTo>
                  <a:lnTo>
                    <a:pt x="263" y="1695"/>
                  </a:lnTo>
                  <a:lnTo>
                    <a:pt x="256" y="1705"/>
                  </a:lnTo>
                  <a:lnTo>
                    <a:pt x="246" y="1714"/>
                  </a:lnTo>
                  <a:lnTo>
                    <a:pt x="238" y="1724"/>
                  </a:lnTo>
                  <a:lnTo>
                    <a:pt x="230" y="1736"/>
                  </a:lnTo>
                  <a:lnTo>
                    <a:pt x="220" y="1746"/>
                  </a:lnTo>
                  <a:lnTo>
                    <a:pt x="213" y="1757"/>
                  </a:lnTo>
                  <a:lnTo>
                    <a:pt x="203" y="1765"/>
                  </a:lnTo>
                  <a:lnTo>
                    <a:pt x="193" y="1777"/>
                  </a:lnTo>
                  <a:lnTo>
                    <a:pt x="183" y="1787"/>
                  </a:lnTo>
                  <a:lnTo>
                    <a:pt x="176" y="1798"/>
                  </a:lnTo>
                  <a:lnTo>
                    <a:pt x="166" y="1808"/>
                  </a:lnTo>
                  <a:lnTo>
                    <a:pt x="156" y="1820"/>
                  </a:lnTo>
                  <a:lnTo>
                    <a:pt x="146" y="1831"/>
                  </a:lnTo>
                  <a:lnTo>
                    <a:pt x="139" y="1841"/>
                  </a:lnTo>
                  <a:lnTo>
                    <a:pt x="129" y="1853"/>
                  </a:lnTo>
                  <a:lnTo>
                    <a:pt x="121" y="1863"/>
                  </a:lnTo>
                  <a:lnTo>
                    <a:pt x="113" y="1872"/>
                  </a:lnTo>
                  <a:lnTo>
                    <a:pt x="103" y="1884"/>
                  </a:lnTo>
                  <a:lnTo>
                    <a:pt x="96" y="1894"/>
                  </a:lnTo>
                  <a:lnTo>
                    <a:pt x="88" y="1906"/>
                  </a:lnTo>
                  <a:lnTo>
                    <a:pt x="80" y="1915"/>
                  </a:lnTo>
                  <a:lnTo>
                    <a:pt x="74" y="1927"/>
                  </a:lnTo>
                  <a:lnTo>
                    <a:pt x="64" y="1937"/>
                  </a:lnTo>
                  <a:lnTo>
                    <a:pt x="59" y="1946"/>
                  </a:lnTo>
                  <a:lnTo>
                    <a:pt x="53" y="1956"/>
                  </a:lnTo>
                  <a:lnTo>
                    <a:pt x="45" y="1966"/>
                  </a:lnTo>
                  <a:lnTo>
                    <a:pt x="39" y="1976"/>
                  </a:lnTo>
                  <a:lnTo>
                    <a:pt x="33" y="1985"/>
                  </a:lnTo>
                  <a:lnTo>
                    <a:pt x="27" y="1993"/>
                  </a:lnTo>
                  <a:lnTo>
                    <a:pt x="24" y="2003"/>
                  </a:lnTo>
                  <a:lnTo>
                    <a:pt x="18" y="2011"/>
                  </a:lnTo>
                  <a:lnTo>
                    <a:pt x="14" y="2021"/>
                  </a:lnTo>
                  <a:lnTo>
                    <a:pt x="10" y="2028"/>
                  </a:lnTo>
                  <a:lnTo>
                    <a:pt x="8" y="2036"/>
                  </a:lnTo>
                  <a:lnTo>
                    <a:pt x="4" y="2044"/>
                  </a:lnTo>
                  <a:lnTo>
                    <a:pt x="2" y="2050"/>
                  </a:lnTo>
                  <a:lnTo>
                    <a:pt x="0" y="2056"/>
                  </a:lnTo>
                  <a:lnTo>
                    <a:pt x="0" y="2063"/>
                  </a:lnTo>
                  <a:lnTo>
                    <a:pt x="43" y="20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210" y="10396"/>
              <a:ext cx="373" cy="70"/>
            </a:xfrm>
            <a:custGeom>
              <a:avLst/>
              <a:gdLst>
                <a:gd name="T0" fmla="*/ 0 w 747"/>
                <a:gd name="T1" fmla="*/ 18 h 140"/>
                <a:gd name="T2" fmla="*/ 1 w 747"/>
                <a:gd name="T3" fmla="*/ 18 h 140"/>
                <a:gd name="T4" fmla="*/ 3 w 747"/>
                <a:gd name="T5" fmla="*/ 17 h 140"/>
                <a:gd name="T6" fmla="*/ 5 w 747"/>
                <a:gd name="T7" fmla="*/ 17 h 140"/>
                <a:gd name="T8" fmla="*/ 7 w 747"/>
                <a:gd name="T9" fmla="*/ 16 h 140"/>
                <a:gd name="T10" fmla="*/ 9 w 747"/>
                <a:gd name="T11" fmla="*/ 16 h 140"/>
                <a:gd name="T12" fmla="*/ 11 w 747"/>
                <a:gd name="T13" fmla="*/ 15 h 140"/>
                <a:gd name="T14" fmla="*/ 13 w 747"/>
                <a:gd name="T15" fmla="*/ 15 h 140"/>
                <a:gd name="T16" fmla="*/ 15 w 747"/>
                <a:gd name="T17" fmla="*/ 14 h 140"/>
                <a:gd name="T18" fmla="*/ 18 w 747"/>
                <a:gd name="T19" fmla="*/ 14 h 140"/>
                <a:gd name="T20" fmla="*/ 21 w 747"/>
                <a:gd name="T21" fmla="*/ 13 h 140"/>
                <a:gd name="T22" fmla="*/ 24 w 747"/>
                <a:gd name="T23" fmla="*/ 13 h 140"/>
                <a:gd name="T24" fmla="*/ 27 w 747"/>
                <a:gd name="T25" fmla="*/ 12 h 140"/>
                <a:gd name="T26" fmla="*/ 30 w 747"/>
                <a:gd name="T27" fmla="*/ 12 h 140"/>
                <a:gd name="T28" fmla="*/ 33 w 747"/>
                <a:gd name="T29" fmla="*/ 11 h 140"/>
                <a:gd name="T30" fmla="*/ 37 w 747"/>
                <a:gd name="T31" fmla="*/ 10 h 140"/>
                <a:gd name="T32" fmla="*/ 41 w 747"/>
                <a:gd name="T33" fmla="*/ 10 h 140"/>
                <a:gd name="T34" fmla="*/ 44 w 747"/>
                <a:gd name="T35" fmla="*/ 9 h 140"/>
                <a:gd name="T36" fmla="*/ 48 w 747"/>
                <a:gd name="T37" fmla="*/ 8 h 140"/>
                <a:gd name="T38" fmla="*/ 52 w 747"/>
                <a:gd name="T39" fmla="*/ 8 h 140"/>
                <a:gd name="T40" fmla="*/ 56 w 747"/>
                <a:gd name="T41" fmla="*/ 8 h 140"/>
                <a:gd name="T42" fmla="*/ 60 w 747"/>
                <a:gd name="T43" fmla="*/ 7 h 140"/>
                <a:gd name="T44" fmla="*/ 64 w 747"/>
                <a:gd name="T45" fmla="*/ 7 h 140"/>
                <a:gd name="T46" fmla="*/ 68 w 747"/>
                <a:gd name="T47" fmla="*/ 6 h 140"/>
                <a:gd name="T48" fmla="*/ 72 w 747"/>
                <a:gd name="T49" fmla="*/ 6 h 140"/>
                <a:gd name="T50" fmla="*/ 77 w 747"/>
                <a:gd name="T51" fmla="*/ 5 h 140"/>
                <a:gd name="T52" fmla="*/ 81 w 747"/>
                <a:gd name="T53" fmla="*/ 5 h 140"/>
                <a:gd name="T54" fmla="*/ 86 w 747"/>
                <a:gd name="T55" fmla="*/ 5 h 140"/>
                <a:gd name="T56" fmla="*/ 90 w 747"/>
                <a:gd name="T57" fmla="*/ 5 h 140"/>
                <a:gd name="T58" fmla="*/ 93 w 747"/>
                <a:gd name="T59" fmla="*/ 0 h 140"/>
                <a:gd name="T60" fmla="*/ 92 w 747"/>
                <a:gd name="T61" fmla="*/ 0 h 140"/>
                <a:gd name="T62" fmla="*/ 91 w 747"/>
                <a:gd name="T63" fmla="*/ 0 h 140"/>
                <a:gd name="T64" fmla="*/ 89 w 747"/>
                <a:gd name="T65" fmla="*/ 0 h 140"/>
                <a:gd name="T66" fmla="*/ 87 w 747"/>
                <a:gd name="T67" fmla="*/ 0 h 140"/>
                <a:gd name="T68" fmla="*/ 86 w 747"/>
                <a:gd name="T69" fmla="*/ 0 h 140"/>
                <a:gd name="T70" fmla="*/ 84 w 747"/>
                <a:gd name="T71" fmla="*/ 0 h 140"/>
                <a:gd name="T72" fmla="*/ 82 w 747"/>
                <a:gd name="T73" fmla="*/ 0 h 140"/>
                <a:gd name="T74" fmla="*/ 80 w 747"/>
                <a:gd name="T75" fmla="*/ 1 h 140"/>
                <a:gd name="T76" fmla="*/ 77 w 747"/>
                <a:gd name="T77" fmla="*/ 1 h 140"/>
                <a:gd name="T78" fmla="*/ 75 w 747"/>
                <a:gd name="T79" fmla="*/ 1 h 140"/>
                <a:gd name="T80" fmla="*/ 72 w 747"/>
                <a:gd name="T81" fmla="*/ 1 h 140"/>
                <a:gd name="T82" fmla="*/ 70 w 747"/>
                <a:gd name="T83" fmla="*/ 1 h 140"/>
                <a:gd name="T84" fmla="*/ 67 w 747"/>
                <a:gd name="T85" fmla="*/ 2 h 140"/>
                <a:gd name="T86" fmla="*/ 63 w 747"/>
                <a:gd name="T87" fmla="*/ 2 h 140"/>
                <a:gd name="T88" fmla="*/ 60 w 747"/>
                <a:gd name="T89" fmla="*/ 2 h 140"/>
                <a:gd name="T90" fmla="*/ 56 w 747"/>
                <a:gd name="T91" fmla="*/ 3 h 140"/>
                <a:gd name="T92" fmla="*/ 53 w 747"/>
                <a:gd name="T93" fmla="*/ 3 h 140"/>
                <a:gd name="T94" fmla="*/ 49 w 747"/>
                <a:gd name="T95" fmla="*/ 3 h 140"/>
                <a:gd name="T96" fmla="*/ 45 w 747"/>
                <a:gd name="T97" fmla="*/ 4 h 140"/>
                <a:gd name="T98" fmla="*/ 41 w 747"/>
                <a:gd name="T99" fmla="*/ 5 h 140"/>
                <a:gd name="T100" fmla="*/ 37 w 747"/>
                <a:gd name="T101" fmla="*/ 5 h 140"/>
                <a:gd name="T102" fmla="*/ 33 w 747"/>
                <a:gd name="T103" fmla="*/ 6 h 140"/>
                <a:gd name="T104" fmla="*/ 28 w 747"/>
                <a:gd name="T105" fmla="*/ 7 h 140"/>
                <a:gd name="T106" fmla="*/ 24 w 747"/>
                <a:gd name="T107" fmla="*/ 8 h 140"/>
                <a:gd name="T108" fmla="*/ 19 w 747"/>
                <a:gd name="T109" fmla="*/ 9 h 140"/>
                <a:gd name="T110" fmla="*/ 14 w 747"/>
                <a:gd name="T111" fmla="*/ 10 h 140"/>
                <a:gd name="T112" fmla="*/ 10 w 747"/>
                <a:gd name="T113" fmla="*/ 11 h 140"/>
                <a:gd name="T114" fmla="*/ 4 w 747"/>
                <a:gd name="T115" fmla="*/ 12 h 140"/>
                <a:gd name="T116" fmla="*/ 0 w 747"/>
                <a:gd name="T117" fmla="*/ 13 h 140"/>
                <a:gd name="T118" fmla="*/ 0 w 747"/>
                <a:gd name="T119" fmla="*/ 18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7" h="140">
                  <a:moveTo>
                    <a:pt x="6" y="140"/>
                  </a:moveTo>
                  <a:lnTo>
                    <a:pt x="6" y="140"/>
                  </a:lnTo>
                  <a:lnTo>
                    <a:pt x="8" y="139"/>
                  </a:lnTo>
                  <a:lnTo>
                    <a:pt x="14" y="137"/>
                  </a:lnTo>
                  <a:lnTo>
                    <a:pt x="22" y="137"/>
                  </a:lnTo>
                  <a:lnTo>
                    <a:pt x="29" y="133"/>
                  </a:lnTo>
                  <a:lnTo>
                    <a:pt x="41" y="131"/>
                  </a:lnTo>
                  <a:lnTo>
                    <a:pt x="47" y="129"/>
                  </a:lnTo>
                  <a:lnTo>
                    <a:pt x="53" y="127"/>
                  </a:lnTo>
                  <a:lnTo>
                    <a:pt x="59" y="127"/>
                  </a:lnTo>
                  <a:lnTo>
                    <a:pt x="66" y="125"/>
                  </a:lnTo>
                  <a:lnTo>
                    <a:pt x="74" y="123"/>
                  </a:lnTo>
                  <a:lnTo>
                    <a:pt x="82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7" y="115"/>
                  </a:lnTo>
                  <a:lnTo>
                    <a:pt x="117" y="113"/>
                  </a:lnTo>
                  <a:lnTo>
                    <a:pt x="127" y="111"/>
                  </a:lnTo>
                  <a:lnTo>
                    <a:pt x="139" y="109"/>
                  </a:lnTo>
                  <a:lnTo>
                    <a:pt x="148" y="107"/>
                  </a:lnTo>
                  <a:lnTo>
                    <a:pt x="160" y="105"/>
                  </a:lnTo>
                  <a:lnTo>
                    <a:pt x="170" y="103"/>
                  </a:lnTo>
                  <a:lnTo>
                    <a:pt x="181" y="101"/>
                  </a:lnTo>
                  <a:lnTo>
                    <a:pt x="195" y="98"/>
                  </a:lnTo>
                  <a:lnTo>
                    <a:pt x="207" y="98"/>
                  </a:lnTo>
                  <a:lnTo>
                    <a:pt x="218" y="94"/>
                  </a:lnTo>
                  <a:lnTo>
                    <a:pt x="232" y="94"/>
                  </a:lnTo>
                  <a:lnTo>
                    <a:pt x="244" y="90"/>
                  </a:lnTo>
                  <a:lnTo>
                    <a:pt x="257" y="86"/>
                  </a:lnTo>
                  <a:lnTo>
                    <a:pt x="269" y="84"/>
                  </a:lnTo>
                  <a:lnTo>
                    <a:pt x="285" y="82"/>
                  </a:lnTo>
                  <a:lnTo>
                    <a:pt x="298" y="80"/>
                  </a:lnTo>
                  <a:lnTo>
                    <a:pt x="312" y="76"/>
                  </a:lnTo>
                  <a:lnTo>
                    <a:pt x="328" y="74"/>
                  </a:lnTo>
                  <a:lnTo>
                    <a:pt x="343" y="72"/>
                  </a:lnTo>
                  <a:lnTo>
                    <a:pt x="357" y="68"/>
                  </a:lnTo>
                  <a:lnTo>
                    <a:pt x="372" y="66"/>
                  </a:lnTo>
                  <a:lnTo>
                    <a:pt x="386" y="64"/>
                  </a:lnTo>
                  <a:lnTo>
                    <a:pt x="404" y="62"/>
                  </a:lnTo>
                  <a:lnTo>
                    <a:pt x="419" y="61"/>
                  </a:lnTo>
                  <a:lnTo>
                    <a:pt x="435" y="59"/>
                  </a:lnTo>
                  <a:lnTo>
                    <a:pt x="450" y="57"/>
                  </a:lnTo>
                  <a:lnTo>
                    <a:pt x="468" y="57"/>
                  </a:lnTo>
                  <a:lnTo>
                    <a:pt x="482" y="53"/>
                  </a:lnTo>
                  <a:lnTo>
                    <a:pt x="499" y="51"/>
                  </a:lnTo>
                  <a:lnTo>
                    <a:pt x="515" y="49"/>
                  </a:lnTo>
                  <a:lnTo>
                    <a:pt x="532" y="47"/>
                  </a:lnTo>
                  <a:lnTo>
                    <a:pt x="550" y="45"/>
                  </a:lnTo>
                  <a:lnTo>
                    <a:pt x="567" y="43"/>
                  </a:lnTo>
                  <a:lnTo>
                    <a:pt x="583" y="41"/>
                  </a:lnTo>
                  <a:lnTo>
                    <a:pt x="601" y="41"/>
                  </a:lnTo>
                  <a:lnTo>
                    <a:pt x="616" y="39"/>
                  </a:lnTo>
                  <a:lnTo>
                    <a:pt x="634" y="39"/>
                  </a:lnTo>
                  <a:lnTo>
                    <a:pt x="651" y="37"/>
                  </a:lnTo>
                  <a:lnTo>
                    <a:pt x="671" y="35"/>
                  </a:lnTo>
                  <a:lnTo>
                    <a:pt x="688" y="35"/>
                  </a:lnTo>
                  <a:lnTo>
                    <a:pt x="706" y="33"/>
                  </a:lnTo>
                  <a:lnTo>
                    <a:pt x="721" y="33"/>
                  </a:lnTo>
                  <a:lnTo>
                    <a:pt x="741" y="33"/>
                  </a:lnTo>
                  <a:lnTo>
                    <a:pt x="747" y="0"/>
                  </a:lnTo>
                  <a:lnTo>
                    <a:pt x="745" y="0"/>
                  </a:lnTo>
                  <a:lnTo>
                    <a:pt x="741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4" y="0"/>
                  </a:lnTo>
                  <a:lnTo>
                    <a:pt x="708" y="0"/>
                  </a:lnTo>
                  <a:lnTo>
                    <a:pt x="702" y="0"/>
                  </a:lnTo>
                  <a:lnTo>
                    <a:pt x="696" y="0"/>
                  </a:lnTo>
                  <a:lnTo>
                    <a:pt x="690" y="0"/>
                  </a:lnTo>
                  <a:lnTo>
                    <a:pt x="681" y="0"/>
                  </a:lnTo>
                  <a:lnTo>
                    <a:pt x="675" y="0"/>
                  </a:lnTo>
                  <a:lnTo>
                    <a:pt x="667" y="0"/>
                  </a:lnTo>
                  <a:lnTo>
                    <a:pt x="659" y="0"/>
                  </a:lnTo>
                  <a:lnTo>
                    <a:pt x="649" y="0"/>
                  </a:lnTo>
                  <a:lnTo>
                    <a:pt x="642" y="2"/>
                  </a:lnTo>
                  <a:lnTo>
                    <a:pt x="632" y="2"/>
                  </a:lnTo>
                  <a:lnTo>
                    <a:pt x="622" y="2"/>
                  </a:lnTo>
                  <a:lnTo>
                    <a:pt x="612" y="2"/>
                  </a:lnTo>
                  <a:lnTo>
                    <a:pt x="603" y="4"/>
                  </a:lnTo>
                  <a:lnTo>
                    <a:pt x="593" y="4"/>
                  </a:lnTo>
                  <a:lnTo>
                    <a:pt x="581" y="6"/>
                  </a:lnTo>
                  <a:lnTo>
                    <a:pt x="571" y="6"/>
                  </a:lnTo>
                  <a:lnTo>
                    <a:pt x="560" y="6"/>
                  </a:lnTo>
                  <a:lnTo>
                    <a:pt x="548" y="8"/>
                  </a:lnTo>
                  <a:lnTo>
                    <a:pt x="536" y="10"/>
                  </a:lnTo>
                  <a:lnTo>
                    <a:pt x="523" y="10"/>
                  </a:lnTo>
                  <a:lnTo>
                    <a:pt x="509" y="12"/>
                  </a:lnTo>
                  <a:lnTo>
                    <a:pt x="495" y="12"/>
                  </a:lnTo>
                  <a:lnTo>
                    <a:pt x="482" y="14"/>
                  </a:lnTo>
                  <a:lnTo>
                    <a:pt x="468" y="16"/>
                  </a:lnTo>
                  <a:lnTo>
                    <a:pt x="454" y="18"/>
                  </a:lnTo>
                  <a:lnTo>
                    <a:pt x="441" y="18"/>
                  </a:lnTo>
                  <a:lnTo>
                    <a:pt x="425" y="22"/>
                  </a:lnTo>
                  <a:lnTo>
                    <a:pt x="411" y="22"/>
                  </a:lnTo>
                  <a:lnTo>
                    <a:pt x="396" y="23"/>
                  </a:lnTo>
                  <a:lnTo>
                    <a:pt x="380" y="25"/>
                  </a:lnTo>
                  <a:lnTo>
                    <a:pt x="365" y="29"/>
                  </a:lnTo>
                  <a:lnTo>
                    <a:pt x="347" y="31"/>
                  </a:lnTo>
                  <a:lnTo>
                    <a:pt x="333" y="33"/>
                  </a:lnTo>
                  <a:lnTo>
                    <a:pt x="316" y="37"/>
                  </a:lnTo>
                  <a:lnTo>
                    <a:pt x="300" y="39"/>
                  </a:lnTo>
                  <a:lnTo>
                    <a:pt x="283" y="41"/>
                  </a:lnTo>
                  <a:lnTo>
                    <a:pt x="265" y="45"/>
                  </a:lnTo>
                  <a:lnTo>
                    <a:pt x="246" y="47"/>
                  </a:lnTo>
                  <a:lnTo>
                    <a:pt x="228" y="51"/>
                  </a:lnTo>
                  <a:lnTo>
                    <a:pt x="211" y="55"/>
                  </a:lnTo>
                  <a:lnTo>
                    <a:pt x="193" y="59"/>
                  </a:lnTo>
                  <a:lnTo>
                    <a:pt x="174" y="62"/>
                  </a:lnTo>
                  <a:lnTo>
                    <a:pt x="156" y="66"/>
                  </a:lnTo>
                  <a:lnTo>
                    <a:pt x="137" y="68"/>
                  </a:lnTo>
                  <a:lnTo>
                    <a:pt x="119" y="74"/>
                  </a:lnTo>
                  <a:lnTo>
                    <a:pt x="100" y="78"/>
                  </a:lnTo>
                  <a:lnTo>
                    <a:pt x="80" y="84"/>
                  </a:lnTo>
                  <a:lnTo>
                    <a:pt x="59" y="88"/>
                  </a:lnTo>
                  <a:lnTo>
                    <a:pt x="39" y="94"/>
                  </a:lnTo>
                  <a:lnTo>
                    <a:pt x="20" y="98"/>
                  </a:lnTo>
                  <a:lnTo>
                    <a:pt x="0" y="103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217" y="10423"/>
              <a:ext cx="399" cy="91"/>
            </a:xfrm>
            <a:custGeom>
              <a:avLst/>
              <a:gdLst>
                <a:gd name="T0" fmla="*/ 3 w 797"/>
                <a:gd name="T1" fmla="*/ 22 h 183"/>
                <a:gd name="T2" fmla="*/ 4 w 797"/>
                <a:gd name="T3" fmla="*/ 22 h 183"/>
                <a:gd name="T4" fmla="*/ 6 w 797"/>
                <a:gd name="T5" fmla="*/ 21 h 183"/>
                <a:gd name="T6" fmla="*/ 7 w 797"/>
                <a:gd name="T7" fmla="*/ 21 h 183"/>
                <a:gd name="T8" fmla="*/ 9 w 797"/>
                <a:gd name="T9" fmla="*/ 20 h 183"/>
                <a:gd name="T10" fmla="*/ 11 w 797"/>
                <a:gd name="T11" fmla="*/ 20 h 183"/>
                <a:gd name="T12" fmla="*/ 13 w 797"/>
                <a:gd name="T13" fmla="*/ 19 h 183"/>
                <a:gd name="T14" fmla="*/ 16 w 797"/>
                <a:gd name="T15" fmla="*/ 19 h 183"/>
                <a:gd name="T16" fmla="*/ 18 w 797"/>
                <a:gd name="T17" fmla="*/ 18 h 183"/>
                <a:gd name="T18" fmla="*/ 22 w 797"/>
                <a:gd name="T19" fmla="*/ 17 h 183"/>
                <a:gd name="T20" fmla="*/ 25 w 797"/>
                <a:gd name="T21" fmla="*/ 17 h 183"/>
                <a:gd name="T22" fmla="*/ 28 w 797"/>
                <a:gd name="T23" fmla="*/ 16 h 183"/>
                <a:gd name="T24" fmla="*/ 31 w 797"/>
                <a:gd name="T25" fmla="*/ 15 h 183"/>
                <a:gd name="T26" fmla="*/ 35 w 797"/>
                <a:gd name="T27" fmla="*/ 14 h 183"/>
                <a:gd name="T28" fmla="*/ 38 w 797"/>
                <a:gd name="T29" fmla="*/ 13 h 183"/>
                <a:gd name="T30" fmla="*/ 42 w 797"/>
                <a:gd name="T31" fmla="*/ 12 h 183"/>
                <a:gd name="T32" fmla="*/ 46 w 797"/>
                <a:gd name="T33" fmla="*/ 11 h 183"/>
                <a:gd name="T34" fmla="*/ 50 w 797"/>
                <a:gd name="T35" fmla="*/ 11 h 183"/>
                <a:gd name="T36" fmla="*/ 54 w 797"/>
                <a:gd name="T37" fmla="*/ 10 h 183"/>
                <a:gd name="T38" fmla="*/ 58 w 797"/>
                <a:gd name="T39" fmla="*/ 9 h 183"/>
                <a:gd name="T40" fmla="*/ 62 w 797"/>
                <a:gd name="T41" fmla="*/ 8 h 183"/>
                <a:gd name="T42" fmla="*/ 66 w 797"/>
                <a:gd name="T43" fmla="*/ 8 h 183"/>
                <a:gd name="T44" fmla="*/ 70 w 797"/>
                <a:gd name="T45" fmla="*/ 7 h 183"/>
                <a:gd name="T46" fmla="*/ 74 w 797"/>
                <a:gd name="T47" fmla="*/ 6 h 183"/>
                <a:gd name="T48" fmla="*/ 78 w 797"/>
                <a:gd name="T49" fmla="*/ 5 h 183"/>
                <a:gd name="T50" fmla="*/ 83 w 797"/>
                <a:gd name="T51" fmla="*/ 5 h 183"/>
                <a:gd name="T52" fmla="*/ 86 w 797"/>
                <a:gd name="T53" fmla="*/ 4 h 183"/>
                <a:gd name="T54" fmla="*/ 91 w 797"/>
                <a:gd name="T55" fmla="*/ 3 h 183"/>
                <a:gd name="T56" fmla="*/ 94 w 797"/>
                <a:gd name="T57" fmla="*/ 3 h 183"/>
                <a:gd name="T58" fmla="*/ 98 w 797"/>
                <a:gd name="T59" fmla="*/ 3 h 183"/>
                <a:gd name="T60" fmla="*/ 95 w 797"/>
                <a:gd name="T61" fmla="*/ 0 h 183"/>
                <a:gd name="T62" fmla="*/ 94 w 797"/>
                <a:gd name="T63" fmla="*/ 0 h 183"/>
                <a:gd name="T64" fmla="*/ 93 w 797"/>
                <a:gd name="T65" fmla="*/ 0 h 183"/>
                <a:gd name="T66" fmla="*/ 90 w 797"/>
                <a:gd name="T67" fmla="*/ 0 h 183"/>
                <a:gd name="T68" fmla="*/ 89 w 797"/>
                <a:gd name="T69" fmla="*/ 0 h 183"/>
                <a:gd name="T70" fmla="*/ 87 w 797"/>
                <a:gd name="T71" fmla="*/ 0 h 183"/>
                <a:gd name="T72" fmla="*/ 85 w 797"/>
                <a:gd name="T73" fmla="*/ 0 h 183"/>
                <a:gd name="T74" fmla="*/ 83 w 797"/>
                <a:gd name="T75" fmla="*/ 1 h 183"/>
                <a:gd name="T76" fmla="*/ 81 w 797"/>
                <a:gd name="T77" fmla="*/ 1 h 183"/>
                <a:gd name="T78" fmla="*/ 78 w 797"/>
                <a:gd name="T79" fmla="*/ 2 h 183"/>
                <a:gd name="T80" fmla="*/ 75 w 797"/>
                <a:gd name="T81" fmla="*/ 2 h 183"/>
                <a:gd name="T82" fmla="*/ 73 w 797"/>
                <a:gd name="T83" fmla="*/ 2 h 183"/>
                <a:gd name="T84" fmla="*/ 70 w 797"/>
                <a:gd name="T85" fmla="*/ 3 h 183"/>
                <a:gd name="T86" fmla="*/ 66 w 797"/>
                <a:gd name="T87" fmla="*/ 4 h 183"/>
                <a:gd name="T88" fmla="*/ 63 w 797"/>
                <a:gd name="T89" fmla="*/ 4 h 183"/>
                <a:gd name="T90" fmla="*/ 60 w 797"/>
                <a:gd name="T91" fmla="*/ 5 h 183"/>
                <a:gd name="T92" fmla="*/ 56 w 797"/>
                <a:gd name="T93" fmla="*/ 5 h 183"/>
                <a:gd name="T94" fmla="*/ 53 w 797"/>
                <a:gd name="T95" fmla="*/ 6 h 183"/>
                <a:gd name="T96" fmla="*/ 48 w 797"/>
                <a:gd name="T97" fmla="*/ 7 h 183"/>
                <a:gd name="T98" fmla="*/ 45 w 797"/>
                <a:gd name="T99" fmla="*/ 8 h 183"/>
                <a:gd name="T100" fmla="*/ 41 w 797"/>
                <a:gd name="T101" fmla="*/ 8 h 183"/>
                <a:gd name="T102" fmla="*/ 36 w 797"/>
                <a:gd name="T103" fmla="*/ 9 h 183"/>
                <a:gd name="T104" fmla="*/ 32 w 797"/>
                <a:gd name="T105" fmla="*/ 10 h 183"/>
                <a:gd name="T106" fmla="*/ 28 w 797"/>
                <a:gd name="T107" fmla="*/ 11 h 183"/>
                <a:gd name="T108" fmla="*/ 23 w 797"/>
                <a:gd name="T109" fmla="*/ 12 h 183"/>
                <a:gd name="T110" fmla="*/ 19 w 797"/>
                <a:gd name="T111" fmla="*/ 13 h 183"/>
                <a:gd name="T112" fmla="*/ 14 w 797"/>
                <a:gd name="T113" fmla="*/ 14 h 183"/>
                <a:gd name="T114" fmla="*/ 10 w 797"/>
                <a:gd name="T115" fmla="*/ 15 h 183"/>
                <a:gd name="T116" fmla="*/ 5 w 797"/>
                <a:gd name="T117" fmla="*/ 17 h 183"/>
                <a:gd name="T118" fmla="*/ 0 w 797"/>
                <a:gd name="T119" fmla="*/ 18 h 183"/>
                <a:gd name="T120" fmla="*/ 3 w 797"/>
                <a:gd name="T121" fmla="*/ 22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7" h="183">
                  <a:moveTo>
                    <a:pt x="17" y="183"/>
                  </a:moveTo>
                  <a:lnTo>
                    <a:pt x="17" y="181"/>
                  </a:lnTo>
                  <a:lnTo>
                    <a:pt x="23" y="181"/>
                  </a:lnTo>
                  <a:lnTo>
                    <a:pt x="29" y="179"/>
                  </a:lnTo>
                  <a:lnTo>
                    <a:pt x="37" y="177"/>
                  </a:lnTo>
                  <a:lnTo>
                    <a:pt x="43" y="175"/>
                  </a:lnTo>
                  <a:lnTo>
                    <a:pt x="48" y="173"/>
                  </a:lnTo>
                  <a:lnTo>
                    <a:pt x="54" y="169"/>
                  </a:lnTo>
                  <a:lnTo>
                    <a:pt x="62" y="169"/>
                  </a:lnTo>
                  <a:lnTo>
                    <a:pt x="68" y="165"/>
                  </a:lnTo>
                  <a:lnTo>
                    <a:pt x="76" y="165"/>
                  </a:lnTo>
                  <a:lnTo>
                    <a:pt x="86" y="162"/>
                  </a:lnTo>
                  <a:lnTo>
                    <a:pt x="95" y="162"/>
                  </a:lnTo>
                  <a:lnTo>
                    <a:pt x="103" y="158"/>
                  </a:lnTo>
                  <a:lnTo>
                    <a:pt x="113" y="156"/>
                  </a:lnTo>
                  <a:lnTo>
                    <a:pt x="123" y="152"/>
                  </a:lnTo>
                  <a:lnTo>
                    <a:pt x="134" y="150"/>
                  </a:lnTo>
                  <a:lnTo>
                    <a:pt x="144" y="146"/>
                  </a:lnTo>
                  <a:lnTo>
                    <a:pt x="158" y="144"/>
                  </a:lnTo>
                  <a:lnTo>
                    <a:pt x="169" y="140"/>
                  </a:lnTo>
                  <a:lnTo>
                    <a:pt x="181" y="138"/>
                  </a:lnTo>
                  <a:lnTo>
                    <a:pt x="193" y="136"/>
                  </a:lnTo>
                  <a:lnTo>
                    <a:pt x="206" y="132"/>
                  </a:lnTo>
                  <a:lnTo>
                    <a:pt x="220" y="128"/>
                  </a:lnTo>
                  <a:lnTo>
                    <a:pt x="232" y="126"/>
                  </a:lnTo>
                  <a:lnTo>
                    <a:pt x="245" y="123"/>
                  </a:lnTo>
                  <a:lnTo>
                    <a:pt x="261" y="121"/>
                  </a:lnTo>
                  <a:lnTo>
                    <a:pt x="275" y="117"/>
                  </a:lnTo>
                  <a:lnTo>
                    <a:pt x="290" y="115"/>
                  </a:lnTo>
                  <a:lnTo>
                    <a:pt x="304" y="109"/>
                  </a:lnTo>
                  <a:lnTo>
                    <a:pt x="319" y="107"/>
                  </a:lnTo>
                  <a:lnTo>
                    <a:pt x="333" y="103"/>
                  </a:lnTo>
                  <a:lnTo>
                    <a:pt x="349" y="99"/>
                  </a:lnTo>
                  <a:lnTo>
                    <a:pt x="364" y="95"/>
                  </a:lnTo>
                  <a:lnTo>
                    <a:pt x="380" y="91"/>
                  </a:lnTo>
                  <a:lnTo>
                    <a:pt x="396" y="89"/>
                  </a:lnTo>
                  <a:lnTo>
                    <a:pt x="411" y="85"/>
                  </a:lnTo>
                  <a:lnTo>
                    <a:pt x="427" y="82"/>
                  </a:lnTo>
                  <a:lnTo>
                    <a:pt x="444" y="80"/>
                  </a:lnTo>
                  <a:lnTo>
                    <a:pt x="460" y="76"/>
                  </a:lnTo>
                  <a:lnTo>
                    <a:pt x="477" y="72"/>
                  </a:lnTo>
                  <a:lnTo>
                    <a:pt x="493" y="70"/>
                  </a:lnTo>
                  <a:lnTo>
                    <a:pt x="509" y="66"/>
                  </a:lnTo>
                  <a:lnTo>
                    <a:pt x="526" y="64"/>
                  </a:lnTo>
                  <a:lnTo>
                    <a:pt x="544" y="60"/>
                  </a:lnTo>
                  <a:lnTo>
                    <a:pt x="559" y="58"/>
                  </a:lnTo>
                  <a:lnTo>
                    <a:pt x="577" y="54"/>
                  </a:lnTo>
                  <a:lnTo>
                    <a:pt x="592" y="50"/>
                  </a:lnTo>
                  <a:lnTo>
                    <a:pt x="608" y="48"/>
                  </a:lnTo>
                  <a:lnTo>
                    <a:pt x="624" y="45"/>
                  </a:lnTo>
                  <a:lnTo>
                    <a:pt x="641" y="43"/>
                  </a:lnTo>
                  <a:lnTo>
                    <a:pt x="657" y="41"/>
                  </a:lnTo>
                  <a:lnTo>
                    <a:pt x="674" y="39"/>
                  </a:lnTo>
                  <a:lnTo>
                    <a:pt x="688" y="35"/>
                  </a:lnTo>
                  <a:lnTo>
                    <a:pt x="706" y="33"/>
                  </a:lnTo>
                  <a:lnTo>
                    <a:pt x="721" y="31"/>
                  </a:lnTo>
                  <a:lnTo>
                    <a:pt x="737" y="29"/>
                  </a:lnTo>
                  <a:lnTo>
                    <a:pt x="752" y="27"/>
                  </a:lnTo>
                  <a:lnTo>
                    <a:pt x="766" y="27"/>
                  </a:lnTo>
                  <a:lnTo>
                    <a:pt x="782" y="25"/>
                  </a:lnTo>
                  <a:lnTo>
                    <a:pt x="797" y="25"/>
                  </a:lnTo>
                  <a:lnTo>
                    <a:pt x="754" y="0"/>
                  </a:lnTo>
                  <a:lnTo>
                    <a:pt x="752" y="0"/>
                  </a:lnTo>
                  <a:lnTo>
                    <a:pt x="750" y="0"/>
                  </a:lnTo>
                  <a:lnTo>
                    <a:pt x="745" y="0"/>
                  </a:lnTo>
                  <a:lnTo>
                    <a:pt x="739" y="0"/>
                  </a:lnTo>
                  <a:lnTo>
                    <a:pt x="729" y="0"/>
                  </a:lnTo>
                  <a:lnTo>
                    <a:pt x="719" y="2"/>
                  </a:lnTo>
                  <a:lnTo>
                    <a:pt x="713" y="2"/>
                  </a:lnTo>
                  <a:lnTo>
                    <a:pt x="706" y="4"/>
                  </a:lnTo>
                  <a:lnTo>
                    <a:pt x="700" y="4"/>
                  </a:lnTo>
                  <a:lnTo>
                    <a:pt x="694" y="6"/>
                  </a:lnTo>
                  <a:lnTo>
                    <a:pt x="684" y="6"/>
                  </a:lnTo>
                  <a:lnTo>
                    <a:pt x="676" y="7"/>
                  </a:lnTo>
                  <a:lnTo>
                    <a:pt x="668" y="7"/>
                  </a:lnTo>
                  <a:lnTo>
                    <a:pt x="661" y="9"/>
                  </a:lnTo>
                  <a:lnTo>
                    <a:pt x="649" y="11"/>
                  </a:lnTo>
                  <a:lnTo>
                    <a:pt x="641" y="13"/>
                  </a:lnTo>
                  <a:lnTo>
                    <a:pt x="631" y="13"/>
                  </a:lnTo>
                  <a:lnTo>
                    <a:pt x="622" y="17"/>
                  </a:lnTo>
                  <a:lnTo>
                    <a:pt x="610" y="17"/>
                  </a:lnTo>
                  <a:lnTo>
                    <a:pt x="600" y="19"/>
                  </a:lnTo>
                  <a:lnTo>
                    <a:pt x="589" y="21"/>
                  </a:lnTo>
                  <a:lnTo>
                    <a:pt x="577" y="23"/>
                  </a:lnTo>
                  <a:lnTo>
                    <a:pt x="565" y="25"/>
                  </a:lnTo>
                  <a:lnTo>
                    <a:pt x="553" y="27"/>
                  </a:lnTo>
                  <a:lnTo>
                    <a:pt x="540" y="29"/>
                  </a:lnTo>
                  <a:lnTo>
                    <a:pt x="528" y="33"/>
                  </a:lnTo>
                  <a:lnTo>
                    <a:pt x="514" y="33"/>
                  </a:lnTo>
                  <a:lnTo>
                    <a:pt x="501" y="35"/>
                  </a:lnTo>
                  <a:lnTo>
                    <a:pt x="487" y="39"/>
                  </a:lnTo>
                  <a:lnTo>
                    <a:pt x="474" y="41"/>
                  </a:lnTo>
                  <a:lnTo>
                    <a:pt x="460" y="43"/>
                  </a:lnTo>
                  <a:lnTo>
                    <a:pt x="444" y="46"/>
                  </a:lnTo>
                  <a:lnTo>
                    <a:pt x="431" y="48"/>
                  </a:lnTo>
                  <a:lnTo>
                    <a:pt x="417" y="52"/>
                  </a:lnTo>
                  <a:lnTo>
                    <a:pt x="399" y="54"/>
                  </a:lnTo>
                  <a:lnTo>
                    <a:pt x="384" y="58"/>
                  </a:lnTo>
                  <a:lnTo>
                    <a:pt x="368" y="60"/>
                  </a:lnTo>
                  <a:lnTo>
                    <a:pt x="353" y="64"/>
                  </a:lnTo>
                  <a:lnTo>
                    <a:pt x="337" y="66"/>
                  </a:lnTo>
                  <a:lnTo>
                    <a:pt x="321" y="70"/>
                  </a:lnTo>
                  <a:lnTo>
                    <a:pt x="304" y="74"/>
                  </a:lnTo>
                  <a:lnTo>
                    <a:pt x="288" y="78"/>
                  </a:lnTo>
                  <a:lnTo>
                    <a:pt x="271" y="82"/>
                  </a:lnTo>
                  <a:lnTo>
                    <a:pt x="253" y="84"/>
                  </a:lnTo>
                  <a:lnTo>
                    <a:pt x="238" y="87"/>
                  </a:lnTo>
                  <a:lnTo>
                    <a:pt x="220" y="91"/>
                  </a:lnTo>
                  <a:lnTo>
                    <a:pt x="201" y="95"/>
                  </a:lnTo>
                  <a:lnTo>
                    <a:pt x="183" y="99"/>
                  </a:lnTo>
                  <a:lnTo>
                    <a:pt x="165" y="103"/>
                  </a:lnTo>
                  <a:lnTo>
                    <a:pt x="148" y="109"/>
                  </a:lnTo>
                  <a:lnTo>
                    <a:pt x="130" y="113"/>
                  </a:lnTo>
                  <a:lnTo>
                    <a:pt x="111" y="119"/>
                  </a:lnTo>
                  <a:lnTo>
                    <a:pt x="93" y="123"/>
                  </a:lnTo>
                  <a:lnTo>
                    <a:pt x="74" y="126"/>
                  </a:lnTo>
                  <a:lnTo>
                    <a:pt x="54" y="132"/>
                  </a:lnTo>
                  <a:lnTo>
                    <a:pt x="37" y="136"/>
                  </a:lnTo>
                  <a:lnTo>
                    <a:pt x="17" y="140"/>
                  </a:lnTo>
                  <a:lnTo>
                    <a:pt x="0" y="146"/>
                  </a:lnTo>
                  <a:lnTo>
                    <a:pt x="17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532" y="10147"/>
              <a:ext cx="318" cy="251"/>
            </a:xfrm>
            <a:custGeom>
              <a:avLst/>
              <a:gdLst>
                <a:gd name="T0" fmla="*/ 8 w 636"/>
                <a:gd name="T1" fmla="*/ 1 h 503"/>
                <a:gd name="T2" fmla="*/ 7 w 636"/>
                <a:gd name="T3" fmla="*/ 5 h 503"/>
                <a:gd name="T4" fmla="*/ 7 w 636"/>
                <a:gd name="T5" fmla="*/ 8 h 503"/>
                <a:gd name="T6" fmla="*/ 6 w 636"/>
                <a:gd name="T7" fmla="*/ 13 h 503"/>
                <a:gd name="T8" fmla="*/ 6 w 636"/>
                <a:gd name="T9" fmla="*/ 18 h 503"/>
                <a:gd name="T10" fmla="*/ 5 w 636"/>
                <a:gd name="T11" fmla="*/ 23 h 503"/>
                <a:gd name="T12" fmla="*/ 5 w 636"/>
                <a:gd name="T13" fmla="*/ 29 h 503"/>
                <a:gd name="T14" fmla="*/ 6 w 636"/>
                <a:gd name="T15" fmla="*/ 34 h 503"/>
                <a:gd name="T16" fmla="*/ 6 w 636"/>
                <a:gd name="T17" fmla="*/ 40 h 503"/>
                <a:gd name="T18" fmla="*/ 8 w 636"/>
                <a:gd name="T19" fmla="*/ 45 h 503"/>
                <a:gd name="T20" fmla="*/ 10 w 636"/>
                <a:gd name="T21" fmla="*/ 49 h 503"/>
                <a:gd name="T22" fmla="*/ 12 w 636"/>
                <a:gd name="T23" fmla="*/ 53 h 503"/>
                <a:gd name="T24" fmla="*/ 15 w 636"/>
                <a:gd name="T25" fmla="*/ 56 h 503"/>
                <a:gd name="T26" fmla="*/ 20 w 636"/>
                <a:gd name="T27" fmla="*/ 57 h 503"/>
                <a:gd name="T28" fmla="*/ 25 w 636"/>
                <a:gd name="T29" fmla="*/ 58 h 503"/>
                <a:gd name="T30" fmla="*/ 28 w 636"/>
                <a:gd name="T31" fmla="*/ 58 h 503"/>
                <a:gd name="T32" fmla="*/ 32 w 636"/>
                <a:gd name="T33" fmla="*/ 58 h 503"/>
                <a:gd name="T34" fmla="*/ 35 w 636"/>
                <a:gd name="T35" fmla="*/ 58 h 503"/>
                <a:gd name="T36" fmla="*/ 38 w 636"/>
                <a:gd name="T37" fmla="*/ 58 h 503"/>
                <a:gd name="T38" fmla="*/ 42 w 636"/>
                <a:gd name="T39" fmla="*/ 57 h 503"/>
                <a:gd name="T40" fmla="*/ 46 w 636"/>
                <a:gd name="T41" fmla="*/ 57 h 503"/>
                <a:gd name="T42" fmla="*/ 50 w 636"/>
                <a:gd name="T43" fmla="*/ 56 h 503"/>
                <a:gd name="T44" fmla="*/ 54 w 636"/>
                <a:gd name="T45" fmla="*/ 55 h 503"/>
                <a:gd name="T46" fmla="*/ 58 w 636"/>
                <a:gd name="T47" fmla="*/ 54 h 503"/>
                <a:gd name="T48" fmla="*/ 62 w 636"/>
                <a:gd name="T49" fmla="*/ 53 h 503"/>
                <a:gd name="T50" fmla="*/ 67 w 636"/>
                <a:gd name="T51" fmla="*/ 51 h 503"/>
                <a:gd name="T52" fmla="*/ 71 w 636"/>
                <a:gd name="T53" fmla="*/ 49 h 503"/>
                <a:gd name="T54" fmla="*/ 75 w 636"/>
                <a:gd name="T55" fmla="*/ 47 h 503"/>
                <a:gd name="T56" fmla="*/ 78 w 636"/>
                <a:gd name="T57" fmla="*/ 46 h 503"/>
                <a:gd name="T58" fmla="*/ 80 w 636"/>
                <a:gd name="T59" fmla="*/ 49 h 503"/>
                <a:gd name="T60" fmla="*/ 78 w 636"/>
                <a:gd name="T61" fmla="*/ 50 h 503"/>
                <a:gd name="T62" fmla="*/ 75 w 636"/>
                <a:gd name="T63" fmla="*/ 52 h 503"/>
                <a:gd name="T64" fmla="*/ 70 w 636"/>
                <a:gd name="T65" fmla="*/ 54 h 503"/>
                <a:gd name="T66" fmla="*/ 67 w 636"/>
                <a:gd name="T67" fmla="*/ 56 h 503"/>
                <a:gd name="T68" fmla="*/ 64 w 636"/>
                <a:gd name="T69" fmla="*/ 57 h 503"/>
                <a:gd name="T70" fmla="*/ 60 w 636"/>
                <a:gd name="T71" fmla="*/ 58 h 503"/>
                <a:gd name="T72" fmla="*/ 56 w 636"/>
                <a:gd name="T73" fmla="*/ 60 h 503"/>
                <a:gd name="T74" fmla="*/ 51 w 636"/>
                <a:gd name="T75" fmla="*/ 60 h 503"/>
                <a:gd name="T76" fmla="*/ 46 w 636"/>
                <a:gd name="T77" fmla="*/ 61 h 503"/>
                <a:gd name="T78" fmla="*/ 41 w 636"/>
                <a:gd name="T79" fmla="*/ 62 h 503"/>
                <a:gd name="T80" fmla="*/ 36 w 636"/>
                <a:gd name="T81" fmla="*/ 62 h 503"/>
                <a:gd name="T82" fmla="*/ 30 w 636"/>
                <a:gd name="T83" fmla="*/ 62 h 503"/>
                <a:gd name="T84" fmla="*/ 24 w 636"/>
                <a:gd name="T85" fmla="*/ 62 h 503"/>
                <a:gd name="T86" fmla="*/ 19 w 636"/>
                <a:gd name="T87" fmla="*/ 61 h 503"/>
                <a:gd name="T88" fmla="*/ 14 w 636"/>
                <a:gd name="T89" fmla="*/ 59 h 503"/>
                <a:gd name="T90" fmla="*/ 11 w 636"/>
                <a:gd name="T91" fmla="*/ 57 h 503"/>
                <a:gd name="T92" fmla="*/ 8 w 636"/>
                <a:gd name="T93" fmla="*/ 54 h 503"/>
                <a:gd name="T94" fmla="*/ 5 w 636"/>
                <a:gd name="T95" fmla="*/ 50 h 503"/>
                <a:gd name="T96" fmla="*/ 3 w 636"/>
                <a:gd name="T97" fmla="*/ 46 h 503"/>
                <a:gd name="T98" fmla="*/ 2 w 636"/>
                <a:gd name="T99" fmla="*/ 42 h 503"/>
                <a:gd name="T100" fmla="*/ 1 w 636"/>
                <a:gd name="T101" fmla="*/ 37 h 503"/>
                <a:gd name="T102" fmla="*/ 0 w 636"/>
                <a:gd name="T103" fmla="*/ 32 h 503"/>
                <a:gd name="T104" fmla="*/ 0 w 636"/>
                <a:gd name="T105" fmla="*/ 27 h 503"/>
                <a:gd name="T106" fmla="*/ 0 w 636"/>
                <a:gd name="T107" fmla="*/ 22 h 503"/>
                <a:gd name="T108" fmla="*/ 1 w 636"/>
                <a:gd name="T109" fmla="*/ 17 h 503"/>
                <a:gd name="T110" fmla="*/ 2 w 636"/>
                <a:gd name="T111" fmla="*/ 12 h 503"/>
                <a:gd name="T112" fmla="*/ 2 w 636"/>
                <a:gd name="T113" fmla="*/ 7 h 503"/>
                <a:gd name="T114" fmla="*/ 3 w 636"/>
                <a:gd name="T115" fmla="*/ 2 h 503"/>
                <a:gd name="T116" fmla="*/ 8 w 636"/>
                <a:gd name="T117" fmla="*/ 0 h 5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6" h="503">
                  <a:moveTo>
                    <a:pt x="63" y="4"/>
                  </a:moveTo>
                  <a:lnTo>
                    <a:pt x="63" y="6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25"/>
                  </a:lnTo>
                  <a:lnTo>
                    <a:pt x="55" y="29"/>
                  </a:lnTo>
                  <a:lnTo>
                    <a:pt x="55" y="35"/>
                  </a:lnTo>
                  <a:lnTo>
                    <a:pt x="53" y="41"/>
                  </a:lnTo>
                  <a:lnTo>
                    <a:pt x="53" y="47"/>
                  </a:lnTo>
                  <a:lnTo>
                    <a:pt x="51" y="54"/>
                  </a:lnTo>
                  <a:lnTo>
                    <a:pt x="51" y="62"/>
                  </a:lnTo>
                  <a:lnTo>
                    <a:pt x="49" y="70"/>
                  </a:lnTo>
                  <a:lnTo>
                    <a:pt x="49" y="80"/>
                  </a:lnTo>
                  <a:lnTo>
                    <a:pt x="47" y="88"/>
                  </a:lnTo>
                  <a:lnTo>
                    <a:pt x="47" y="95"/>
                  </a:lnTo>
                  <a:lnTo>
                    <a:pt x="45" y="105"/>
                  </a:lnTo>
                  <a:lnTo>
                    <a:pt x="45" y="115"/>
                  </a:lnTo>
                  <a:lnTo>
                    <a:pt x="43" y="125"/>
                  </a:lnTo>
                  <a:lnTo>
                    <a:pt x="43" y="134"/>
                  </a:lnTo>
                  <a:lnTo>
                    <a:pt x="41" y="144"/>
                  </a:lnTo>
                  <a:lnTo>
                    <a:pt x="41" y="156"/>
                  </a:lnTo>
                  <a:lnTo>
                    <a:pt x="39" y="166"/>
                  </a:lnTo>
                  <a:lnTo>
                    <a:pt x="39" y="177"/>
                  </a:lnTo>
                  <a:lnTo>
                    <a:pt x="39" y="187"/>
                  </a:lnTo>
                  <a:lnTo>
                    <a:pt x="39" y="199"/>
                  </a:lnTo>
                  <a:lnTo>
                    <a:pt x="39" y="210"/>
                  </a:lnTo>
                  <a:lnTo>
                    <a:pt x="39" y="220"/>
                  </a:lnTo>
                  <a:lnTo>
                    <a:pt x="39" y="232"/>
                  </a:lnTo>
                  <a:lnTo>
                    <a:pt x="39" y="246"/>
                  </a:lnTo>
                  <a:lnTo>
                    <a:pt x="39" y="255"/>
                  </a:lnTo>
                  <a:lnTo>
                    <a:pt x="39" y="267"/>
                  </a:lnTo>
                  <a:lnTo>
                    <a:pt x="41" y="277"/>
                  </a:lnTo>
                  <a:lnTo>
                    <a:pt x="43" y="288"/>
                  </a:lnTo>
                  <a:lnTo>
                    <a:pt x="43" y="298"/>
                  </a:lnTo>
                  <a:lnTo>
                    <a:pt x="45" y="310"/>
                  </a:lnTo>
                  <a:lnTo>
                    <a:pt x="47" y="320"/>
                  </a:lnTo>
                  <a:lnTo>
                    <a:pt x="49" y="331"/>
                  </a:lnTo>
                  <a:lnTo>
                    <a:pt x="51" y="341"/>
                  </a:lnTo>
                  <a:lnTo>
                    <a:pt x="53" y="351"/>
                  </a:lnTo>
                  <a:lnTo>
                    <a:pt x="57" y="361"/>
                  </a:lnTo>
                  <a:lnTo>
                    <a:pt x="61" y="370"/>
                  </a:lnTo>
                  <a:lnTo>
                    <a:pt x="65" y="378"/>
                  </a:lnTo>
                  <a:lnTo>
                    <a:pt x="69" y="388"/>
                  </a:lnTo>
                  <a:lnTo>
                    <a:pt x="73" y="396"/>
                  </a:lnTo>
                  <a:lnTo>
                    <a:pt x="78" y="405"/>
                  </a:lnTo>
                  <a:lnTo>
                    <a:pt x="82" y="411"/>
                  </a:lnTo>
                  <a:lnTo>
                    <a:pt x="88" y="419"/>
                  </a:lnTo>
                  <a:lnTo>
                    <a:pt x="94" y="425"/>
                  </a:lnTo>
                  <a:lnTo>
                    <a:pt x="100" y="433"/>
                  </a:lnTo>
                  <a:lnTo>
                    <a:pt x="106" y="439"/>
                  </a:lnTo>
                  <a:lnTo>
                    <a:pt x="112" y="444"/>
                  </a:lnTo>
                  <a:lnTo>
                    <a:pt x="119" y="448"/>
                  </a:lnTo>
                  <a:lnTo>
                    <a:pt x="129" y="454"/>
                  </a:lnTo>
                  <a:lnTo>
                    <a:pt x="135" y="458"/>
                  </a:lnTo>
                  <a:lnTo>
                    <a:pt x="145" y="460"/>
                  </a:lnTo>
                  <a:lnTo>
                    <a:pt x="153" y="462"/>
                  </a:lnTo>
                  <a:lnTo>
                    <a:pt x="164" y="466"/>
                  </a:lnTo>
                  <a:lnTo>
                    <a:pt x="172" y="466"/>
                  </a:lnTo>
                  <a:lnTo>
                    <a:pt x="184" y="468"/>
                  </a:lnTo>
                  <a:lnTo>
                    <a:pt x="195" y="468"/>
                  </a:lnTo>
                  <a:lnTo>
                    <a:pt x="207" y="468"/>
                  </a:lnTo>
                  <a:lnTo>
                    <a:pt x="209" y="468"/>
                  </a:lnTo>
                  <a:lnTo>
                    <a:pt x="219" y="468"/>
                  </a:lnTo>
                  <a:lnTo>
                    <a:pt x="223" y="468"/>
                  </a:lnTo>
                  <a:lnTo>
                    <a:pt x="231" y="468"/>
                  </a:lnTo>
                  <a:lnTo>
                    <a:pt x="240" y="468"/>
                  </a:lnTo>
                  <a:lnTo>
                    <a:pt x="250" y="468"/>
                  </a:lnTo>
                  <a:lnTo>
                    <a:pt x="254" y="468"/>
                  </a:lnTo>
                  <a:lnTo>
                    <a:pt x="260" y="468"/>
                  </a:lnTo>
                  <a:lnTo>
                    <a:pt x="266" y="466"/>
                  </a:lnTo>
                  <a:lnTo>
                    <a:pt x="271" y="466"/>
                  </a:lnTo>
                  <a:lnTo>
                    <a:pt x="277" y="466"/>
                  </a:lnTo>
                  <a:lnTo>
                    <a:pt x="283" y="466"/>
                  </a:lnTo>
                  <a:lnTo>
                    <a:pt x="289" y="466"/>
                  </a:lnTo>
                  <a:lnTo>
                    <a:pt x="297" y="466"/>
                  </a:lnTo>
                  <a:lnTo>
                    <a:pt x="303" y="464"/>
                  </a:lnTo>
                  <a:lnTo>
                    <a:pt x="309" y="464"/>
                  </a:lnTo>
                  <a:lnTo>
                    <a:pt x="316" y="462"/>
                  </a:lnTo>
                  <a:lnTo>
                    <a:pt x="324" y="462"/>
                  </a:lnTo>
                  <a:lnTo>
                    <a:pt x="330" y="462"/>
                  </a:lnTo>
                  <a:lnTo>
                    <a:pt x="340" y="462"/>
                  </a:lnTo>
                  <a:lnTo>
                    <a:pt x="346" y="460"/>
                  </a:lnTo>
                  <a:lnTo>
                    <a:pt x="355" y="460"/>
                  </a:lnTo>
                  <a:lnTo>
                    <a:pt x="363" y="458"/>
                  </a:lnTo>
                  <a:lnTo>
                    <a:pt x="371" y="458"/>
                  </a:lnTo>
                  <a:lnTo>
                    <a:pt x="379" y="456"/>
                  </a:lnTo>
                  <a:lnTo>
                    <a:pt x="387" y="456"/>
                  </a:lnTo>
                  <a:lnTo>
                    <a:pt x="394" y="452"/>
                  </a:lnTo>
                  <a:lnTo>
                    <a:pt x="402" y="452"/>
                  </a:lnTo>
                  <a:lnTo>
                    <a:pt x="410" y="450"/>
                  </a:lnTo>
                  <a:lnTo>
                    <a:pt x="420" y="448"/>
                  </a:lnTo>
                  <a:lnTo>
                    <a:pt x="427" y="446"/>
                  </a:lnTo>
                  <a:lnTo>
                    <a:pt x="437" y="444"/>
                  </a:lnTo>
                  <a:lnTo>
                    <a:pt x="445" y="442"/>
                  </a:lnTo>
                  <a:lnTo>
                    <a:pt x="453" y="441"/>
                  </a:lnTo>
                  <a:lnTo>
                    <a:pt x="463" y="437"/>
                  </a:lnTo>
                  <a:lnTo>
                    <a:pt x="470" y="435"/>
                  </a:lnTo>
                  <a:lnTo>
                    <a:pt x="480" y="433"/>
                  </a:lnTo>
                  <a:lnTo>
                    <a:pt x="488" y="431"/>
                  </a:lnTo>
                  <a:lnTo>
                    <a:pt x="496" y="427"/>
                  </a:lnTo>
                  <a:lnTo>
                    <a:pt x="505" y="425"/>
                  </a:lnTo>
                  <a:lnTo>
                    <a:pt x="513" y="421"/>
                  </a:lnTo>
                  <a:lnTo>
                    <a:pt x="521" y="419"/>
                  </a:lnTo>
                  <a:lnTo>
                    <a:pt x="529" y="415"/>
                  </a:lnTo>
                  <a:lnTo>
                    <a:pt x="539" y="409"/>
                  </a:lnTo>
                  <a:lnTo>
                    <a:pt x="544" y="405"/>
                  </a:lnTo>
                  <a:lnTo>
                    <a:pt x="554" y="403"/>
                  </a:lnTo>
                  <a:lnTo>
                    <a:pt x="562" y="398"/>
                  </a:lnTo>
                  <a:lnTo>
                    <a:pt x="570" y="394"/>
                  </a:lnTo>
                  <a:lnTo>
                    <a:pt x="578" y="390"/>
                  </a:lnTo>
                  <a:lnTo>
                    <a:pt x="585" y="386"/>
                  </a:lnTo>
                  <a:lnTo>
                    <a:pt x="593" y="380"/>
                  </a:lnTo>
                  <a:lnTo>
                    <a:pt x="601" y="376"/>
                  </a:lnTo>
                  <a:lnTo>
                    <a:pt x="607" y="370"/>
                  </a:lnTo>
                  <a:lnTo>
                    <a:pt x="617" y="366"/>
                  </a:lnTo>
                  <a:lnTo>
                    <a:pt x="619" y="368"/>
                  </a:lnTo>
                  <a:lnTo>
                    <a:pt x="626" y="378"/>
                  </a:lnTo>
                  <a:lnTo>
                    <a:pt x="628" y="382"/>
                  </a:lnTo>
                  <a:lnTo>
                    <a:pt x="632" y="386"/>
                  </a:lnTo>
                  <a:lnTo>
                    <a:pt x="634" y="392"/>
                  </a:lnTo>
                  <a:lnTo>
                    <a:pt x="636" y="396"/>
                  </a:lnTo>
                  <a:lnTo>
                    <a:pt x="634" y="398"/>
                  </a:lnTo>
                  <a:lnTo>
                    <a:pt x="626" y="403"/>
                  </a:lnTo>
                  <a:lnTo>
                    <a:pt x="622" y="405"/>
                  </a:lnTo>
                  <a:lnTo>
                    <a:pt x="617" y="409"/>
                  </a:lnTo>
                  <a:lnTo>
                    <a:pt x="611" y="413"/>
                  </a:lnTo>
                  <a:lnTo>
                    <a:pt x="603" y="419"/>
                  </a:lnTo>
                  <a:lnTo>
                    <a:pt x="595" y="421"/>
                  </a:lnTo>
                  <a:lnTo>
                    <a:pt x="585" y="427"/>
                  </a:lnTo>
                  <a:lnTo>
                    <a:pt x="576" y="431"/>
                  </a:lnTo>
                  <a:lnTo>
                    <a:pt x="566" y="437"/>
                  </a:lnTo>
                  <a:lnTo>
                    <a:pt x="560" y="439"/>
                  </a:lnTo>
                  <a:lnTo>
                    <a:pt x="554" y="442"/>
                  </a:lnTo>
                  <a:lnTo>
                    <a:pt x="546" y="444"/>
                  </a:lnTo>
                  <a:lnTo>
                    <a:pt x="542" y="446"/>
                  </a:lnTo>
                  <a:lnTo>
                    <a:pt x="535" y="448"/>
                  </a:lnTo>
                  <a:lnTo>
                    <a:pt x="529" y="452"/>
                  </a:lnTo>
                  <a:lnTo>
                    <a:pt x="521" y="456"/>
                  </a:lnTo>
                  <a:lnTo>
                    <a:pt x="515" y="458"/>
                  </a:lnTo>
                  <a:lnTo>
                    <a:pt x="507" y="460"/>
                  </a:lnTo>
                  <a:lnTo>
                    <a:pt x="500" y="462"/>
                  </a:lnTo>
                  <a:lnTo>
                    <a:pt x="492" y="464"/>
                  </a:lnTo>
                  <a:lnTo>
                    <a:pt x="484" y="468"/>
                  </a:lnTo>
                  <a:lnTo>
                    <a:pt x="476" y="470"/>
                  </a:lnTo>
                  <a:lnTo>
                    <a:pt x="468" y="472"/>
                  </a:lnTo>
                  <a:lnTo>
                    <a:pt x="461" y="474"/>
                  </a:lnTo>
                  <a:lnTo>
                    <a:pt x="451" y="478"/>
                  </a:lnTo>
                  <a:lnTo>
                    <a:pt x="443" y="480"/>
                  </a:lnTo>
                  <a:lnTo>
                    <a:pt x="433" y="481"/>
                  </a:lnTo>
                  <a:lnTo>
                    <a:pt x="424" y="483"/>
                  </a:lnTo>
                  <a:lnTo>
                    <a:pt x="416" y="485"/>
                  </a:lnTo>
                  <a:lnTo>
                    <a:pt x="406" y="487"/>
                  </a:lnTo>
                  <a:lnTo>
                    <a:pt x="398" y="489"/>
                  </a:lnTo>
                  <a:lnTo>
                    <a:pt x="388" y="491"/>
                  </a:lnTo>
                  <a:lnTo>
                    <a:pt x="379" y="493"/>
                  </a:lnTo>
                  <a:lnTo>
                    <a:pt x="367" y="495"/>
                  </a:lnTo>
                  <a:lnTo>
                    <a:pt x="359" y="495"/>
                  </a:lnTo>
                  <a:lnTo>
                    <a:pt x="348" y="497"/>
                  </a:lnTo>
                  <a:lnTo>
                    <a:pt x="338" y="499"/>
                  </a:lnTo>
                  <a:lnTo>
                    <a:pt x="326" y="499"/>
                  </a:lnTo>
                  <a:lnTo>
                    <a:pt x="316" y="499"/>
                  </a:lnTo>
                  <a:lnTo>
                    <a:pt x="307" y="501"/>
                  </a:lnTo>
                  <a:lnTo>
                    <a:pt x="297" y="501"/>
                  </a:lnTo>
                  <a:lnTo>
                    <a:pt x="283" y="501"/>
                  </a:lnTo>
                  <a:lnTo>
                    <a:pt x="273" y="501"/>
                  </a:lnTo>
                  <a:lnTo>
                    <a:pt x="262" y="501"/>
                  </a:lnTo>
                  <a:lnTo>
                    <a:pt x="250" y="503"/>
                  </a:lnTo>
                  <a:lnTo>
                    <a:pt x="238" y="503"/>
                  </a:lnTo>
                  <a:lnTo>
                    <a:pt x="227" y="503"/>
                  </a:lnTo>
                  <a:lnTo>
                    <a:pt x="217" y="503"/>
                  </a:lnTo>
                  <a:lnTo>
                    <a:pt x="205" y="503"/>
                  </a:lnTo>
                  <a:lnTo>
                    <a:pt x="192" y="501"/>
                  </a:lnTo>
                  <a:lnTo>
                    <a:pt x="182" y="499"/>
                  </a:lnTo>
                  <a:lnTo>
                    <a:pt x="170" y="497"/>
                  </a:lnTo>
                  <a:lnTo>
                    <a:pt x="160" y="495"/>
                  </a:lnTo>
                  <a:lnTo>
                    <a:pt x="149" y="493"/>
                  </a:lnTo>
                  <a:lnTo>
                    <a:pt x="139" y="489"/>
                  </a:lnTo>
                  <a:lnTo>
                    <a:pt x="129" y="485"/>
                  </a:lnTo>
                  <a:lnTo>
                    <a:pt x="121" y="483"/>
                  </a:lnTo>
                  <a:lnTo>
                    <a:pt x="112" y="478"/>
                  </a:lnTo>
                  <a:lnTo>
                    <a:pt x="104" y="474"/>
                  </a:lnTo>
                  <a:lnTo>
                    <a:pt x="96" y="468"/>
                  </a:lnTo>
                  <a:lnTo>
                    <a:pt x="90" y="464"/>
                  </a:lnTo>
                  <a:lnTo>
                    <a:pt x="82" y="458"/>
                  </a:lnTo>
                  <a:lnTo>
                    <a:pt x="75" y="452"/>
                  </a:lnTo>
                  <a:lnTo>
                    <a:pt x="69" y="446"/>
                  </a:lnTo>
                  <a:lnTo>
                    <a:pt x="65" y="442"/>
                  </a:lnTo>
                  <a:lnTo>
                    <a:pt x="57" y="435"/>
                  </a:lnTo>
                  <a:lnTo>
                    <a:pt x="51" y="427"/>
                  </a:lnTo>
                  <a:lnTo>
                    <a:pt x="47" y="421"/>
                  </a:lnTo>
                  <a:lnTo>
                    <a:pt x="41" y="413"/>
                  </a:lnTo>
                  <a:lnTo>
                    <a:pt x="36" y="405"/>
                  </a:lnTo>
                  <a:lnTo>
                    <a:pt x="32" y="398"/>
                  </a:lnTo>
                  <a:lnTo>
                    <a:pt x="30" y="390"/>
                  </a:lnTo>
                  <a:lnTo>
                    <a:pt x="26" y="382"/>
                  </a:lnTo>
                  <a:lnTo>
                    <a:pt x="22" y="372"/>
                  </a:lnTo>
                  <a:lnTo>
                    <a:pt x="18" y="364"/>
                  </a:lnTo>
                  <a:lnTo>
                    <a:pt x="16" y="355"/>
                  </a:lnTo>
                  <a:lnTo>
                    <a:pt x="14" y="347"/>
                  </a:lnTo>
                  <a:lnTo>
                    <a:pt x="10" y="337"/>
                  </a:lnTo>
                  <a:lnTo>
                    <a:pt x="10" y="329"/>
                  </a:lnTo>
                  <a:lnTo>
                    <a:pt x="8" y="320"/>
                  </a:lnTo>
                  <a:lnTo>
                    <a:pt x="6" y="310"/>
                  </a:lnTo>
                  <a:lnTo>
                    <a:pt x="4" y="300"/>
                  </a:lnTo>
                  <a:lnTo>
                    <a:pt x="4" y="290"/>
                  </a:lnTo>
                  <a:lnTo>
                    <a:pt x="2" y="281"/>
                  </a:lnTo>
                  <a:lnTo>
                    <a:pt x="2" y="271"/>
                  </a:lnTo>
                  <a:lnTo>
                    <a:pt x="0" y="261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0" y="230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79"/>
                  </a:lnTo>
                  <a:lnTo>
                    <a:pt x="2" y="170"/>
                  </a:lnTo>
                  <a:lnTo>
                    <a:pt x="2" y="158"/>
                  </a:lnTo>
                  <a:lnTo>
                    <a:pt x="4" y="150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6" y="117"/>
                  </a:lnTo>
                  <a:lnTo>
                    <a:pt x="8" y="109"/>
                  </a:lnTo>
                  <a:lnTo>
                    <a:pt x="10" y="97"/>
                  </a:lnTo>
                  <a:lnTo>
                    <a:pt x="12" y="88"/>
                  </a:lnTo>
                  <a:lnTo>
                    <a:pt x="12" y="78"/>
                  </a:lnTo>
                  <a:lnTo>
                    <a:pt x="14" y="70"/>
                  </a:lnTo>
                  <a:lnTo>
                    <a:pt x="16" y="60"/>
                  </a:lnTo>
                  <a:lnTo>
                    <a:pt x="18" y="51"/>
                  </a:lnTo>
                  <a:lnTo>
                    <a:pt x="20" y="41"/>
                  </a:lnTo>
                  <a:lnTo>
                    <a:pt x="22" y="33"/>
                  </a:lnTo>
                  <a:lnTo>
                    <a:pt x="24" y="23"/>
                  </a:lnTo>
                  <a:lnTo>
                    <a:pt x="26" y="15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253" y="10448"/>
              <a:ext cx="24" cy="57"/>
            </a:xfrm>
            <a:custGeom>
              <a:avLst/>
              <a:gdLst>
                <a:gd name="T0" fmla="*/ 1 w 49"/>
                <a:gd name="T1" fmla="*/ 15 h 113"/>
                <a:gd name="T2" fmla="*/ 0 w 49"/>
                <a:gd name="T3" fmla="*/ 1 h 113"/>
                <a:gd name="T4" fmla="*/ 4 w 49"/>
                <a:gd name="T5" fmla="*/ 0 h 113"/>
                <a:gd name="T6" fmla="*/ 6 w 49"/>
                <a:gd name="T7" fmla="*/ 14 h 113"/>
                <a:gd name="T8" fmla="*/ 1 w 49"/>
                <a:gd name="T9" fmla="*/ 15 h 113"/>
                <a:gd name="T10" fmla="*/ 1 w 49"/>
                <a:gd name="T11" fmla="*/ 15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3">
                  <a:moveTo>
                    <a:pt x="14" y="113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49" y="108"/>
                  </a:lnTo>
                  <a:lnTo>
                    <a:pt x="14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296" y="10440"/>
              <a:ext cx="22" cy="51"/>
            </a:xfrm>
            <a:custGeom>
              <a:avLst/>
              <a:gdLst>
                <a:gd name="T0" fmla="*/ 1 w 45"/>
                <a:gd name="T1" fmla="*/ 13 h 101"/>
                <a:gd name="T2" fmla="*/ 0 w 45"/>
                <a:gd name="T3" fmla="*/ 1 h 101"/>
                <a:gd name="T4" fmla="*/ 3 w 45"/>
                <a:gd name="T5" fmla="*/ 0 h 101"/>
                <a:gd name="T6" fmla="*/ 5 w 45"/>
                <a:gd name="T7" fmla="*/ 12 h 101"/>
                <a:gd name="T8" fmla="*/ 1 w 45"/>
                <a:gd name="T9" fmla="*/ 13 h 101"/>
                <a:gd name="T10" fmla="*/ 1 w 45"/>
                <a:gd name="T11" fmla="*/ 13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101">
                  <a:moveTo>
                    <a:pt x="11" y="101"/>
                  </a:moveTo>
                  <a:lnTo>
                    <a:pt x="0" y="6"/>
                  </a:lnTo>
                  <a:lnTo>
                    <a:pt x="31" y="0"/>
                  </a:lnTo>
                  <a:lnTo>
                    <a:pt x="45" y="95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49" y="10432"/>
              <a:ext cx="25" cy="48"/>
            </a:xfrm>
            <a:custGeom>
              <a:avLst/>
              <a:gdLst>
                <a:gd name="T0" fmla="*/ 2 w 49"/>
                <a:gd name="T1" fmla="*/ 12 h 98"/>
                <a:gd name="T2" fmla="*/ 0 w 49"/>
                <a:gd name="T3" fmla="*/ 0 h 98"/>
                <a:gd name="T4" fmla="*/ 5 w 49"/>
                <a:gd name="T5" fmla="*/ 0 h 98"/>
                <a:gd name="T6" fmla="*/ 7 w 49"/>
                <a:gd name="T7" fmla="*/ 11 h 98"/>
                <a:gd name="T8" fmla="*/ 2 w 49"/>
                <a:gd name="T9" fmla="*/ 12 h 98"/>
                <a:gd name="T10" fmla="*/ 2 w 49"/>
                <a:gd name="T11" fmla="*/ 12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98">
                  <a:moveTo>
                    <a:pt x="15" y="98"/>
                  </a:moveTo>
                  <a:lnTo>
                    <a:pt x="0" y="6"/>
                  </a:lnTo>
                  <a:lnTo>
                    <a:pt x="37" y="0"/>
                  </a:lnTo>
                  <a:lnTo>
                    <a:pt x="49" y="90"/>
                  </a:lnTo>
                  <a:lnTo>
                    <a:pt x="1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96" y="10423"/>
              <a:ext cx="27" cy="52"/>
            </a:xfrm>
            <a:custGeom>
              <a:avLst/>
              <a:gdLst>
                <a:gd name="T0" fmla="*/ 3 w 53"/>
                <a:gd name="T1" fmla="*/ 13 h 103"/>
                <a:gd name="T2" fmla="*/ 0 w 53"/>
                <a:gd name="T3" fmla="*/ 1 h 103"/>
                <a:gd name="T4" fmla="*/ 5 w 53"/>
                <a:gd name="T5" fmla="*/ 0 h 103"/>
                <a:gd name="T6" fmla="*/ 7 w 53"/>
                <a:gd name="T7" fmla="*/ 12 h 103"/>
                <a:gd name="T8" fmla="*/ 3 w 53"/>
                <a:gd name="T9" fmla="*/ 13 h 103"/>
                <a:gd name="T10" fmla="*/ 3 w 53"/>
                <a:gd name="T11" fmla="*/ 1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18" y="103"/>
                  </a:moveTo>
                  <a:lnTo>
                    <a:pt x="0" y="2"/>
                  </a:lnTo>
                  <a:lnTo>
                    <a:pt x="38" y="0"/>
                  </a:lnTo>
                  <a:lnTo>
                    <a:pt x="53" y="89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455" y="10416"/>
              <a:ext cx="21" cy="43"/>
            </a:xfrm>
            <a:custGeom>
              <a:avLst/>
              <a:gdLst>
                <a:gd name="T0" fmla="*/ 1 w 43"/>
                <a:gd name="T1" fmla="*/ 11 h 86"/>
                <a:gd name="T2" fmla="*/ 0 w 43"/>
                <a:gd name="T3" fmla="*/ 1 h 86"/>
                <a:gd name="T4" fmla="*/ 4 w 43"/>
                <a:gd name="T5" fmla="*/ 0 h 86"/>
                <a:gd name="T6" fmla="*/ 5 w 43"/>
                <a:gd name="T7" fmla="*/ 10 h 86"/>
                <a:gd name="T8" fmla="*/ 1 w 43"/>
                <a:gd name="T9" fmla="*/ 11 h 86"/>
                <a:gd name="T10" fmla="*/ 1 w 43"/>
                <a:gd name="T11" fmla="*/ 1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6">
                  <a:moveTo>
                    <a:pt x="10" y="86"/>
                  </a:moveTo>
                  <a:lnTo>
                    <a:pt x="0" y="4"/>
                  </a:lnTo>
                  <a:lnTo>
                    <a:pt x="36" y="0"/>
                  </a:lnTo>
                  <a:lnTo>
                    <a:pt x="43" y="78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505" y="10412"/>
              <a:ext cx="26" cy="39"/>
            </a:xfrm>
            <a:custGeom>
              <a:avLst/>
              <a:gdLst>
                <a:gd name="T0" fmla="*/ 3 w 51"/>
                <a:gd name="T1" fmla="*/ 10 h 78"/>
                <a:gd name="T2" fmla="*/ 0 w 51"/>
                <a:gd name="T3" fmla="*/ 1 h 78"/>
                <a:gd name="T4" fmla="*/ 4 w 51"/>
                <a:gd name="T5" fmla="*/ 0 h 78"/>
                <a:gd name="T6" fmla="*/ 7 w 51"/>
                <a:gd name="T7" fmla="*/ 9 h 78"/>
                <a:gd name="T8" fmla="*/ 3 w 51"/>
                <a:gd name="T9" fmla="*/ 10 h 78"/>
                <a:gd name="T10" fmla="*/ 3 w 51"/>
                <a:gd name="T11" fmla="*/ 1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78">
                  <a:moveTo>
                    <a:pt x="21" y="7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51" y="67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631" y="10136"/>
              <a:ext cx="303" cy="205"/>
            </a:xfrm>
            <a:custGeom>
              <a:avLst/>
              <a:gdLst>
                <a:gd name="T0" fmla="*/ 18 w 607"/>
                <a:gd name="T1" fmla="*/ 3 h 410"/>
                <a:gd name="T2" fmla="*/ 13 w 607"/>
                <a:gd name="T3" fmla="*/ 4 h 410"/>
                <a:gd name="T4" fmla="*/ 8 w 607"/>
                <a:gd name="T5" fmla="*/ 4 h 410"/>
                <a:gd name="T6" fmla="*/ 3 w 607"/>
                <a:gd name="T7" fmla="*/ 8 h 410"/>
                <a:gd name="T8" fmla="*/ 1 w 607"/>
                <a:gd name="T9" fmla="*/ 12 h 410"/>
                <a:gd name="T10" fmla="*/ 0 w 607"/>
                <a:gd name="T11" fmla="*/ 17 h 410"/>
                <a:gd name="T12" fmla="*/ 0 w 607"/>
                <a:gd name="T13" fmla="*/ 23 h 410"/>
                <a:gd name="T14" fmla="*/ 0 w 607"/>
                <a:gd name="T15" fmla="*/ 29 h 410"/>
                <a:gd name="T16" fmla="*/ 0 w 607"/>
                <a:gd name="T17" fmla="*/ 35 h 410"/>
                <a:gd name="T18" fmla="*/ 2 w 607"/>
                <a:gd name="T19" fmla="*/ 40 h 410"/>
                <a:gd name="T20" fmla="*/ 6 w 607"/>
                <a:gd name="T21" fmla="*/ 45 h 410"/>
                <a:gd name="T22" fmla="*/ 10 w 607"/>
                <a:gd name="T23" fmla="*/ 47 h 410"/>
                <a:gd name="T24" fmla="*/ 15 w 607"/>
                <a:gd name="T25" fmla="*/ 47 h 410"/>
                <a:gd name="T26" fmla="*/ 20 w 607"/>
                <a:gd name="T27" fmla="*/ 45 h 410"/>
                <a:gd name="T28" fmla="*/ 26 w 607"/>
                <a:gd name="T29" fmla="*/ 43 h 410"/>
                <a:gd name="T30" fmla="*/ 32 w 607"/>
                <a:gd name="T31" fmla="*/ 41 h 410"/>
                <a:gd name="T32" fmla="*/ 39 w 607"/>
                <a:gd name="T33" fmla="*/ 38 h 410"/>
                <a:gd name="T34" fmla="*/ 45 w 607"/>
                <a:gd name="T35" fmla="*/ 35 h 410"/>
                <a:gd name="T36" fmla="*/ 52 w 607"/>
                <a:gd name="T37" fmla="*/ 32 h 410"/>
                <a:gd name="T38" fmla="*/ 58 w 607"/>
                <a:gd name="T39" fmla="*/ 30 h 410"/>
                <a:gd name="T40" fmla="*/ 63 w 607"/>
                <a:gd name="T41" fmla="*/ 29 h 410"/>
                <a:gd name="T42" fmla="*/ 69 w 607"/>
                <a:gd name="T43" fmla="*/ 28 h 410"/>
                <a:gd name="T44" fmla="*/ 71 w 607"/>
                <a:gd name="T45" fmla="*/ 29 h 410"/>
                <a:gd name="T46" fmla="*/ 67 w 607"/>
                <a:gd name="T47" fmla="*/ 31 h 410"/>
                <a:gd name="T48" fmla="*/ 61 w 607"/>
                <a:gd name="T49" fmla="*/ 32 h 410"/>
                <a:gd name="T50" fmla="*/ 63 w 607"/>
                <a:gd name="T51" fmla="*/ 36 h 410"/>
                <a:gd name="T52" fmla="*/ 68 w 607"/>
                <a:gd name="T53" fmla="*/ 40 h 410"/>
                <a:gd name="T54" fmla="*/ 68 w 607"/>
                <a:gd name="T55" fmla="*/ 46 h 410"/>
                <a:gd name="T56" fmla="*/ 65 w 607"/>
                <a:gd name="T57" fmla="*/ 47 h 410"/>
                <a:gd name="T58" fmla="*/ 63 w 607"/>
                <a:gd name="T59" fmla="*/ 43 h 410"/>
                <a:gd name="T60" fmla="*/ 61 w 607"/>
                <a:gd name="T61" fmla="*/ 45 h 410"/>
                <a:gd name="T62" fmla="*/ 63 w 607"/>
                <a:gd name="T63" fmla="*/ 50 h 410"/>
                <a:gd name="T64" fmla="*/ 68 w 607"/>
                <a:gd name="T65" fmla="*/ 52 h 410"/>
                <a:gd name="T66" fmla="*/ 72 w 607"/>
                <a:gd name="T67" fmla="*/ 46 h 410"/>
                <a:gd name="T68" fmla="*/ 72 w 607"/>
                <a:gd name="T69" fmla="*/ 41 h 410"/>
                <a:gd name="T70" fmla="*/ 68 w 607"/>
                <a:gd name="T71" fmla="*/ 34 h 410"/>
                <a:gd name="T72" fmla="*/ 72 w 607"/>
                <a:gd name="T73" fmla="*/ 33 h 410"/>
                <a:gd name="T74" fmla="*/ 75 w 607"/>
                <a:gd name="T75" fmla="*/ 28 h 410"/>
                <a:gd name="T76" fmla="*/ 74 w 607"/>
                <a:gd name="T77" fmla="*/ 25 h 410"/>
                <a:gd name="T78" fmla="*/ 70 w 607"/>
                <a:gd name="T79" fmla="*/ 24 h 410"/>
                <a:gd name="T80" fmla="*/ 63 w 607"/>
                <a:gd name="T81" fmla="*/ 24 h 410"/>
                <a:gd name="T82" fmla="*/ 57 w 607"/>
                <a:gd name="T83" fmla="*/ 26 h 410"/>
                <a:gd name="T84" fmla="*/ 52 w 607"/>
                <a:gd name="T85" fmla="*/ 28 h 410"/>
                <a:gd name="T86" fmla="*/ 46 w 607"/>
                <a:gd name="T87" fmla="*/ 31 h 410"/>
                <a:gd name="T88" fmla="*/ 41 w 607"/>
                <a:gd name="T89" fmla="*/ 33 h 410"/>
                <a:gd name="T90" fmla="*/ 34 w 607"/>
                <a:gd name="T91" fmla="*/ 36 h 410"/>
                <a:gd name="T92" fmla="*/ 30 w 607"/>
                <a:gd name="T93" fmla="*/ 38 h 410"/>
                <a:gd name="T94" fmla="*/ 25 w 607"/>
                <a:gd name="T95" fmla="*/ 39 h 410"/>
                <a:gd name="T96" fmla="*/ 21 w 607"/>
                <a:gd name="T97" fmla="*/ 41 h 410"/>
                <a:gd name="T98" fmla="*/ 13 w 607"/>
                <a:gd name="T99" fmla="*/ 43 h 410"/>
                <a:gd name="T100" fmla="*/ 9 w 607"/>
                <a:gd name="T101" fmla="*/ 42 h 410"/>
                <a:gd name="T102" fmla="*/ 6 w 607"/>
                <a:gd name="T103" fmla="*/ 38 h 410"/>
                <a:gd name="T104" fmla="*/ 4 w 607"/>
                <a:gd name="T105" fmla="*/ 32 h 410"/>
                <a:gd name="T106" fmla="*/ 4 w 607"/>
                <a:gd name="T107" fmla="*/ 27 h 410"/>
                <a:gd name="T108" fmla="*/ 4 w 607"/>
                <a:gd name="T109" fmla="*/ 22 h 410"/>
                <a:gd name="T110" fmla="*/ 5 w 607"/>
                <a:gd name="T111" fmla="*/ 16 h 410"/>
                <a:gd name="T112" fmla="*/ 6 w 607"/>
                <a:gd name="T113" fmla="*/ 10 h 410"/>
                <a:gd name="T114" fmla="*/ 10 w 607"/>
                <a:gd name="T115" fmla="*/ 8 h 410"/>
                <a:gd name="T116" fmla="*/ 16 w 607"/>
                <a:gd name="T117" fmla="*/ 8 h 410"/>
                <a:gd name="T118" fmla="*/ 21 w 607"/>
                <a:gd name="T119" fmla="*/ 7 h 410"/>
                <a:gd name="T120" fmla="*/ 20 w 607"/>
                <a:gd name="T121" fmla="*/ 0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07" h="410">
                  <a:moveTo>
                    <a:pt x="162" y="0"/>
                  </a:moveTo>
                  <a:lnTo>
                    <a:pt x="160" y="0"/>
                  </a:lnTo>
                  <a:lnTo>
                    <a:pt x="160" y="6"/>
                  </a:lnTo>
                  <a:lnTo>
                    <a:pt x="158" y="14"/>
                  </a:lnTo>
                  <a:lnTo>
                    <a:pt x="152" y="22"/>
                  </a:lnTo>
                  <a:lnTo>
                    <a:pt x="149" y="24"/>
                  </a:lnTo>
                  <a:lnTo>
                    <a:pt x="143" y="26"/>
                  </a:lnTo>
                  <a:lnTo>
                    <a:pt x="135" y="28"/>
                  </a:lnTo>
                  <a:lnTo>
                    <a:pt x="129" y="32"/>
                  </a:lnTo>
                  <a:lnTo>
                    <a:pt x="123" y="32"/>
                  </a:lnTo>
                  <a:lnTo>
                    <a:pt x="119" y="32"/>
                  </a:lnTo>
                  <a:lnTo>
                    <a:pt x="111" y="32"/>
                  </a:lnTo>
                  <a:lnTo>
                    <a:pt x="108" y="32"/>
                  </a:lnTo>
                  <a:lnTo>
                    <a:pt x="100" y="32"/>
                  </a:lnTo>
                  <a:lnTo>
                    <a:pt x="94" y="32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9" y="28"/>
                  </a:lnTo>
                  <a:lnTo>
                    <a:pt x="61" y="28"/>
                  </a:lnTo>
                  <a:lnTo>
                    <a:pt x="53" y="32"/>
                  </a:lnTo>
                  <a:lnTo>
                    <a:pt x="47" y="37"/>
                  </a:lnTo>
                  <a:lnTo>
                    <a:pt x="39" y="43"/>
                  </a:lnTo>
                  <a:lnTo>
                    <a:pt x="33" y="51"/>
                  </a:lnTo>
                  <a:lnTo>
                    <a:pt x="30" y="57"/>
                  </a:lnTo>
                  <a:lnTo>
                    <a:pt x="28" y="61"/>
                  </a:lnTo>
                  <a:lnTo>
                    <a:pt x="26" y="67"/>
                  </a:lnTo>
                  <a:lnTo>
                    <a:pt x="24" y="75"/>
                  </a:lnTo>
                  <a:lnTo>
                    <a:pt x="20" y="78"/>
                  </a:lnTo>
                  <a:lnTo>
                    <a:pt x="18" y="84"/>
                  </a:lnTo>
                  <a:lnTo>
                    <a:pt x="14" y="92"/>
                  </a:lnTo>
                  <a:lnTo>
                    <a:pt x="12" y="98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8" y="119"/>
                  </a:lnTo>
                  <a:lnTo>
                    <a:pt x="6" y="127"/>
                  </a:lnTo>
                  <a:lnTo>
                    <a:pt x="4" y="133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2" y="156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4" y="270"/>
                  </a:lnTo>
                  <a:lnTo>
                    <a:pt x="4" y="275"/>
                  </a:lnTo>
                  <a:lnTo>
                    <a:pt x="8" y="285"/>
                  </a:lnTo>
                  <a:lnTo>
                    <a:pt x="8" y="291"/>
                  </a:lnTo>
                  <a:lnTo>
                    <a:pt x="10" y="299"/>
                  </a:lnTo>
                  <a:lnTo>
                    <a:pt x="12" y="307"/>
                  </a:lnTo>
                  <a:lnTo>
                    <a:pt x="16" y="312"/>
                  </a:lnTo>
                  <a:lnTo>
                    <a:pt x="18" y="318"/>
                  </a:lnTo>
                  <a:lnTo>
                    <a:pt x="20" y="324"/>
                  </a:lnTo>
                  <a:lnTo>
                    <a:pt x="24" y="330"/>
                  </a:lnTo>
                  <a:lnTo>
                    <a:pt x="26" y="336"/>
                  </a:lnTo>
                  <a:lnTo>
                    <a:pt x="32" y="346"/>
                  </a:lnTo>
                  <a:lnTo>
                    <a:pt x="41" y="353"/>
                  </a:lnTo>
                  <a:lnTo>
                    <a:pt x="49" y="359"/>
                  </a:lnTo>
                  <a:lnTo>
                    <a:pt x="59" y="367"/>
                  </a:lnTo>
                  <a:lnTo>
                    <a:pt x="63" y="369"/>
                  </a:lnTo>
                  <a:lnTo>
                    <a:pt x="67" y="371"/>
                  </a:lnTo>
                  <a:lnTo>
                    <a:pt x="72" y="371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90" y="373"/>
                  </a:lnTo>
                  <a:lnTo>
                    <a:pt x="96" y="373"/>
                  </a:lnTo>
                  <a:lnTo>
                    <a:pt x="102" y="373"/>
                  </a:lnTo>
                  <a:lnTo>
                    <a:pt x="108" y="371"/>
                  </a:lnTo>
                  <a:lnTo>
                    <a:pt x="113" y="371"/>
                  </a:lnTo>
                  <a:lnTo>
                    <a:pt x="121" y="369"/>
                  </a:lnTo>
                  <a:lnTo>
                    <a:pt x="129" y="369"/>
                  </a:lnTo>
                  <a:lnTo>
                    <a:pt x="135" y="367"/>
                  </a:lnTo>
                  <a:lnTo>
                    <a:pt x="143" y="365"/>
                  </a:lnTo>
                  <a:lnTo>
                    <a:pt x="149" y="363"/>
                  </a:lnTo>
                  <a:lnTo>
                    <a:pt x="156" y="361"/>
                  </a:lnTo>
                  <a:lnTo>
                    <a:pt x="164" y="357"/>
                  </a:lnTo>
                  <a:lnTo>
                    <a:pt x="172" y="355"/>
                  </a:lnTo>
                  <a:lnTo>
                    <a:pt x="180" y="353"/>
                  </a:lnTo>
                  <a:lnTo>
                    <a:pt x="188" y="351"/>
                  </a:lnTo>
                  <a:lnTo>
                    <a:pt x="195" y="349"/>
                  </a:lnTo>
                  <a:lnTo>
                    <a:pt x="203" y="346"/>
                  </a:lnTo>
                  <a:lnTo>
                    <a:pt x="211" y="344"/>
                  </a:lnTo>
                  <a:lnTo>
                    <a:pt x="219" y="340"/>
                  </a:lnTo>
                  <a:lnTo>
                    <a:pt x="227" y="336"/>
                  </a:lnTo>
                  <a:lnTo>
                    <a:pt x="234" y="332"/>
                  </a:lnTo>
                  <a:lnTo>
                    <a:pt x="244" y="330"/>
                  </a:lnTo>
                  <a:lnTo>
                    <a:pt x="252" y="326"/>
                  </a:lnTo>
                  <a:lnTo>
                    <a:pt x="262" y="322"/>
                  </a:lnTo>
                  <a:lnTo>
                    <a:pt x="269" y="318"/>
                  </a:lnTo>
                  <a:lnTo>
                    <a:pt x="277" y="314"/>
                  </a:lnTo>
                  <a:lnTo>
                    <a:pt x="287" y="310"/>
                  </a:lnTo>
                  <a:lnTo>
                    <a:pt x="295" y="307"/>
                  </a:lnTo>
                  <a:lnTo>
                    <a:pt x="303" y="305"/>
                  </a:lnTo>
                  <a:lnTo>
                    <a:pt x="312" y="299"/>
                  </a:lnTo>
                  <a:lnTo>
                    <a:pt x="322" y="297"/>
                  </a:lnTo>
                  <a:lnTo>
                    <a:pt x="330" y="293"/>
                  </a:lnTo>
                  <a:lnTo>
                    <a:pt x="338" y="289"/>
                  </a:lnTo>
                  <a:lnTo>
                    <a:pt x="345" y="285"/>
                  </a:lnTo>
                  <a:lnTo>
                    <a:pt x="355" y="281"/>
                  </a:lnTo>
                  <a:lnTo>
                    <a:pt x="363" y="277"/>
                  </a:lnTo>
                  <a:lnTo>
                    <a:pt x="373" y="273"/>
                  </a:lnTo>
                  <a:lnTo>
                    <a:pt x="381" y="270"/>
                  </a:lnTo>
                  <a:lnTo>
                    <a:pt x="390" y="266"/>
                  </a:lnTo>
                  <a:lnTo>
                    <a:pt x="398" y="262"/>
                  </a:lnTo>
                  <a:lnTo>
                    <a:pt x="406" y="258"/>
                  </a:lnTo>
                  <a:lnTo>
                    <a:pt x="416" y="256"/>
                  </a:lnTo>
                  <a:lnTo>
                    <a:pt x="423" y="252"/>
                  </a:lnTo>
                  <a:lnTo>
                    <a:pt x="431" y="250"/>
                  </a:lnTo>
                  <a:lnTo>
                    <a:pt x="439" y="246"/>
                  </a:lnTo>
                  <a:lnTo>
                    <a:pt x="447" y="242"/>
                  </a:lnTo>
                  <a:lnTo>
                    <a:pt x="457" y="240"/>
                  </a:lnTo>
                  <a:lnTo>
                    <a:pt x="464" y="238"/>
                  </a:lnTo>
                  <a:lnTo>
                    <a:pt x="472" y="234"/>
                  </a:lnTo>
                  <a:lnTo>
                    <a:pt x="478" y="232"/>
                  </a:lnTo>
                  <a:lnTo>
                    <a:pt x="486" y="231"/>
                  </a:lnTo>
                  <a:lnTo>
                    <a:pt x="494" y="229"/>
                  </a:lnTo>
                  <a:lnTo>
                    <a:pt x="501" y="227"/>
                  </a:lnTo>
                  <a:lnTo>
                    <a:pt x="509" y="225"/>
                  </a:lnTo>
                  <a:lnTo>
                    <a:pt x="517" y="223"/>
                  </a:lnTo>
                  <a:lnTo>
                    <a:pt x="523" y="221"/>
                  </a:lnTo>
                  <a:lnTo>
                    <a:pt x="531" y="221"/>
                  </a:lnTo>
                  <a:lnTo>
                    <a:pt x="538" y="219"/>
                  </a:lnTo>
                  <a:lnTo>
                    <a:pt x="544" y="219"/>
                  </a:lnTo>
                  <a:lnTo>
                    <a:pt x="552" y="219"/>
                  </a:lnTo>
                  <a:lnTo>
                    <a:pt x="558" y="219"/>
                  </a:lnTo>
                  <a:lnTo>
                    <a:pt x="564" y="219"/>
                  </a:lnTo>
                  <a:lnTo>
                    <a:pt x="572" y="221"/>
                  </a:lnTo>
                  <a:lnTo>
                    <a:pt x="574" y="223"/>
                  </a:lnTo>
                  <a:lnTo>
                    <a:pt x="574" y="229"/>
                  </a:lnTo>
                  <a:lnTo>
                    <a:pt x="572" y="234"/>
                  </a:lnTo>
                  <a:lnTo>
                    <a:pt x="568" y="236"/>
                  </a:lnTo>
                  <a:lnTo>
                    <a:pt x="562" y="238"/>
                  </a:lnTo>
                  <a:lnTo>
                    <a:pt x="556" y="240"/>
                  </a:lnTo>
                  <a:lnTo>
                    <a:pt x="546" y="244"/>
                  </a:lnTo>
                  <a:lnTo>
                    <a:pt x="540" y="246"/>
                  </a:lnTo>
                  <a:lnTo>
                    <a:pt x="535" y="246"/>
                  </a:lnTo>
                  <a:lnTo>
                    <a:pt x="527" y="248"/>
                  </a:lnTo>
                  <a:lnTo>
                    <a:pt x="521" y="250"/>
                  </a:lnTo>
                  <a:lnTo>
                    <a:pt x="511" y="250"/>
                  </a:lnTo>
                  <a:lnTo>
                    <a:pt x="503" y="252"/>
                  </a:lnTo>
                  <a:lnTo>
                    <a:pt x="494" y="252"/>
                  </a:lnTo>
                  <a:lnTo>
                    <a:pt x="484" y="254"/>
                  </a:lnTo>
                  <a:lnTo>
                    <a:pt x="486" y="271"/>
                  </a:lnTo>
                  <a:lnTo>
                    <a:pt x="490" y="273"/>
                  </a:lnTo>
                  <a:lnTo>
                    <a:pt x="494" y="275"/>
                  </a:lnTo>
                  <a:lnTo>
                    <a:pt x="501" y="277"/>
                  </a:lnTo>
                  <a:lnTo>
                    <a:pt x="507" y="281"/>
                  </a:lnTo>
                  <a:lnTo>
                    <a:pt x="515" y="285"/>
                  </a:lnTo>
                  <a:lnTo>
                    <a:pt x="523" y="291"/>
                  </a:lnTo>
                  <a:lnTo>
                    <a:pt x="533" y="297"/>
                  </a:lnTo>
                  <a:lnTo>
                    <a:pt x="538" y="305"/>
                  </a:lnTo>
                  <a:lnTo>
                    <a:pt x="544" y="312"/>
                  </a:lnTo>
                  <a:lnTo>
                    <a:pt x="548" y="320"/>
                  </a:lnTo>
                  <a:lnTo>
                    <a:pt x="552" y="332"/>
                  </a:lnTo>
                  <a:lnTo>
                    <a:pt x="552" y="338"/>
                  </a:lnTo>
                  <a:lnTo>
                    <a:pt x="552" y="344"/>
                  </a:lnTo>
                  <a:lnTo>
                    <a:pt x="552" y="349"/>
                  </a:lnTo>
                  <a:lnTo>
                    <a:pt x="552" y="355"/>
                  </a:lnTo>
                  <a:lnTo>
                    <a:pt x="548" y="361"/>
                  </a:lnTo>
                  <a:lnTo>
                    <a:pt x="546" y="369"/>
                  </a:lnTo>
                  <a:lnTo>
                    <a:pt x="542" y="375"/>
                  </a:lnTo>
                  <a:lnTo>
                    <a:pt x="540" y="385"/>
                  </a:lnTo>
                  <a:lnTo>
                    <a:pt x="536" y="383"/>
                  </a:lnTo>
                  <a:lnTo>
                    <a:pt x="529" y="379"/>
                  </a:lnTo>
                  <a:lnTo>
                    <a:pt x="527" y="375"/>
                  </a:lnTo>
                  <a:lnTo>
                    <a:pt x="523" y="371"/>
                  </a:lnTo>
                  <a:lnTo>
                    <a:pt x="521" y="365"/>
                  </a:lnTo>
                  <a:lnTo>
                    <a:pt x="519" y="359"/>
                  </a:lnTo>
                  <a:lnTo>
                    <a:pt x="515" y="353"/>
                  </a:lnTo>
                  <a:lnTo>
                    <a:pt x="513" y="346"/>
                  </a:lnTo>
                  <a:lnTo>
                    <a:pt x="511" y="340"/>
                  </a:lnTo>
                  <a:lnTo>
                    <a:pt x="511" y="334"/>
                  </a:lnTo>
                  <a:lnTo>
                    <a:pt x="507" y="330"/>
                  </a:lnTo>
                  <a:lnTo>
                    <a:pt x="507" y="324"/>
                  </a:lnTo>
                  <a:lnTo>
                    <a:pt x="486" y="346"/>
                  </a:lnTo>
                  <a:lnTo>
                    <a:pt x="486" y="347"/>
                  </a:lnTo>
                  <a:lnTo>
                    <a:pt x="488" y="357"/>
                  </a:lnTo>
                  <a:lnTo>
                    <a:pt x="488" y="361"/>
                  </a:lnTo>
                  <a:lnTo>
                    <a:pt x="492" y="367"/>
                  </a:lnTo>
                  <a:lnTo>
                    <a:pt x="494" y="375"/>
                  </a:lnTo>
                  <a:lnTo>
                    <a:pt x="498" y="383"/>
                  </a:lnTo>
                  <a:lnTo>
                    <a:pt x="501" y="388"/>
                  </a:lnTo>
                  <a:lnTo>
                    <a:pt x="505" y="394"/>
                  </a:lnTo>
                  <a:lnTo>
                    <a:pt x="511" y="400"/>
                  </a:lnTo>
                  <a:lnTo>
                    <a:pt x="517" y="404"/>
                  </a:lnTo>
                  <a:lnTo>
                    <a:pt x="523" y="406"/>
                  </a:lnTo>
                  <a:lnTo>
                    <a:pt x="531" y="410"/>
                  </a:lnTo>
                  <a:lnTo>
                    <a:pt x="538" y="410"/>
                  </a:lnTo>
                  <a:lnTo>
                    <a:pt x="548" y="410"/>
                  </a:lnTo>
                  <a:lnTo>
                    <a:pt x="556" y="406"/>
                  </a:lnTo>
                  <a:lnTo>
                    <a:pt x="564" y="400"/>
                  </a:lnTo>
                  <a:lnTo>
                    <a:pt x="568" y="392"/>
                  </a:lnTo>
                  <a:lnTo>
                    <a:pt x="574" y="386"/>
                  </a:lnTo>
                  <a:lnTo>
                    <a:pt x="577" y="377"/>
                  </a:lnTo>
                  <a:lnTo>
                    <a:pt x="579" y="367"/>
                  </a:lnTo>
                  <a:lnTo>
                    <a:pt x="581" y="357"/>
                  </a:lnTo>
                  <a:lnTo>
                    <a:pt x="581" y="347"/>
                  </a:lnTo>
                  <a:lnTo>
                    <a:pt x="581" y="340"/>
                  </a:lnTo>
                  <a:lnTo>
                    <a:pt x="579" y="334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5" y="312"/>
                  </a:lnTo>
                  <a:lnTo>
                    <a:pt x="572" y="303"/>
                  </a:lnTo>
                  <a:lnTo>
                    <a:pt x="566" y="293"/>
                  </a:lnTo>
                  <a:lnTo>
                    <a:pt x="562" y="285"/>
                  </a:lnTo>
                  <a:lnTo>
                    <a:pt x="554" y="277"/>
                  </a:lnTo>
                  <a:lnTo>
                    <a:pt x="548" y="271"/>
                  </a:lnTo>
                  <a:lnTo>
                    <a:pt x="550" y="271"/>
                  </a:lnTo>
                  <a:lnTo>
                    <a:pt x="560" y="270"/>
                  </a:lnTo>
                  <a:lnTo>
                    <a:pt x="564" y="266"/>
                  </a:lnTo>
                  <a:lnTo>
                    <a:pt x="570" y="264"/>
                  </a:lnTo>
                  <a:lnTo>
                    <a:pt x="575" y="260"/>
                  </a:lnTo>
                  <a:lnTo>
                    <a:pt x="583" y="258"/>
                  </a:lnTo>
                  <a:lnTo>
                    <a:pt x="587" y="252"/>
                  </a:lnTo>
                  <a:lnTo>
                    <a:pt x="595" y="248"/>
                  </a:lnTo>
                  <a:lnTo>
                    <a:pt x="599" y="240"/>
                  </a:lnTo>
                  <a:lnTo>
                    <a:pt x="603" y="234"/>
                  </a:lnTo>
                  <a:lnTo>
                    <a:pt x="605" y="227"/>
                  </a:lnTo>
                  <a:lnTo>
                    <a:pt x="607" y="219"/>
                  </a:lnTo>
                  <a:lnTo>
                    <a:pt x="607" y="209"/>
                  </a:lnTo>
                  <a:lnTo>
                    <a:pt x="607" y="199"/>
                  </a:lnTo>
                  <a:lnTo>
                    <a:pt x="605" y="197"/>
                  </a:lnTo>
                  <a:lnTo>
                    <a:pt x="603" y="197"/>
                  </a:lnTo>
                  <a:lnTo>
                    <a:pt x="599" y="195"/>
                  </a:lnTo>
                  <a:lnTo>
                    <a:pt x="595" y="193"/>
                  </a:lnTo>
                  <a:lnTo>
                    <a:pt x="587" y="190"/>
                  </a:lnTo>
                  <a:lnTo>
                    <a:pt x="581" y="188"/>
                  </a:lnTo>
                  <a:lnTo>
                    <a:pt x="575" y="186"/>
                  </a:lnTo>
                  <a:lnTo>
                    <a:pt x="572" y="186"/>
                  </a:lnTo>
                  <a:lnTo>
                    <a:pt x="564" y="186"/>
                  </a:lnTo>
                  <a:lnTo>
                    <a:pt x="560" y="186"/>
                  </a:lnTo>
                  <a:lnTo>
                    <a:pt x="552" y="186"/>
                  </a:lnTo>
                  <a:lnTo>
                    <a:pt x="544" y="186"/>
                  </a:lnTo>
                  <a:lnTo>
                    <a:pt x="536" y="186"/>
                  </a:lnTo>
                  <a:lnTo>
                    <a:pt x="527" y="190"/>
                  </a:lnTo>
                  <a:lnTo>
                    <a:pt x="519" y="190"/>
                  </a:lnTo>
                  <a:lnTo>
                    <a:pt x="509" y="192"/>
                  </a:lnTo>
                  <a:lnTo>
                    <a:pt x="498" y="193"/>
                  </a:lnTo>
                  <a:lnTo>
                    <a:pt x="488" y="197"/>
                  </a:lnTo>
                  <a:lnTo>
                    <a:pt x="482" y="199"/>
                  </a:lnTo>
                  <a:lnTo>
                    <a:pt x="476" y="201"/>
                  </a:lnTo>
                  <a:lnTo>
                    <a:pt x="468" y="201"/>
                  </a:lnTo>
                  <a:lnTo>
                    <a:pt x="462" y="203"/>
                  </a:lnTo>
                  <a:lnTo>
                    <a:pt x="457" y="205"/>
                  </a:lnTo>
                  <a:lnTo>
                    <a:pt x="449" y="209"/>
                  </a:lnTo>
                  <a:lnTo>
                    <a:pt x="443" y="211"/>
                  </a:lnTo>
                  <a:lnTo>
                    <a:pt x="437" y="215"/>
                  </a:lnTo>
                  <a:lnTo>
                    <a:pt x="427" y="217"/>
                  </a:lnTo>
                  <a:lnTo>
                    <a:pt x="421" y="221"/>
                  </a:lnTo>
                  <a:lnTo>
                    <a:pt x="414" y="223"/>
                  </a:lnTo>
                  <a:lnTo>
                    <a:pt x="406" y="227"/>
                  </a:lnTo>
                  <a:lnTo>
                    <a:pt x="398" y="231"/>
                  </a:lnTo>
                  <a:lnTo>
                    <a:pt x="388" y="234"/>
                  </a:lnTo>
                  <a:lnTo>
                    <a:pt x="381" y="238"/>
                  </a:lnTo>
                  <a:lnTo>
                    <a:pt x="375" y="242"/>
                  </a:lnTo>
                  <a:lnTo>
                    <a:pt x="371" y="242"/>
                  </a:lnTo>
                  <a:lnTo>
                    <a:pt x="363" y="248"/>
                  </a:lnTo>
                  <a:lnTo>
                    <a:pt x="355" y="250"/>
                  </a:lnTo>
                  <a:lnTo>
                    <a:pt x="349" y="252"/>
                  </a:lnTo>
                  <a:lnTo>
                    <a:pt x="342" y="256"/>
                  </a:lnTo>
                  <a:lnTo>
                    <a:pt x="334" y="260"/>
                  </a:lnTo>
                  <a:lnTo>
                    <a:pt x="324" y="264"/>
                  </a:lnTo>
                  <a:lnTo>
                    <a:pt x="314" y="270"/>
                  </a:lnTo>
                  <a:lnTo>
                    <a:pt x="303" y="273"/>
                  </a:lnTo>
                  <a:lnTo>
                    <a:pt x="291" y="279"/>
                  </a:lnTo>
                  <a:lnTo>
                    <a:pt x="285" y="281"/>
                  </a:lnTo>
                  <a:lnTo>
                    <a:pt x="279" y="283"/>
                  </a:lnTo>
                  <a:lnTo>
                    <a:pt x="273" y="285"/>
                  </a:lnTo>
                  <a:lnTo>
                    <a:pt x="267" y="289"/>
                  </a:lnTo>
                  <a:lnTo>
                    <a:pt x="262" y="291"/>
                  </a:lnTo>
                  <a:lnTo>
                    <a:pt x="256" y="293"/>
                  </a:lnTo>
                  <a:lnTo>
                    <a:pt x="250" y="297"/>
                  </a:lnTo>
                  <a:lnTo>
                    <a:pt x="244" y="299"/>
                  </a:lnTo>
                  <a:lnTo>
                    <a:pt x="238" y="303"/>
                  </a:lnTo>
                  <a:lnTo>
                    <a:pt x="230" y="305"/>
                  </a:lnTo>
                  <a:lnTo>
                    <a:pt x="225" y="307"/>
                  </a:lnTo>
                  <a:lnTo>
                    <a:pt x="219" y="308"/>
                  </a:lnTo>
                  <a:lnTo>
                    <a:pt x="213" y="310"/>
                  </a:lnTo>
                  <a:lnTo>
                    <a:pt x="207" y="312"/>
                  </a:lnTo>
                  <a:lnTo>
                    <a:pt x="201" y="314"/>
                  </a:lnTo>
                  <a:lnTo>
                    <a:pt x="193" y="318"/>
                  </a:lnTo>
                  <a:lnTo>
                    <a:pt x="188" y="320"/>
                  </a:lnTo>
                  <a:lnTo>
                    <a:pt x="182" y="322"/>
                  </a:lnTo>
                  <a:lnTo>
                    <a:pt x="176" y="324"/>
                  </a:lnTo>
                  <a:lnTo>
                    <a:pt x="170" y="326"/>
                  </a:lnTo>
                  <a:lnTo>
                    <a:pt x="158" y="330"/>
                  </a:lnTo>
                  <a:lnTo>
                    <a:pt x="149" y="334"/>
                  </a:lnTo>
                  <a:lnTo>
                    <a:pt x="137" y="336"/>
                  </a:lnTo>
                  <a:lnTo>
                    <a:pt x="127" y="338"/>
                  </a:lnTo>
                  <a:lnTo>
                    <a:pt x="119" y="340"/>
                  </a:lnTo>
                  <a:lnTo>
                    <a:pt x="111" y="342"/>
                  </a:lnTo>
                  <a:lnTo>
                    <a:pt x="104" y="342"/>
                  </a:lnTo>
                  <a:lnTo>
                    <a:pt x="98" y="344"/>
                  </a:lnTo>
                  <a:lnTo>
                    <a:pt x="92" y="342"/>
                  </a:lnTo>
                  <a:lnTo>
                    <a:pt x="90" y="340"/>
                  </a:lnTo>
                  <a:lnTo>
                    <a:pt x="86" y="340"/>
                  </a:lnTo>
                  <a:lnTo>
                    <a:pt x="78" y="336"/>
                  </a:lnTo>
                  <a:lnTo>
                    <a:pt x="72" y="332"/>
                  </a:lnTo>
                  <a:lnTo>
                    <a:pt x="67" y="328"/>
                  </a:lnTo>
                  <a:lnTo>
                    <a:pt x="61" y="320"/>
                  </a:lnTo>
                  <a:lnTo>
                    <a:pt x="55" y="312"/>
                  </a:lnTo>
                  <a:lnTo>
                    <a:pt x="53" y="307"/>
                  </a:lnTo>
                  <a:lnTo>
                    <a:pt x="49" y="301"/>
                  </a:lnTo>
                  <a:lnTo>
                    <a:pt x="47" y="293"/>
                  </a:lnTo>
                  <a:lnTo>
                    <a:pt x="45" y="287"/>
                  </a:lnTo>
                  <a:lnTo>
                    <a:pt x="43" y="279"/>
                  </a:lnTo>
                  <a:lnTo>
                    <a:pt x="41" y="271"/>
                  </a:lnTo>
                  <a:lnTo>
                    <a:pt x="39" y="260"/>
                  </a:lnTo>
                  <a:lnTo>
                    <a:pt x="39" y="252"/>
                  </a:lnTo>
                  <a:lnTo>
                    <a:pt x="39" y="246"/>
                  </a:lnTo>
                  <a:lnTo>
                    <a:pt x="37" y="238"/>
                  </a:lnTo>
                  <a:lnTo>
                    <a:pt x="37" y="232"/>
                  </a:lnTo>
                  <a:lnTo>
                    <a:pt x="37" y="229"/>
                  </a:lnTo>
                  <a:lnTo>
                    <a:pt x="37" y="221"/>
                  </a:lnTo>
                  <a:lnTo>
                    <a:pt x="37" y="215"/>
                  </a:lnTo>
                  <a:lnTo>
                    <a:pt x="37" y="207"/>
                  </a:lnTo>
                  <a:lnTo>
                    <a:pt x="37" y="201"/>
                  </a:lnTo>
                  <a:lnTo>
                    <a:pt x="37" y="193"/>
                  </a:lnTo>
                  <a:lnTo>
                    <a:pt x="37" y="186"/>
                  </a:lnTo>
                  <a:lnTo>
                    <a:pt x="39" y="178"/>
                  </a:lnTo>
                  <a:lnTo>
                    <a:pt x="39" y="170"/>
                  </a:lnTo>
                  <a:lnTo>
                    <a:pt x="41" y="162"/>
                  </a:lnTo>
                  <a:lnTo>
                    <a:pt x="43" y="154"/>
                  </a:lnTo>
                  <a:lnTo>
                    <a:pt x="43" y="145"/>
                  </a:lnTo>
                  <a:lnTo>
                    <a:pt x="45" y="137"/>
                  </a:lnTo>
                  <a:lnTo>
                    <a:pt x="45" y="133"/>
                  </a:lnTo>
                  <a:lnTo>
                    <a:pt x="45" y="123"/>
                  </a:lnTo>
                  <a:lnTo>
                    <a:pt x="45" y="115"/>
                  </a:lnTo>
                  <a:lnTo>
                    <a:pt x="47" y="108"/>
                  </a:lnTo>
                  <a:lnTo>
                    <a:pt x="47" y="102"/>
                  </a:lnTo>
                  <a:lnTo>
                    <a:pt x="51" y="96"/>
                  </a:lnTo>
                  <a:lnTo>
                    <a:pt x="51" y="86"/>
                  </a:lnTo>
                  <a:lnTo>
                    <a:pt x="55" y="80"/>
                  </a:lnTo>
                  <a:lnTo>
                    <a:pt x="59" y="73"/>
                  </a:lnTo>
                  <a:lnTo>
                    <a:pt x="63" y="67"/>
                  </a:lnTo>
                  <a:lnTo>
                    <a:pt x="67" y="61"/>
                  </a:lnTo>
                  <a:lnTo>
                    <a:pt x="72" y="59"/>
                  </a:lnTo>
                  <a:lnTo>
                    <a:pt x="78" y="57"/>
                  </a:lnTo>
                  <a:lnTo>
                    <a:pt x="86" y="57"/>
                  </a:lnTo>
                  <a:lnTo>
                    <a:pt x="94" y="57"/>
                  </a:lnTo>
                  <a:lnTo>
                    <a:pt x="102" y="59"/>
                  </a:lnTo>
                  <a:lnTo>
                    <a:pt x="108" y="59"/>
                  </a:lnTo>
                  <a:lnTo>
                    <a:pt x="117" y="61"/>
                  </a:lnTo>
                  <a:lnTo>
                    <a:pt x="123" y="61"/>
                  </a:lnTo>
                  <a:lnTo>
                    <a:pt x="129" y="63"/>
                  </a:lnTo>
                  <a:lnTo>
                    <a:pt x="137" y="63"/>
                  </a:lnTo>
                  <a:lnTo>
                    <a:pt x="145" y="63"/>
                  </a:lnTo>
                  <a:lnTo>
                    <a:pt x="149" y="61"/>
                  </a:lnTo>
                  <a:lnTo>
                    <a:pt x="154" y="59"/>
                  </a:lnTo>
                  <a:lnTo>
                    <a:pt x="162" y="57"/>
                  </a:lnTo>
                  <a:lnTo>
                    <a:pt x="168" y="53"/>
                  </a:lnTo>
                  <a:lnTo>
                    <a:pt x="172" y="47"/>
                  </a:lnTo>
                  <a:lnTo>
                    <a:pt x="178" y="43"/>
                  </a:lnTo>
                  <a:lnTo>
                    <a:pt x="182" y="36"/>
                  </a:lnTo>
                  <a:lnTo>
                    <a:pt x="186" y="2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743" y="10298"/>
              <a:ext cx="16" cy="88"/>
            </a:xfrm>
            <a:custGeom>
              <a:avLst/>
              <a:gdLst>
                <a:gd name="T0" fmla="*/ 1 w 31"/>
                <a:gd name="T1" fmla="*/ 2 h 176"/>
                <a:gd name="T2" fmla="*/ 0 w 31"/>
                <a:gd name="T3" fmla="*/ 22 h 176"/>
                <a:gd name="T4" fmla="*/ 4 w 31"/>
                <a:gd name="T5" fmla="*/ 21 h 176"/>
                <a:gd name="T6" fmla="*/ 4 w 31"/>
                <a:gd name="T7" fmla="*/ 0 h 176"/>
                <a:gd name="T8" fmla="*/ 1 w 31"/>
                <a:gd name="T9" fmla="*/ 2 h 176"/>
                <a:gd name="T10" fmla="*/ 1 w 31"/>
                <a:gd name="T11" fmla="*/ 2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76">
                  <a:moveTo>
                    <a:pt x="2" y="12"/>
                  </a:moveTo>
                  <a:lnTo>
                    <a:pt x="0" y="176"/>
                  </a:lnTo>
                  <a:lnTo>
                    <a:pt x="29" y="166"/>
                  </a:lnTo>
                  <a:lnTo>
                    <a:pt x="31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4785" y="10279"/>
              <a:ext cx="19" cy="90"/>
            </a:xfrm>
            <a:custGeom>
              <a:avLst/>
              <a:gdLst>
                <a:gd name="T0" fmla="*/ 0 w 37"/>
                <a:gd name="T1" fmla="*/ 1 h 181"/>
                <a:gd name="T2" fmla="*/ 1 w 37"/>
                <a:gd name="T3" fmla="*/ 22 h 181"/>
                <a:gd name="T4" fmla="*/ 5 w 37"/>
                <a:gd name="T5" fmla="*/ 20 h 181"/>
                <a:gd name="T6" fmla="*/ 4 w 37"/>
                <a:gd name="T7" fmla="*/ 0 h 181"/>
                <a:gd name="T8" fmla="*/ 0 w 37"/>
                <a:gd name="T9" fmla="*/ 1 h 181"/>
                <a:gd name="T10" fmla="*/ 0 w 37"/>
                <a:gd name="T11" fmla="*/ 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81">
                  <a:moveTo>
                    <a:pt x="0" y="12"/>
                  </a:moveTo>
                  <a:lnTo>
                    <a:pt x="6" y="181"/>
                  </a:lnTo>
                  <a:lnTo>
                    <a:pt x="37" y="166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115" y="10899"/>
              <a:ext cx="254" cy="108"/>
            </a:xfrm>
            <a:custGeom>
              <a:avLst/>
              <a:gdLst>
                <a:gd name="T0" fmla="*/ 16 w 509"/>
                <a:gd name="T1" fmla="*/ 0 h 217"/>
                <a:gd name="T2" fmla="*/ 18 w 509"/>
                <a:gd name="T3" fmla="*/ 1 h 217"/>
                <a:gd name="T4" fmla="*/ 21 w 509"/>
                <a:gd name="T5" fmla="*/ 2 h 217"/>
                <a:gd name="T6" fmla="*/ 23 w 509"/>
                <a:gd name="T7" fmla="*/ 2 h 217"/>
                <a:gd name="T8" fmla="*/ 26 w 509"/>
                <a:gd name="T9" fmla="*/ 3 h 217"/>
                <a:gd name="T10" fmla="*/ 28 w 509"/>
                <a:gd name="T11" fmla="*/ 4 h 217"/>
                <a:gd name="T12" fmla="*/ 31 w 509"/>
                <a:gd name="T13" fmla="*/ 5 h 217"/>
                <a:gd name="T14" fmla="*/ 34 w 509"/>
                <a:gd name="T15" fmla="*/ 6 h 217"/>
                <a:gd name="T16" fmla="*/ 37 w 509"/>
                <a:gd name="T17" fmla="*/ 7 h 217"/>
                <a:gd name="T18" fmla="*/ 40 w 509"/>
                <a:gd name="T19" fmla="*/ 9 h 217"/>
                <a:gd name="T20" fmla="*/ 43 w 509"/>
                <a:gd name="T21" fmla="*/ 10 h 217"/>
                <a:gd name="T22" fmla="*/ 46 w 509"/>
                <a:gd name="T23" fmla="*/ 12 h 217"/>
                <a:gd name="T24" fmla="*/ 49 w 509"/>
                <a:gd name="T25" fmla="*/ 13 h 217"/>
                <a:gd name="T26" fmla="*/ 52 w 509"/>
                <a:gd name="T27" fmla="*/ 15 h 217"/>
                <a:gd name="T28" fmla="*/ 55 w 509"/>
                <a:gd name="T29" fmla="*/ 17 h 217"/>
                <a:gd name="T30" fmla="*/ 58 w 509"/>
                <a:gd name="T31" fmla="*/ 19 h 217"/>
                <a:gd name="T32" fmla="*/ 60 w 509"/>
                <a:gd name="T33" fmla="*/ 21 h 217"/>
                <a:gd name="T34" fmla="*/ 62 w 509"/>
                <a:gd name="T35" fmla="*/ 24 h 217"/>
                <a:gd name="T36" fmla="*/ 61 w 509"/>
                <a:gd name="T37" fmla="*/ 26 h 217"/>
                <a:gd name="T38" fmla="*/ 60 w 509"/>
                <a:gd name="T39" fmla="*/ 26 h 217"/>
                <a:gd name="T40" fmla="*/ 57 w 509"/>
                <a:gd name="T41" fmla="*/ 26 h 217"/>
                <a:gd name="T42" fmla="*/ 54 w 509"/>
                <a:gd name="T43" fmla="*/ 26 h 217"/>
                <a:gd name="T44" fmla="*/ 51 w 509"/>
                <a:gd name="T45" fmla="*/ 26 h 217"/>
                <a:gd name="T46" fmla="*/ 48 w 509"/>
                <a:gd name="T47" fmla="*/ 26 h 217"/>
                <a:gd name="T48" fmla="*/ 46 w 509"/>
                <a:gd name="T49" fmla="*/ 26 h 217"/>
                <a:gd name="T50" fmla="*/ 44 w 509"/>
                <a:gd name="T51" fmla="*/ 26 h 217"/>
                <a:gd name="T52" fmla="*/ 41 w 509"/>
                <a:gd name="T53" fmla="*/ 26 h 217"/>
                <a:gd name="T54" fmla="*/ 39 w 509"/>
                <a:gd name="T55" fmla="*/ 26 h 217"/>
                <a:gd name="T56" fmla="*/ 36 w 509"/>
                <a:gd name="T57" fmla="*/ 26 h 217"/>
                <a:gd name="T58" fmla="*/ 34 w 509"/>
                <a:gd name="T59" fmla="*/ 26 h 217"/>
                <a:gd name="T60" fmla="*/ 31 w 509"/>
                <a:gd name="T61" fmla="*/ 26 h 217"/>
                <a:gd name="T62" fmla="*/ 29 w 509"/>
                <a:gd name="T63" fmla="*/ 26 h 217"/>
                <a:gd name="T64" fmla="*/ 26 w 509"/>
                <a:gd name="T65" fmla="*/ 26 h 217"/>
                <a:gd name="T66" fmla="*/ 23 w 509"/>
                <a:gd name="T67" fmla="*/ 27 h 217"/>
                <a:gd name="T68" fmla="*/ 0 w 509"/>
                <a:gd name="T69" fmla="*/ 18 h 217"/>
                <a:gd name="T70" fmla="*/ 24 w 509"/>
                <a:gd name="T71" fmla="*/ 9 h 217"/>
                <a:gd name="T72" fmla="*/ 55 w 509"/>
                <a:gd name="T73" fmla="*/ 23 h 217"/>
                <a:gd name="T74" fmla="*/ 53 w 509"/>
                <a:gd name="T75" fmla="*/ 21 h 217"/>
                <a:gd name="T76" fmla="*/ 51 w 509"/>
                <a:gd name="T77" fmla="*/ 19 h 217"/>
                <a:gd name="T78" fmla="*/ 48 w 509"/>
                <a:gd name="T79" fmla="*/ 18 h 217"/>
                <a:gd name="T80" fmla="*/ 45 w 509"/>
                <a:gd name="T81" fmla="*/ 16 h 217"/>
                <a:gd name="T82" fmla="*/ 43 w 509"/>
                <a:gd name="T83" fmla="*/ 14 h 217"/>
                <a:gd name="T84" fmla="*/ 41 w 509"/>
                <a:gd name="T85" fmla="*/ 13 h 217"/>
                <a:gd name="T86" fmla="*/ 38 w 509"/>
                <a:gd name="T87" fmla="*/ 12 h 217"/>
                <a:gd name="T88" fmla="*/ 35 w 509"/>
                <a:gd name="T89" fmla="*/ 11 h 217"/>
                <a:gd name="T90" fmla="*/ 32 w 509"/>
                <a:gd name="T91" fmla="*/ 10 h 217"/>
                <a:gd name="T92" fmla="*/ 29 w 509"/>
                <a:gd name="T93" fmla="*/ 9 h 217"/>
                <a:gd name="T94" fmla="*/ 26 w 509"/>
                <a:gd name="T95" fmla="*/ 7 h 217"/>
                <a:gd name="T96" fmla="*/ 22 w 509"/>
                <a:gd name="T97" fmla="*/ 6 h 217"/>
                <a:gd name="T98" fmla="*/ 18 w 509"/>
                <a:gd name="T99" fmla="*/ 5 h 217"/>
                <a:gd name="T100" fmla="*/ 14 w 509"/>
                <a:gd name="T101" fmla="*/ 4 h 217"/>
                <a:gd name="T102" fmla="*/ 14 w 509"/>
                <a:gd name="T103" fmla="*/ 0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9" h="217">
                  <a:moveTo>
                    <a:pt x="117" y="0"/>
                  </a:moveTo>
                  <a:lnTo>
                    <a:pt x="119" y="0"/>
                  </a:lnTo>
                  <a:lnTo>
                    <a:pt x="129" y="2"/>
                  </a:lnTo>
                  <a:lnTo>
                    <a:pt x="135" y="4"/>
                  </a:lnTo>
                  <a:lnTo>
                    <a:pt x="142" y="6"/>
                  </a:lnTo>
                  <a:lnTo>
                    <a:pt x="150" y="10"/>
                  </a:lnTo>
                  <a:lnTo>
                    <a:pt x="162" y="12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7" y="16"/>
                  </a:lnTo>
                  <a:lnTo>
                    <a:pt x="183" y="18"/>
                  </a:lnTo>
                  <a:lnTo>
                    <a:pt x="189" y="20"/>
                  </a:lnTo>
                  <a:lnTo>
                    <a:pt x="195" y="22"/>
                  </a:lnTo>
                  <a:lnTo>
                    <a:pt x="201" y="24"/>
                  </a:lnTo>
                  <a:lnTo>
                    <a:pt x="209" y="28"/>
                  </a:lnTo>
                  <a:lnTo>
                    <a:pt x="214" y="29"/>
                  </a:lnTo>
                  <a:lnTo>
                    <a:pt x="222" y="31"/>
                  </a:lnTo>
                  <a:lnTo>
                    <a:pt x="230" y="33"/>
                  </a:lnTo>
                  <a:lnTo>
                    <a:pt x="236" y="37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7"/>
                  </a:lnTo>
                  <a:lnTo>
                    <a:pt x="269" y="51"/>
                  </a:lnTo>
                  <a:lnTo>
                    <a:pt x="275" y="53"/>
                  </a:lnTo>
                  <a:lnTo>
                    <a:pt x="285" y="57"/>
                  </a:lnTo>
                  <a:lnTo>
                    <a:pt x="291" y="59"/>
                  </a:lnTo>
                  <a:lnTo>
                    <a:pt x="298" y="63"/>
                  </a:lnTo>
                  <a:lnTo>
                    <a:pt x="306" y="67"/>
                  </a:lnTo>
                  <a:lnTo>
                    <a:pt x="316" y="70"/>
                  </a:lnTo>
                  <a:lnTo>
                    <a:pt x="324" y="74"/>
                  </a:lnTo>
                  <a:lnTo>
                    <a:pt x="331" y="78"/>
                  </a:lnTo>
                  <a:lnTo>
                    <a:pt x="339" y="80"/>
                  </a:lnTo>
                  <a:lnTo>
                    <a:pt x="347" y="84"/>
                  </a:lnTo>
                  <a:lnTo>
                    <a:pt x="355" y="90"/>
                  </a:lnTo>
                  <a:lnTo>
                    <a:pt x="365" y="94"/>
                  </a:lnTo>
                  <a:lnTo>
                    <a:pt x="372" y="98"/>
                  </a:lnTo>
                  <a:lnTo>
                    <a:pt x="380" y="102"/>
                  </a:lnTo>
                  <a:lnTo>
                    <a:pt x="388" y="107"/>
                  </a:lnTo>
                  <a:lnTo>
                    <a:pt x="398" y="111"/>
                  </a:lnTo>
                  <a:lnTo>
                    <a:pt x="406" y="115"/>
                  </a:lnTo>
                  <a:lnTo>
                    <a:pt x="411" y="121"/>
                  </a:lnTo>
                  <a:lnTo>
                    <a:pt x="419" y="125"/>
                  </a:lnTo>
                  <a:lnTo>
                    <a:pt x="427" y="131"/>
                  </a:lnTo>
                  <a:lnTo>
                    <a:pt x="435" y="135"/>
                  </a:lnTo>
                  <a:lnTo>
                    <a:pt x="443" y="141"/>
                  </a:lnTo>
                  <a:lnTo>
                    <a:pt x="450" y="146"/>
                  </a:lnTo>
                  <a:lnTo>
                    <a:pt x="458" y="152"/>
                  </a:lnTo>
                  <a:lnTo>
                    <a:pt x="464" y="158"/>
                  </a:lnTo>
                  <a:lnTo>
                    <a:pt x="472" y="164"/>
                  </a:lnTo>
                  <a:lnTo>
                    <a:pt x="478" y="168"/>
                  </a:lnTo>
                  <a:lnTo>
                    <a:pt x="485" y="174"/>
                  </a:lnTo>
                  <a:lnTo>
                    <a:pt x="491" y="182"/>
                  </a:lnTo>
                  <a:lnTo>
                    <a:pt x="497" y="187"/>
                  </a:lnTo>
                  <a:lnTo>
                    <a:pt x="503" y="193"/>
                  </a:lnTo>
                  <a:lnTo>
                    <a:pt x="509" y="201"/>
                  </a:lnTo>
                  <a:lnTo>
                    <a:pt x="497" y="217"/>
                  </a:lnTo>
                  <a:lnTo>
                    <a:pt x="495" y="215"/>
                  </a:lnTo>
                  <a:lnTo>
                    <a:pt x="489" y="215"/>
                  </a:lnTo>
                  <a:lnTo>
                    <a:pt x="485" y="215"/>
                  </a:lnTo>
                  <a:lnTo>
                    <a:pt x="482" y="215"/>
                  </a:lnTo>
                  <a:lnTo>
                    <a:pt x="476" y="215"/>
                  </a:lnTo>
                  <a:lnTo>
                    <a:pt x="470" y="215"/>
                  </a:lnTo>
                  <a:lnTo>
                    <a:pt x="462" y="215"/>
                  </a:lnTo>
                  <a:lnTo>
                    <a:pt x="454" y="215"/>
                  </a:lnTo>
                  <a:lnTo>
                    <a:pt x="446" y="215"/>
                  </a:lnTo>
                  <a:lnTo>
                    <a:pt x="439" y="215"/>
                  </a:lnTo>
                  <a:lnTo>
                    <a:pt x="429" y="215"/>
                  </a:lnTo>
                  <a:lnTo>
                    <a:pt x="419" y="215"/>
                  </a:lnTo>
                  <a:lnTo>
                    <a:pt x="409" y="215"/>
                  </a:lnTo>
                  <a:lnTo>
                    <a:pt x="400" y="215"/>
                  </a:lnTo>
                  <a:lnTo>
                    <a:pt x="394" y="215"/>
                  </a:lnTo>
                  <a:lnTo>
                    <a:pt x="388" y="215"/>
                  </a:lnTo>
                  <a:lnTo>
                    <a:pt x="380" y="215"/>
                  </a:lnTo>
                  <a:lnTo>
                    <a:pt x="376" y="215"/>
                  </a:lnTo>
                  <a:lnTo>
                    <a:pt x="370" y="215"/>
                  </a:lnTo>
                  <a:lnTo>
                    <a:pt x="365" y="215"/>
                  </a:lnTo>
                  <a:lnTo>
                    <a:pt x="357" y="215"/>
                  </a:lnTo>
                  <a:lnTo>
                    <a:pt x="353" y="215"/>
                  </a:lnTo>
                  <a:lnTo>
                    <a:pt x="345" y="215"/>
                  </a:lnTo>
                  <a:lnTo>
                    <a:pt x="339" y="215"/>
                  </a:lnTo>
                  <a:lnTo>
                    <a:pt x="333" y="215"/>
                  </a:lnTo>
                  <a:lnTo>
                    <a:pt x="328" y="215"/>
                  </a:lnTo>
                  <a:lnTo>
                    <a:pt x="320" y="215"/>
                  </a:lnTo>
                  <a:lnTo>
                    <a:pt x="314" y="215"/>
                  </a:lnTo>
                  <a:lnTo>
                    <a:pt x="308" y="215"/>
                  </a:lnTo>
                  <a:lnTo>
                    <a:pt x="300" y="215"/>
                  </a:lnTo>
                  <a:lnTo>
                    <a:pt x="294" y="215"/>
                  </a:lnTo>
                  <a:lnTo>
                    <a:pt x="287" y="215"/>
                  </a:lnTo>
                  <a:lnTo>
                    <a:pt x="279" y="215"/>
                  </a:lnTo>
                  <a:lnTo>
                    <a:pt x="273" y="215"/>
                  </a:lnTo>
                  <a:lnTo>
                    <a:pt x="267" y="215"/>
                  </a:lnTo>
                  <a:lnTo>
                    <a:pt x="259" y="215"/>
                  </a:lnTo>
                  <a:lnTo>
                    <a:pt x="252" y="215"/>
                  </a:lnTo>
                  <a:lnTo>
                    <a:pt x="246" y="215"/>
                  </a:lnTo>
                  <a:lnTo>
                    <a:pt x="238" y="215"/>
                  </a:lnTo>
                  <a:lnTo>
                    <a:pt x="232" y="215"/>
                  </a:lnTo>
                  <a:lnTo>
                    <a:pt x="224" y="215"/>
                  </a:lnTo>
                  <a:lnTo>
                    <a:pt x="218" y="215"/>
                  </a:lnTo>
                  <a:lnTo>
                    <a:pt x="211" y="215"/>
                  </a:lnTo>
                  <a:lnTo>
                    <a:pt x="205" y="215"/>
                  </a:lnTo>
                  <a:lnTo>
                    <a:pt x="197" y="215"/>
                  </a:lnTo>
                  <a:lnTo>
                    <a:pt x="191" y="217"/>
                  </a:lnTo>
                  <a:lnTo>
                    <a:pt x="185" y="135"/>
                  </a:lnTo>
                  <a:lnTo>
                    <a:pt x="160" y="189"/>
                  </a:lnTo>
                  <a:lnTo>
                    <a:pt x="0" y="150"/>
                  </a:lnTo>
                  <a:lnTo>
                    <a:pt x="14" y="129"/>
                  </a:lnTo>
                  <a:lnTo>
                    <a:pt x="135" y="156"/>
                  </a:lnTo>
                  <a:lnTo>
                    <a:pt x="193" y="78"/>
                  </a:lnTo>
                  <a:lnTo>
                    <a:pt x="216" y="94"/>
                  </a:lnTo>
                  <a:lnTo>
                    <a:pt x="220" y="184"/>
                  </a:lnTo>
                  <a:lnTo>
                    <a:pt x="441" y="184"/>
                  </a:lnTo>
                  <a:lnTo>
                    <a:pt x="439" y="182"/>
                  </a:lnTo>
                  <a:lnTo>
                    <a:pt x="435" y="178"/>
                  </a:lnTo>
                  <a:lnTo>
                    <a:pt x="429" y="174"/>
                  </a:lnTo>
                  <a:lnTo>
                    <a:pt x="421" y="168"/>
                  </a:lnTo>
                  <a:lnTo>
                    <a:pt x="415" y="162"/>
                  </a:lnTo>
                  <a:lnTo>
                    <a:pt x="409" y="158"/>
                  </a:lnTo>
                  <a:lnTo>
                    <a:pt x="404" y="152"/>
                  </a:lnTo>
                  <a:lnTo>
                    <a:pt x="396" y="148"/>
                  </a:lnTo>
                  <a:lnTo>
                    <a:pt x="388" y="145"/>
                  </a:lnTo>
                  <a:lnTo>
                    <a:pt x="380" y="139"/>
                  </a:lnTo>
                  <a:lnTo>
                    <a:pt x="372" y="133"/>
                  </a:lnTo>
                  <a:lnTo>
                    <a:pt x="363" y="129"/>
                  </a:lnTo>
                  <a:lnTo>
                    <a:pt x="357" y="125"/>
                  </a:lnTo>
                  <a:lnTo>
                    <a:pt x="351" y="121"/>
                  </a:lnTo>
                  <a:lnTo>
                    <a:pt x="345" y="119"/>
                  </a:lnTo>
                  <a:lnTo>
                    <a:pt x="339" y="115"/>
                  </a:lnTo>
                  <a:lnTo>
                    <a:pt x="333" y="113"/>
                  </a:lnTo>
                  <a:lnTo>
                    <a:pt x="328" y="109"/>
                  </a:lnTo>
                  <a:lnTo>
                    <a:pt x="320" y="107"/>
                  </a:lnTo>
                  <a:lnTo>
                    <a:pt x="314" y="104"/>
                  </a:lnTo>
                  <a:lnTo>
                    <a:pt x="308" y="100"/>
                  </a:lnTo>
                  <a:lnTo>
                    <a:pt x="300" y="98"/>
                  </a:lnTo>
                  <a:lnTo>
                    <a:pt x="292" y="94"/>
                  </a:lnTo>
                  <a:lnTo>
                    <a:pt x="287" y="92"/>
                  </a:lnTo>
                  <a:lnTo>
                    <a:pt x="277" y="88"/>
                  </a:lnTo>
                  <a:lnTo>
                    <a:pt x="271" y="84"/>
                  </a:lnTo>
                  <a:lnTo>
                    <a:pt x="261" y="82"/>
                  </a:lnTo>
                  <a:lnTo>
                    <a:pt x="255" y="78"/>
                  </a:lnTo>
                  <a:lnTo>
                    <a:pt x="246" y="76"/>
                  </a:lnTo>
                  <a:lnTo>
                    <a:pt x="236" y="72"/>
                  </a:lnTo>
                  <a:lnTo>
                    <a:pt x="228" y="70"/>
                  </a:lnTo>
                  <a:lnTo>
                    <a:pt x="218" y="67"/>
                  </a:lnTo>
                  <a:lnTo>
                    <a:pt x="209" y="63"/>
                  </a:lnTo>
                  <a:lnTo>
                    <a:pt x="199" y="61"/>
                  </a:lnTo>
                  <a:lnTo>
                    <a:pt x="189" y="57"/>
                  </a:lnTo>
                  <a:lnTo>
                    <a:pt x="179" y="55"/>
                  </a:lnTo>
                  <a:lnTo>
                    <a:pt x="170" y="51"/>
                  </a:lnTo>
                  <a:lnTo>
                    <a:pt x="158" y="49"/>
                  </a:lnTo>
                  <a:lnTo>
                    <a:pt x="148" y="45"/>
                  </a:lnTo>
                  <a:lnTo>
                    <a:pt x="138" y="41"/>
                  </a:lnTo>
                  <a:lnTo>
                    <a:pt x="127" y="39"/>
                  </a:lnTo>
                  <a:lnTo>
                    <a:pt x="115" y="37"/>
                  </a:lnTo>
                  <a:lnTo>
                    <a:pt x="103" y="35"/>
                  </a:lnTo>
                  <a:lnTo>
                    <a:pt x="94" y="3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422" y="10919"/>
              <a:ext cx="262" cy="102"/>
            </a:xfrm>
            <a:custGeom>
              <a:avLst/>
              <a:gdLst>
                <a:gd name="T0" fmla="*/ 14 w 525"/>
                <a:gd name="T1" fmla="*/ 0 h 205"/>
                <a:gd name="T2" fmla="*/ 15 w 525"/>
                <a:gd name="T3" fmla="*/ 0 h 205"/>
                <a:gd name="T4" fmla="*/ 17 w 525"/>
                <a:gd name="T5" fmla="*/ 0 h 205"/>
                <a:gd name="T6" fmla="*/ 18 w 525"/>
                <a:gd name="T7" fmla="*/ 0 h 205"/>
                <a:gd name="T8" fmla="*/ 20 w 525"/>
                <a:gd name="T9" fmla="*/ 0 h 205"/>
                <a:gd name="T10" fmla="*/ 21 w 525"/>
                <a:gd name="T11" fmla="*/ 0 h 205"/>
                <a:gd name="T12" fmla="*/ 22 w 525"/>
                <a:gd name="T13" fmla="*/ 0 h 205"/>
                <a:gd name="T14" fmla="*/ 24 w 525"/>
                <a:gd name="T15" fmla="*/ 0 h 205"/>
                <a:gd name="T16" fmla="*/ 26 w 525"/>
                <a:gd name="T17" fmla="*/ 0 h 205"/>
                <a:gd name="T18" fmla="*/ 28 w 525"/>
                <a:gd name="T19" fmla="*/ 0 h 205"/>
                <a:gd name="T20" fmla="*/ 30 w 525"/>
                <a:gd name="T21" fmla="*/ 0 h 205"/>
                <a:gd name="T22" fmla="*/ 32 w 525"/>
                <a:gd name="T23" fmla="*/ 1 h 205"/>
                <a:gd name="T24" fmla="*/ 34 w 525"/>
                <a:gd name="T25" fmla="*/ 1 h 205"/>
                <a:gd name="T26" fmla="*/ 36 w 525"/>
                <a:gd name="T27" fmla="*/ 1 h 205"/>
                <a:gd name="T28" fmla="*/ 38 w 525"/>
                <a:gd name="T29" fmla="*/ 2 h 205"/>
                <a:gd name="T30" fmla="*/ 40 w 525"/>
                <a:gd name="T31" fmla="*/ 2 h 205"/>
                <a:gd name="T32" fmla="*/ 42 w 525"/>
                <a:gd name="T33" fmla="*/ 3 h 205"/>
                <a:gd name="T34" fmla="*/ 44 w 525"/>
                <a:gd name="T35" fmla="*/ 3 h 205"/>
                <a:gd name="T36" fmla="*/ 46 w 525"/>
                <a:gd name="T37" fmla="*/ 4 h 205"/>
                <a:gd name="T38" fmla="*/ 48 w 525"/>
                <a:gd name="T39" fmla="*/ 5 h 205"/>
                <a:gd name="T40" fmla="*/ 51 w 525"/>
                <a:gd name="T41" fmla="*/ 6 h 205"/>
                <a:gd name="T42" fmla="*/ 52 w 525"/>
                <a:gd name="T43" fmla="*/ 6 h 205"/>
                <a:gd name="T44" fmla="*/ 54 w 525"/>
                <a:gd name="T45" fmla="*/ 8 h 205"/>
                <a:gd name="T46" fmla="*/ 56 w 525"/>
                <a:gd name="T47" fmla="*/ 9 h 205"/>
                <a:gd name="T48" fmla="*/ 58 w 525"/>
                <a:gd name="T49" fmla="*/ 10 h 205"/>
                <a:gd name="T50" fmla="*/ 60 w 525"/>
                <a:gd name="T51" fmla="*/ 11 h 205"/>
                <a:gd name="T52" fmla="*/ 61 w 525"/>
                <a:gd name="T53" fmla="*/ 13 h 205"/>
                <a:gd name="T54" fmla="*/ 63 w 525"/>
                <a:gd name="T55" fmla="*/ 14 h 205"/>
                <a:gd name="T56" fmla="*/ 64 w 525"/>
                <a:gd name="T57" fmla="*/ 16 h 205"/>
                <a:gd name="T58" fmla="*/ 27 w 525"/>
                <a:gd name="T59" fmla="*/ 25 h 205"/>
                <a:gd name="T60" fmla="*/ 19 w 525"/>
                <a:gd name="T61" fmla="*/ 25 h 205"/>
                <a:gd name="T62" fmla="*/ 2 w 525"/>
                <a:gd name="T63" fmla="*/ 21 h 205"/>
                <a:gd name="T64" fmla="*/ 20 w 525"/>
                <a:gd name="T65" fmla="*/ 11 h 205"/>
                <a:gd name="T66" fmla="*/ 28 w 525"/>
                <a:gd name="T67" fmla="*/ 20 h 205"/>
                <a:gd name="T68" fmla="*/ 56 w 525"/>
                <a:gd name="T69" fmla="*/ 14 h 205"/>
                <a:gd name="T70" fmla="*/ 55 w 525"/>
                <a:gd name="T71" fmla="*/ 13 h 205"/>
                <a:gd name="T72" fmla="*/ 53 w 525"/>
                <a:gd name="T73" fmla="*/ 12 h 205"/>
                <a:gd name="T74" fmla="*/ 51 w 525"/>
                <a:gd name="T75" fmla="*/ 11 h 205"/>
                <a:gd name="T76" fmla="*/ 49 w 525"/>
                <a:gd name="T77" fmla="*/ 10 h 205"/>
                <a:gd name="T78" fmla="*/ 47 w 525"/>
                <a:gd name="T79" fmla="*/ 9 h 205"/>
                <a:gd name="T80" fmla="*/ 45 w 525"/>
                <a:gd name="T81" fmla="*/ 8 h 205"/>
                <a:gd name="T82" fmla="*/ 43 w 525"/>
                <a:gd name="T83" fmla="*/ 8 h 205"/>
                <a:gd name="T84" fmla="*/ 42 w 525"/>
                <a:gd name="T85" fmla="*/ 7 h 205"/>
                <a:gd name="T86" fmla="*/ 40 w 525"/>
                <a:gd name="T87" fmla="*/ 6 h 205"/>
                <a:gd name="T88" fmla="*/ 39 w 525"/>
                <a:gd name="T89" fmla="*/ 6 h 205"/>
                <a:gd name="T90" fmla="*/ 37 w 525"/>
                <a:gd name="T91" fmla="*/ 5 h 205"/>
                <a:gd name="T92" fmla="*/ 35 w 525"/>
                <a:gd name="T93" fmla="*/ 5 h 205"/>
                <a:gd name="T94" fmla="*/ 33 w 525"/>
                <a:gd name="T95" fmla="*/ 5 h 205"/>
                <a:gd name="T96" fmla="*/ 31 w 525"/>
                <a:gd name="T97" fmla="*/ 4 h 205"/>
                <a:gd name="T98" fmla="*/ 29 w 525"/>
                <a:gd name="T99" fmla="*/ 4 h 205"/>
                <a:gd name="T100" fmla="*/ 26 w 525"/>
                <a:gd name="T101" fmla="*/ 4 h 205"/>
                <a:gd name="T102" fmla="*/ 24 w 525"/>
                <a:gd name="T103" fmla="*/ 4 h 205"/>
                <a:gd name="T104" fmla="*/ 22 w 525"/>
                <a:gd name="T105" fmla="*/ 4 h 205"/>
                <a:gd name="T106" fmla="*/ 19 w 525"/>
                <a:gd name="T107" fmla="*/ 4 h 205"/>
                <a:gd name="T108" fmla="*/ 16 w 525"/>
                <a:gd name="T109" fmla="*/ 4 h 205"/>
                <a:gd name="T110" fmla="*/ 13 w 525"/>
                <a:gd name="T111" fmla="*/ 4 h 205"/>
                <a:gd name="T112" fmla="*/ 14 w 525"/>
                <a:gd name="T113" fmla="*/ 0 h 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5" h="205">
                  <a:moveTo>
                    <a:pt x="119" y="2"/>
                  </a:moveTo>
                  <a:lnTo>
                    <a:pt x="119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2"/>
                  </a:lnTo>
                  <a:lnTo>
                    <a:pt x="211" y="2"/>
                  </a:lnTo>
                  <a:lnTo>
                    <a:pt x="219" y="4"/>
                  </a:lnTo>
                  <a:lnTo>
                    <a:pt x="224" y="4"/>
                  </a:lnTo>
                  <a:lnTo>
                    <a:pt x="232" y="6"/>
                  </a:lnTo>
                  <a:lnTo>
                    <a:pt x="240" y="6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65" y="10"/>
                  </a:lnTo>
                  <a:lnTo>
                    <a:pt x="273" y="10"/>
                  </a:lnTo>
                  <a:lnTo>
                    <a:pt x="283" y="12"/>
                  </a:lnTo>
                  <a:lnTo>
                    <a:pt x="289" y="12"/>
                  </a:lnTo>
                  <a:lnTo>
                    <a:pt x="297" y="14"/>
                  </a:lnTo>
                  <a:lnTo>
                    <a:pt x="306" y="16"/>
                  </a:lnTo>
                  <a:lnTo>
                    <a:pt x="314" y="18"/>
                  </a:lnTo>
                  <a:lnTo>
                    <a:pt x="324" y="20"/>
                  </a:lnTo>
                  <a:lnTo>
                    <a:pt x="332" y="22"/>
                  </a:lnTo>
                  <a:lnTo>
                    <a:pt x="339" y="24"/>
                  </a:lnTo>
                  <a:lnTo>
                    <a:pt x="349" y="27"/>
                  </a:lnTo>
                  <a:lnTo>
                    <a:pt x="357" y="29"/>
                  </a:lnTo>
                  <a:lnTo>
                    <a:pt x="365" y="31"/>
                  </a:lnTo>
                  <a:lnTo>
                    <a:pt x="373" y="35"/>
                  </a:lnTo>
                  <a:lnTo>
                    <a:pt x="382" y="37"/>
                  </a:lnTo>
                  <a:lnTo>
                    <a:pt x="390" y="41"/>
                  </a:lnTo>
                  <a:lnTo>
                    <a:pt x="400" y="43"/>
                  </a:lnTo>
                  <a:lnTo>
                    <a:pt x="408" y="49"/>
                  </a:lnTo>
                  <a:lnTo>
                    <a:pt x="417" y="53"/>
                  </a:lnTo>
                  <a:lnTo>
                    <a:pt x="423" y="55"/>
                  </a:lnTo>
                  <a:lnTo>
                    <a:pt x="431" y="59"/>
                  </a:lnTo>
                  <a:lnTo>
                    <a:pt x="439" y="65"/>
                  </a:lnTo>
                  <a:lnTo>
                    <a:pt x="447" y="68"/>
                  </a:lnTo>
                  <a:lnTo>
                    <a:pt x="454" y="72"/>
                  </a:lnTo>
                  <a:lnTo>
                    <a:pt x="462" y="76"/>
                  </a:lnTo>
                  <a:lnTo>
                    <a:pt x="468" y="82"/>
                  </a:lnTo>
                  <a:lnTo>
                    <a:pt x="478" y="88"/>
                  </a:lnTo>
                  <a:lnTo>
                    <a:pt x="484" y="94"/>
                  </a:lnTo>
                  <a:lnTo>
                    <a:pt x="490" y="98"/>
                  </a:lnTo>
                  <a:lnTo>
                    <a:pt x="495" y="105"/>
                  </a:lnTo>
                  <a:lnTo>
                    <a:pt x="503" y="111"/>
                  </a:lnTo>
                  <a:lnTo>
                    <a:pt x="507" y="117"/>
                  </a:lnTo>
                  <a:lnTo>
                    <a:pt x="513" y="125"/>
                  </a:lnTo>
                  <a:lnTo>
                    <a:pt x="519" y="131"/>
                  </a:lnTo>
                  <a:lnTo>
                    <a:pt x="525" y="141"/>
                  </a:lnTo>
                  <a:lnTo>
                    <a:pt x="217" y="205"/>
                  </a:lnTo>
                  <a:lnTo>
                    <a:pt x="176" y="137"/>
                  </a:lnTo>
                  <a:lnTo>
                    <a:pt x="152" y="205"/>
                  </a:lnTo>
                  <a:lnTo>
                    <a:pt x="0" y="205"/>
                  </a:lnTo>
                  <a:lnTo>
                    <a:pt x="22" y="172"/>
                  </a:lnTo>
                  <a:lnTo>
                    <a:pt x="127" y="176"/>
                  </a:lnTo>
                  <a:lnTo>
                    <a:pt x="166" y="88"/>
                  </a:lnTo>
                  <a:lnTo>
                    <a:pt x="197" y="88"/>
                  </a:lnTo>
                  <a:lnTo>
                    <a:pt x="230" y="164"/>
                  </a:lnTo>
                  <a:lnTo>
                    <a:pt x="452" y="121"/>
                  </a:lnTo>
                  <a:lnTo>
                    <a:pt x="451" y="117"/>
                  </a:lnTo>
                  <a:lnTo>
                    <a:pt x="447" y="115"/>
                  </a:lnTo>
                  <a:lnTo>
                    <a:pt x="441" y="109"/>
                  </a:lnTo>
                  <a:lnTo>
                    <a:pt x="431" y="104"/>
                  </a:lnTo>
                  <a:lnTo>
                    <a:pt x="425" y="100"/>
                  </a:lnTo>
                  <a:lnTo>
                    <a:pt x="419" y="96"/>
                  </a:lnTo>
                  <a:lnTo>
                    <a:pt x="412" y="92"/>
                  </a:lnTo>
                  <a:lnTo>
                    <a:pt x="406" y="88"/>
                  </a:lnTo>
                  <a:lnTo>
                    <a:pt x="396" y="84"/>
                  </a:lnTo>
                  <a:lnTo>
                    <a:pt x="388" y="80"/>
                  </a:lnTo>
                  <a:lnTo>
                    <a:pt x="378" y="74"/>
                  </a:lnTo>
                  <a:lnTo>
                    <a:pt x="369" y="72"/>
                  </a:lnTo>
                  <a:lnTo>
                    <a:pt x="363" y="68"/>
                  </a:lnTo>
                  <a:lnTo>
                    <a:pt x="357" y="66"/>
                  </a:lnTo>
                  <a:lnTo>
                    <a:pt x="351" y="65"/>
                  </a:lnTo>
                  <a:lnTo>
                    <a:pt x="345" y="63"/>
                  </a:lnTo>
                  <a:lnTo>
                    <a:pt x="337" y="59"/>
                  </a:lnTo>
                  <a:lnTo>
                    <a:pt x="332" y="57"/>
                  </a:lnTo>
                  <a:lnTo>
                    <a:pt x="326" y="55"/>
                  </a:lnTo>
                  <a:lnTo>
                    <a:pt x="320" y="55"/>
                  </a:lnTo>
                  <a:lnTo>
                    <a:pt x="312" y="51"/>
                  </a:lnTo>
                  <a:lnTo>
                    <a:pt x="306" y="51"/>
                  </a:lnTo>
                  <a:lnTo>
                    <a:pt x="297" y="47"/>
                  </a:lnTo>
                  <a:lnTo>
                    <a:pt x="291" y="47"/>
                  </a:lnTo>
                  <a:lnTo>
                    <a:pt x="283" y="43"/>
                  </a:lnTo>
                  <a:lnTo>
                    <a:pt x="275" y="43"/>
                  </a:lnTo>
                  <a:lnTo>
                    <a:pt x="267" y="41"/>
                  </a:lnTo>
                  <a:lnTo>
                    <a:pt x="259" y="41"/>
                  </a:lnTo>
                  <a:lnTo>
                    <a:pt x="250" y="39"/>
                  </a:lnTo>
                  <a:lnTo>
                    <a:pt x="242" y="37"/>
                  </a:lnTo>
                  <a:lnTo>
                    <a:pt x="232" y="37"/>
                  </a:lnTo>
                  <a:lnTo>
                    <a:pt x="224" y="35"/>
                  </a:lnTo>
                  <a:lnTo>
                    <a:pt x="215" y="35"/>
                  </a:lnTo>
                  <a:lnTo>
                    <a:pt x="205" y="33"/>
                  </a:lnTo>
                  <a:lnTo>
                    <a:pt x="195" y="33"/>
                  </a:lnTo>
                  <a:lnTo>
                    <a:pt x="187" y="33"/>
                  </a:lnTo>
                  <a:lnTo>
                    <a:pt x="176" y="33"/>
                  </a:lnTo>
                  <a:lnTo>
                    <a:pt x="166" y="33"/>
                  </a:lnTo>
                  <a:lnTo>
                    <a:pt x="154" y="33"/>
                  </a:lnTo>
                  <a:lnTo>
                    <a:pt x="146" y="33"/>
                  </a:lnTo>
                  <a:lnTo>
                    <a:pt x="135" y="33"/>
                  </a:lnTo>
                  <a:lnTo>
                    <a:pt x="123" y="33"/>
                  </a:lnTo>
                  <a:lnTo>
                    <a:pt x="111" y="35"/>
                  </a:lnTo>
                  <a:lnTo>
                    <a:pt x="102" y="35"/>
                  </a:lnTo>
                  <a:lnTo>
                    <a:pt x="1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044" y="10156"/>
              <a:ext cx="264" cy="271"/>
            </a:xfrm>
            <a:custGeom>
              <a:avLst/>
              <a:gdLst>
                <a:gd name="T0" fmla="*/ 65 w 526"/>
                <a:gd name="T1" fmla="*/ 6 h 542"/>
                <a:gd name="T2" fmla="*/ 64 w 526"/>
                <a:gd name="T3" fmla="*/ 6 h 542"/>
                <a:gd name="T4" fmla="*/ 62 w 526"/>
                <a:gd name="T5" fmla="*/ 8 h 542"/>
                <a:gd name="T6" fmla="*/ 60 w 526"/>
                <a:gd name="T7" fmla="*/ 9 h 542"/>
                <a:gd name="T8" fmla="*/ 58 w 526"/>
                <a:gd name="T9" fmla="*/ 10 h 542"/>
                <a:gd name="T10" fmla="*/ 57 w 526"/>
                <a:gd name="T11" fmla="*/ 11 h 542"/>
                <a:gd name="T12" fmla="*/ 54 w 526"/>
                <a:gd name="T13" fmla="*/ 12 h 542"/>
                <a:gd name="T14" fmla="*/ 52 w 526"/>
                <a:gd name="T15" fmla="*/ 14 h 542"/>
                <a:gd name="T16" fmla="*/ 50 w 526"/>
                <a:gd name="T17" fmla="*/ 15 h 542"/>
                <a:gd name="T18" fmla="*/ 48 w 526"/>
                <a:gd name="T19" fmla="*/ 17 h 542"/>
                <a:gd name="T20" fmla="*/ 46 w 526"/>
                <a:gd name="T21" fmla="*/ 19 h 542"/>
                <a:gd name="T22" fmla="*/ 43 w 526"/>
                <a:gd name="T23" fmla="*/ 20 h 542"/>
                <a:gd name="T24" fmla="*/ 41 w 526"/>
                <a:gd name="T25" fmla="*/ 23 h 542"/>
                <a:gd name="T26" fmla="*/ 38 w 526"/>
                <a:gd name="T27" fmla="*/ 25 h 542"/>
                <a:gd name="T28" fmla="*/ 36 w 526"/>
                <a:gd name="T29" fmla="*/ 27 h 542"/>
                <a:gd name="T30" fmla="*/ 33 w 526"/>
                <a:gd name="T31" fmla="*/ 29 h 542"/>
                <a:gd name="T32" fmla="*/ 30 w 526"/>
                <a:gd name="T33" fmla="*/ 32 h 542"/>
                <a:gd name="T34" fmla="*/ 28 w 526"/>
                <a:gd name="T35" fmla="*/ 34 h 542"/>
                <a:gd name="T36" fmla="*/ 25 w 526"/>
                <a:gd name="T37" fmla="*/ 37 h 542"/>
                <a:gd name="T38" fmla="*/ 23 w 526"/>
                <a:gd name="T39" fmla="*/ 39 h 542"/>
                <a:gd name="T40" fmla="*/ 20 w 526"/>
                <a:gd name="T41" fmla="*/ 42 h 542"/>
                <a:gd name="T42" fmla="*/ 18 w 526"/>
                <a:gd name="T43" fmla="*/ 45 h 542"/>
                <a:gd name="T44" fmla="*/ 15 w 526"/>
                <a:gd name="T45" fmla="*/ 48 h 542"/>
                <a:gd name="T46" fmla="*/ 13 w 526"/>
                <a:gd name="T47" fmla="*/ 51 h 542"/>
                <a:gd name="T48" fmla="*/ 11 w 526"/>
                <a:gd name="T49" fmla="*/ 54 h 542"/>
                <a:gd name="T50" fmla="*/ 9 w 526"/>
                <a:gd name="T51" fmla="*/ 57 h 542"/>
                <a:gd name="T52" fmla="*/ 7 w 526"/>
                <a:gd name="T53" fmla="*/ 60 h 542"/>
                <a:gd name="T54" fmla="*/ 6 w 526"/>
                <a:gd name="T55" fmla="*/ 63 h 542"/>
                <a:gd name="T56" fmla="*/ 4 w 526"/>
                <a:gd name="T57" fmla="*/ 67 h 542"/>
                <a:gd name="T58" fmla="*/ 0 w 526"/>
                <a:gd name="T59" fmla="*/ 66 h 542"/>
                <a:gd name="T60" fmla="*/ 0 w 526"/>
                <a:gd name="T61" fmla="*/ 66 h 542"/>
                <a:gd name="T62" fmla="*/ 1 w 526"/>
                <a:gd name="T63" fmla="*/ 64 h 542"/>
                <a:gd name="T64" fmla="*/ 2 w 526"/>
                <a:gd name="T65" fmla="*/ 62 h 542"/>
                <a:gd name="T66" fmla="*/ 3 w 526"/>
                <a:gd name="T67" fmla="*/ 60 h 542"/>
                <a:gd name="T68" fmla="*/ 4 w 526"/>
                <a:gd name="T69" fmla="*/ 58 h 542"/>
                <a:gd name="T70" fmla="*/ 5 w 526"/>
                <a:gd name="T71" fmla="*/ 57 h 542"/>
                <a:gd name="T72" fmla="*/ 6 w 526"/>
                <a:gd name="T73" fmla="*/ 55 h 542"/>
                <a:gd name="T74" fmla="*/ 7 w 526"/>
                <a:gd name="T75" fmla="*/ 53 h 542"/>
                <a:gd name="T76" fmla="*/ 8 w 526"/>
                <a:gd name="T77" fmla="*/ 51 h 542"/>
                <a:gd name="T78" fmla="*/ 10 w 526"/>
                <a:gd name="T79" fmla="*/ 49 h 542"/>
                <a:gd name="T80" fmla="*/ 11 w 526"/>
                <a:gd name="T81" fmla="*/ 46 h 542"/>
                <a:gd name="T82" fmla="*/ 13 w 526"/>
                <a:gd name="T83" fmla="*/ 44 h 542"/>
                <a:gd name="T84" fmla="*/ 15 w 526"/>
                <a:gd name="T85" fmla="*/ 41 h 542"/>
                <a:gd name="T86" fmla="*/ 17 w 526"/>
                <a:gd name="T87" fmla="*/ 39 h 542"/>
                <a:gd name="T88" fmla="*/ 19 w 526"/>
                <a:gd name="T89" fmla="*/ 36 h 542"/>
                <a:gd name="T90" fmla="*/ 22 w 526"/>
                <a:gd name="T91" fmla="*/ 34 h 542"/>
                <a:gd name="T92" fmla="*/ 24 w 526"/>
                <a:gd name="T93" fmla="*/ 31 h 542"/>
                <a:gd name="T94" fmla="*/ 27 w 526"/>
                <a:gd name="T95" fmla="*/ 28 h 542"/>
                <a:gd name="T96" fmla="*/ 30 w 526"/>
                <a:gd name="T97" fmla="*/ 25 h 542"/>
                <a:gd name="T98" fmla="*/ 33 w 526"/>
                <a:gd name="T99" fmla="*/ 23 h 542"/>
                <a:gd name="T100" fmla="*/ 37 w 526"/>
                <a:gd name="T101" fmla="*/ 20 h 542"/>
                <a:gd name="T102" fmla="*/ 40 w 526"/>
                <a:gd name="T103" fmla="*/ 17 h 542"/>
                <a:gd name="T104" fmla="*/ 44 w 526"/>
                <a:gd name="T105" fmla="*/ 14 h 542"/>
                <a:gd name="T106" fmla="*/ 48 w 526"/>
                <a:gd name="T107" fmla="*/ 11 h 542"/>
                <a:gd name="T108" fmla="*/ 52 w 526"/>
                <a:gd name="T109" fmla="*/ 9 h 542"/>
                <a:gd name="T110" fmla="*/ 57 w 526"/>
                <a:gd name="T111" fmla="*/ 6 h 542"/>
                <a:gd name="T112" fmla="*/ 61 w 526"/>
                <a:gd name="T113" fmla="*/ 3 h 542"/>
                <a:gd name="T114" fmla="*/ 67 w 526"/>
                <a:gd name="T115" fmla="*/ 0 h 542"/>
                <a:gd name="T116" fmla="*/ 65 w 526"/>
                <a:gd name="T117" fmla="*/ 6 h 5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6" h="542">
                  <a:moveTo>
                    <a:pt x="516" y="43"/>
                  </a:moveTo>
                  <a:lnTo>
                    <a:pt x="514" y="43"/>
                  </a:lnTo>
                  <a:lnTo>
                    <a:pt x="512" y="45"/>
                  </a:lnTo>
                  <a:lnTo>
                    <a:pt x="507" y="47"/>
                  </a:lnTo>
                  <a:lnTo>
                    <a:pt x="499" y="53"/>
                  </a:lnTo>
                  <a:lnTo>
                    <a:pt x="491" y="57"/>
                  </a:lnTo>
                  <a:lnTo>
                    <a:pt x="479" y="63"/>
                  </a:lnTo>
                  <a:lnTo>
                    <a:pt x="473" y="67"/>
                  </a:lnTo>
                  <a:lnTo>
                    <a:pt x="468" y="73"/>
                  </a:lnTo>
                  <a:lnTo>
                    <a:pt x="462" y="76"/>
                  </a:lnTo>
                  <a:lnTo>
                    <a:pt x="456" y="80"/>
                  </a:lnTo>
                  <a:lnTo>
                    <a:pt x="448" y="84"/>
                  </a:lnTo>
                  <a:lnTo>
                    <a:pt x="438" y="90"/>
                  </a:lnTo>
                  <a:lnTo>
                    <a:pt x="431" y="94"/>
                  </a:lnTo>
                  <a:lnTo>
                    <a:pt x="425" y="100"/>
                  </a:lnTo>
                  <a:lnTo>
                    <a:pt x="415" y="106"/>
                  </a:lnTo>
                  <a:lnTo>
                    <a:pt x="407" y="114"/>
                  </a:lnTo>
                  <a:lnTo>
                    <a:pt x="397" y="119"/>
                  </a:lnTo>
                  <a:lnTo>
                    <a:pt x="390" y="125"/>
                  </a:lnTo>
                  <a:lnTo>
                    <a:pt x="380" y="133"/>
                  </a:lnTo>
                  <a:lnTo>
                    <a:pt x="370" y="139"/>
                  </a:lnTo>
                  <a:lnTo>
                    <a:pt x="360" y="145"/>
                  </a:lnTo>
                  <a:lnTo>
                    <a:pt x="353" y="154"/>
                  </a:lnTo>
                  <a:lnTo>
                    <a:pt x="341" y="160"/>
                  </a:lnTo>
                  <a:lnTo>
                    <a:pt x="333" y="170"/>
                  </a:lnTo>
                  <a:lnTo>
                    <a:pt x="321" y="178"/>
                  </a:lnTo>
                  <a:lnTo>
                    <a:pt x="314" y="186"/>
                  </a:lnTo>
                  <a:lnTo>
                    <a:pt x="302" y="195"/>
                  </a:lnTo>
                  <a:lnTo>
                    <a:pt x="292" y="203"/>
                  </a:lnTo>
                  <a:lnTo>
                    <a:pt x="280" y="213"/>
                  </a:lnTo>
                  <a:lnTo>
                    <a:pt x="271" y="221"/>
                  </a:lnTo>
                  <a:lnTo>
                    <a:pt x="259" y="231"/>
                  </a:lnTo>
                  <a:lnTo>
                    <a:pt x="249" y="240"/>
                  </a:lnTo>
                  <a:lnTo>
                    <a:pt x="239" y="250"/>
                  </a:lnTo>
                  <a:lnTo>
                    <a:pt x="230" y="260"/>
                  </a:lnTo>
                  <a:lnTo>
                    <a:pt x="218" y="269"/>
                  </a:lnTo>
                  <a:lnTo>
                    <a:pt x="206" y="279"/>
                  </a:lnTo>
                  <a:lnTo>
                    <a:pt x="197" y="289"/>
                  </a:lnTo>
                  <a:lnTo>
                    <a:pt x="187" y="301"/>
                  </a:lnTo>
                  <a:lnTo>
                    <a:pt x="177" y="310"/>
                  </a:lnTo>
                  <a:lnTo>
                    <a:pt x="165" y="322"/>
                  </a:lnTo>
                  <a:lnTo>
                    <a:pt x="158" y="334"/>
                  </a:lnTo>
                  <a:lnTo>
                    <a:pt x="148" y="346"/>
                  </a:lnTo>
                  <a:lnTo>
                    <a:pt x="138" y="355"/>
                  </a:lnTo>
                  <a:lnTo>
                    <a:pt x="128" y="367"/>
                  </a:lnTo>
                  <a:lnTo>
                    <a:pt x="119" y="379"/>
                  </a:lnTo>
                  <a:lnTo>
                    <a:pt x="111" y="390"/>
                  </a:lnTo>
                  <a:lnTo>
                    <a:pt x="101" y="402"/>
                  </a:lnTo>
                  <a:lnTo>
                    <a:pt x="91" y="414"/>
                  </a:lnTo>
                  <a:lnTo>
                    <a:pt x="83" y="427"/>
                  </a:lnTo>
                  <a:lnTo>
                    <a:pt x="76" y="439"/>
                  </a:lnTo>
                  <a:lnTo>
                    <a:pt x="68" y="451"/>
                  </a:lnTo>
                  <a:lnTo>
                    <a:pt x="60" y="464"/>
                  </a:lnTo>
                  <a:lnTo>
                    <a:pt x="52" y="476"/>
                  </a:lnTo>
                  <a:lnTo>
                    <a:pt x="46" y="490"/>
                  </a:lnTo>
                  <a:lnTo>
                    <a:pt x="41" y="502"/>
                  </a:lnTo>
                  <a:lnTo>
                    <a:pt x="35" y="515"/>
                  </a:lnTo>
                  <a:lnTo>
                    <a:pt x="27" y="529"/>
                  </a:lnTo>
                  <a:lnTo>
                    <a:pt x="23" y="542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0" y="517"/>
                  </a:lnTo>
                  <a:lnTo>
                    <a:pt x="4" y="511"/>
                  </a:lnTo>
                  <a:lnTo>
                    <a:pt x="5" y="503"/>
                  </a:lnTo>
                  <a:lnTo>
                    <a:pt x="9" y="496"/>
                  </a:lnTo>
                  <a:lnTo>
                    <a:pt x="15" y="486"/>
                  </a:lnTo>
                  <a:lnTo>
                    <a:pt x="21" y="476"/>
                  </a:lnTo>
                  <a:lnTo>
                    <a:pt x="23" y="468"/>
                  </a:lnTo>
                  <a:lnTo>
                    <a:pt x="27" y="463"/>
                  </a:lnTo>
                  <a:lnTo>
                    <a:pt x="29" y="455"/>
                  </a:lnTo>
                  <a:lnTo>
                    <a:pt x="35" y="449"/>
                  </a:lnTo>
                  <a:lnTo>
                    <a:pt x="37" y="441"/>
                  </a:lnTo>
                  <a:lnTo>
                    <a:pt x="43" y="433"/>
                  </a:lnTo>
                  <a:lnTo>
                    <a:pt x="46" y="425"/>
                  </a:lnTo>
                  <a:lnTo>
                    <a:pt x="52" y="420"/>
                  </a:lnTo>
                  <a:lnTo>
                    <a:pt x="56" y="410"/>
                  </a:lnTo>
                  <a:lnTo>
                    <a:pt x="62" y="402"/>
                  </a:lnTo>
                  <a:lnTo>
                    <a:pt x="68" y="392"/>
                  </a:lnTo>
                  <a:lnTo>
                    <a:pt x="74" y="385"/>
                  </a:lnTo>
                  <a:lnTo>
                    <a:pt x="80" y="375"/>
                  </a:lnTo>
                  <a:lnTo>
                    <a:pt x="85" y="367"/>
                  </a:lnTo>
                  <a:lnTo>
                    <a:pt x="93" y="357"/>
                  </a:lnTo>
                  <a:lnTo>
                    <a:pt x="101" y="347"/>
                  </a:lnTo>
                  <a:lnTo>
                    <a:pt x="109" y="338"/>
                  </a:lnTo>
                  <a:lnTo>
                    <a:pt x="117" y="328"/>
                  </a:lnTo>
                  <a:lnTo>
                    <a:pt x="122" y="316"/>
                  </a:lnTo>
                  <a:lnTo>
                    <a:pt x="132" y="308"/>
                  </a:lnTo>
                  <a:lnTo>
                    <a:pt x="142" y="297"/>
                  </a:lnTo>
                  <a:lnTo>
                    <a:pt x="152" y="287"/>
                  </a:lnTo>
                  <a:lnTo>
                    <a:pt x="160" y="275"/>
                  </a:lnTo>
                  <a:lnTo>
                    <a:pt x="171" y="266"/>
                  </a:lnTo>
                  <a:lnTo>
                    <a:pt x="179" y="254"/>
                  </a:lnTo>
                  <a:lnTo>
                    <a:pt x="191" y="244"/>
                  </a:lnTo>
                  <a:lnTo>
                    <a:pt x="200" y="232"/>
                  </a:lnTo>
                  <a:lnTo>
                    <a:pt x="214" y="221"/>
                  </a:lnTo>
                  <a:lnTo>
                    <a:pt x="224" y="211"/>
                  </a:lnTo>
                  <a:lnTo>
                    <a:pt x="238" y="199"/>
                  </a:lnTo>
                  <a:lnTo>
                    <a:pt x="249" y="190"/>
                  </a:lnTo>
                  <a:lnTo>
                    <a:pt x="263" y="178"/>
                  </a:lnTo>
                  <a:lnTo>
                    <a:pt x="275" y="166"/>
                  </a:lnTo>
                  <a:lnTo>
                    <a:pt x="290" y="154"/>
                  </a:lnTo>
                  <a:lnTo>
                    <a:pt x="302" y="143"/>
                  </a:lnTo>
                  <a:lnTo>
                    <a:pt x="317" y="133"/>
                  </a:lnTo>
                  <a:lnTo>
                    <a:pt x="333" y="121"/>
                  </a:lnTo>
                  <a:lnTo>
                    <a:pt x="349" y="110"/>
                  </a:lnTo>
                  <a:lnTo>
                    <a:pt x="362" y="98"/>
                  </a:lnTo>
                  <a:lnTo>
                    <a:pt x="380" y="88"/>
                  </a:lnTo>
                  <a:lnTo>
                    <a:pt x="395" y="76"/>
                  </a:lnTo>
                  <a:lnTo>
                    <a:pt x="413" y="65"/>
                  </a:lnTo>
                  <a:lnTo>
                    <a:pt x="431" y="53"/>
                  </a:lnTo>
                  <a:lnTo>
                    <a:pt x="448" y="43"/>
                  </a:lnTo>
                  <a:lnTo>
                    <a:pt x="468" y="32"/>
                  </a:lnTo>
                  <a:lnTo>
                    <a:pt x="485" y="22"/>
                  </a:lnTo>
                  <a:lnTo>
                    <a:pt x="505" y="10"/>
                  </a:lnTo>
                  <a:lnTo>
                    <a:pt x="526" y="0"/>
                  </a:lnTo>
                  <a:lnTo>
                    <a:pt x="51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066" y="10286"/>
              <a:ext cx="184" cy="136"/>
            </a:xfrm>
            <a:custGeom>
              <a:avLst/>
              <a:gdLst>
                <a:gd name="T0" fmla="*/ 3 w 368"/>
                <a:gd name="T1" fmla="*/ 21 h 271"/>
                <a:gd name="T2" fmla="*/ 4 w 368"/>
                <a:gd name="T3" fmla="*/ 22 h 271"/>
                <a:gd name="T4" fmla="*/ 5 w 368"/>
                <a:gd name="T5" fmla="*/ 23 h 271"/>
                <a:gd name="T6" fmla="*/ 7 w 368"/>
                <a:gd name="T7" fmla="*/ 24 h 271"/>
                <a:gd name="T8" fmla="*/ 9 w 368"/>
                <a:gd name="T9" fmla="*/ 25 h 271"/>
                <a:gd name="T10" fmla="*/ 11 w 368"/>
                <a:gd name="T11" fmla="*/ 26 h 271"/>
                <a:gd name="T12" fmla="*/ 12 w 368"/>
                <a:gd name="T13" fmla="*/ 27 h 271"/>
                <a:gd name="T14" fmla="*/ 46 w 368"/>
                <a:gd name="T15" fmla="*/ 0 h 271"/>
                <a:gd name="T16" fmla="*/ 43 w 368"/>
                <a:gd name="T17" fmla="*/ 10 h 271"/>
                <a:gd name="T18" fmla="*/ 41 w 368"/>
                <a:gd name="T19" fmla="*/ 11 h 271"/>
                <a:gd name="T20" fmla="*/ 40 w 368"/>
                <a:gd name="T21" fmla="*/ 12 h 271"/>
                <a:gd name="T22" fmla="*/ 38 w 368"/>
                <a:gd name="T23" fmla="*/ 13 h 271"/>
                <a:gd name="T24" fmla="*/ 37 w 368"/>
                <a:gd name="T25" fmla="*/ 14 h 271"/>
                <a:gd name="T26" fmla="*/ 35 w 368"/>
                <a:gd name="T27" fmla="*/ 16 h 271"/>
                <a:gd name="T28" fmla="*/ 33 w 368"/>
                <a:gd name="T29" fmla="*/ 17 h 271"/>
                <a:gd name="T30" fmla="*/ 30 w 368"/>
                <a:gd name="T31" fmla="*/ 19 h 271"/>
                <a:gd name="T32" fmla="*/ 28 w 368"/>
                <a:gd name="T33" fmla="*/ 21 h 271"/>
                <a:gd name="T34" fmla="*/ 25 w 368"/>
                <a:gd name="T35" fmla="*/ 23 h 271"/>
                <a:gd name="T36" fmla="*/ 24 w 368"/>
                <a:gd name="T37" fmla="*/ 25 h 271"/>
                <a:gd name="T38" fmla="*/ 22 w 368"/>
                <a:gd name="T39" fmla="*/ 26 h 271"/>
                <a:gd name="T40" fmla="*/ 21 w 368"/>
                <a:gd name="T41" fmla="*/ 27 h 271"/>
                <a:gd name="T42" fmla="*/ 19 w 368"/>
                <a:gd name="T43" fmla="*/ 28 h 271"/>
                <a:gd name="T44" fmla="*/ 18 w 368"/>
                <a:gd name="T45" fmla="*/ 30 h 271"/>
                <a:gd name="T46" fmla="*/ 16 w 368"/>
                <a:gd name="T47" fmla="*/ 31 h 271"/>
                <a:gd name="T48" fmla="*/ 15 w 368"/>
                <a:gd name="T49" fmla="*/ 32 h 271"/>
                <a:gd name="T50" fmla="*/ 13 w 368"/>
                <a:gd name="T51" fmla="*/ 33 h 271"/>
                <a:gd name="T52" fmla="*/ 12 w 368"/>
                <a:gd name="T53" fmla="*/ 34 h 271"/>
                <a:gd name="T54" fmla="*/ 10 w 368"/>
                <a:gd name="T55" fmla="*/ 32 h 271"/>
                <a:gd name="T56" fmla="*/ 9 w 368"/>
                <a:gd name="T57" fmla="*/ 31 h 271"/>
                <a:gd name="T58" fmla="*/ 7 w 368"/>
                <a:gd name="T59" fmla="*/ 29 h 271"/>
                <a:gd name="T60" fmla="*/ 5 w 368"/>
                <a:gd name="T61" fmla="*/ 28 h 271"/>
                <a:gd name="T62" fmla="*/ 3 w 368"/>
                <a:gd name="T63" fmla="*/ 26 h 271"/>
                <a:gd name="T64" fmla="*/ 1 w 368"/>
                <a:gd name="T65" fmla="*/ 26 h 271"/>
                <a:gd name="T66" fmla="*/ 2 w 368"/>
                <a:gd name="T67" fmla="*/ 21 h 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8" h="271">
                  <a:moveTo>
                    <a:pt x="13" y="165"/>
                  </a:moveTo>
                  <a:lnTo>
                    <a:pt x="17" y="165"/>
                  </a:lnTo>
                  <a:lnTo>
                    <a:pt x="21" y="167"/>
                  </a:lnTo>
                  <a:lnTo>
                    <a:pt x="29" y="169"/>
                  </a:lnTo>
                  <a:lnTo>
                    <a:pt x="35" y="173"/>
                  </a:lnTo>
                  <a:lnTo>
                    <a:pt x="40" y="177"/>
                  </a:lnTo>
                  <a:lnTo>
                    <a:pt x="48" y="181"/>
                  </a:lnTo>
                  <a:lnTo>
                    <a:pt x="54" y="185"/>
                  </a:lnTo>
                  <a:lnTo>
                    <a:pt x="62" y="191"/>
                  </a:lnTo>
                  <a:lnTo>
                    <a:pt x="70" y="197"/>
                  </a:lnTo>
                  <a:lnTo>
                    <a:pt x="76" y="201"/>
                  </a:lnTo>
                  <a:lnTo>
                    <a:pt x="81" y="204"/>
                  </a:lnTo>
                  <a:lnTo>
                    <a:pt x="89" y="208"/>
                  </a:lnTo>
                  <a:lnTo>
                    <a:pt x="95" y="216"/>
                  </a:lnTo>
                  <a:lnTo>
                    <a:pt x="99" y="218"/>
                  </a:lnTo>
                  <a:lnTo>
                    <a:pt x="368" y="0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3" y="78"/>
                  </a:lnTo>
                  <a:lnTo>
                    <a:pt x="327" y="82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7"/>
                  </a:lnTo>
                  <a:lnTo>
                    <a:pt x="302" y="101"/>
                  </a:lnTo>
                  <a:lnTo>
                    <a:pt x="296" y="107"/>
                  </a:lnTo>
                  <a:lnTo>
                    <a:pt x="290" y="111"/>
                  </a:lnTo>
                  <a:lnTo>
                    <a:pt x="282" y="117"/>
                  </a:lnTo>
                  <a:lnTo>
                    <a:pt x="274" y="123"/>
                  </a:lnTo>
                  <a:lnTo>
                    <a:pt x="269" y="130"/>
                  </a:lnTo>
                  <a:lnTo>
                    <a:pt x="259" y="136"/>
                  </a:lnTo>
                  <a:lnTo>
                    <a:pt x="249" y="142"/>
                  </a:lnTo>
                  <a:lnTo>
                    <a:pt x="239" y="150"/>
                  </a:lnTo>
                  <a:lnTo>
                    <a:pt x="232" y="158"/>
                  </a:lnTo>
                  <a:lnTo>
                    <a:pt x="222" y="165"/>
                  </a:lnTo>
                  <a:lnTo>
                    <a:pt x="212" y="173"/>
                  </a:lnTo>
                  <a:lnTo>
                    <a:pt x="200" y="183"/>
                  </a:lnTo>
                  <a:lnTo>
                    <a:pt x="191" y="191"/>
                  </a:lnTo>
                  <a:lnTo>
                    <a:pt x="185" y="195"/>
                  </a:lnTo>
                  <a:lnTo>
                    <a:pt x="179" y="201"/>
                  </a:lnTo>
                  <a:lnTo>
                    <a:pt x="173" y="204"/>
                  </a:lnTo>
                  <a:lnTo>
                    <a:pt x="169" y="208"/>
                  </a:lnTo>
                  <a:lnTo>
                    <a:pt x="161" y="214"/>
                  </a:lnTo>
                  <a:lnTo>
                    <a:pt x="157" y="218"/>
                  </a:lnTo>
                  <a:lnTo>
                    <a:pt x="152" y="222"/>
                  </a:lnTo>
                  <a:lnTo>
                    <a:pt x="146" y="228"/>
                  </a:lnTo>
                  <a:lnTo>
                    <a:pt x="140" y="234"/>
                  </a:lnTo>
                  <a:lnTo>
                    <a:pt x="134" y="238"/>
                  </a:lnTo>
                  <a:lnTo>
                    <a:pt x="128" y="241"/>
                  </a:lnTo>
                  <a:lnTo>
                    <a:pt x="120" y="247"/>
                  </a:lnTo>
                  <a:lnTo>
                    <a:pt x="115" y="253"/>
                  </a:lnTo>
                  <a:lnTo>
                    <a:pt x="109" y="259"/>
                  </a:lnTo>
                  <a:lnTo>
                    <a:pt x="103" y="263"/>
                  </a:lnTo>
                  <a:lnTo>
                    <a:pt x="97" y="271"/>
                  </a:lnTo>
                  <a:lnTo>
                    <a:pt x="93" y="267"/>
                  </a:lnTo>
                  <a:lnTo>
                    <a:pt x="87" y="259"/>
                  </a:lnTo>
                  <a:lnTo>
                    <a:pt x="79" y="255"/>
                  </a:lnTo>
                  <a:lnTo>
                    <a:pt x="74" y="249"/>
                  </a:lnTo>
                  <a:lnTo>
                    <a:pt x="68" y="243"/>
                  </a:lnTo>
                  <a:lnTo>
                    <a:pt x="60" y="238"/>
                  </a:lnTo>
                  <a:lnTo>
                    <a:pt x="50" y="232"/>
                  </a:lnTo>
                  <a:lnTo>
                    <a:pt x="42" y="226"/>
                  </a:lnTo>
                  <a:lnTo>
                    <a:pt x="35" y="220"/>
                  </a:lnTo>
                  <a:lnTo>
                    <a:pt x="27" y="216"/>
                  </a:lnTo>
                  <a:lnTo>
                    <a:pt x="19" y="208"/>
                  </a:lnTo>
                  <a:lnTo>
                    <a:pt x="11" y="206"/>
                  </a:lnTo>
                  <a:lnTo>
                    <a:pt x="5" y="202"/>
                  </a:lnTo>
                  <a:lnTo>
                    <a:pt x="0" y="202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687" y="9748"/>
              <a:ext cx="274" cy="446"/>
            </a:xfrm>
            <a:custGeom>
              <a:avLst/>
              <a:gdLst>
                <a:gd name="T0" fmla="*/ 45 w 548"/>
                <a:gd name="T1" fmla="*/ 72 h 891"/>
                <a:gd name="T2" fmla="*/ 47 w 548"/>
                <a:gd name="T3" fmla="*/ 78 h 891"/>
                <a:gd name="T4" fmla="*/ 47 w 548"/>
                <a:gd name="T5" fmla="*/ 86 h 891"/>
                <a:gd name="T6" fmla="*/ 47 w 548"/>
                <a:gd name="T7" fmla="*/ 93 h 891"/>
                <a:gd name="T8" fmla="*/ 44 w 548"/>
                <a:gd name="T9" fmla="*/ 100 h 891"/>
                <a:gd name="T10" fmla="*/ 39 w 548"/>
                <a:gd name="T11" fmla="*/ 106 h 891"/>
                <a:gd name="T12" fmla="*/ 30 w 548"/>
                <a:gd name="T13" fmla="*/ 108 h 891"/>
                <a:gd name="T14" fmla="*/ 21 w 548"/>
                <a:gd name="T15" fmla="*/ 107 h 891"/>
                <a:gd name="T16" fmla="*/ 14 w 548"/>
                <a:gd name="T17" fmla="*/ 103 h 891"/>
                <a:gd name="T18" fmla="*/ 9 w 548"/>
                <a:gd name="T19" fmla="*/ 96 h 891"/>
                <a:gd name="T20" fmla="*/ 6 w 548"/>
                <a:gd name="T21" fmla="*/ 88 h 891"/>
                <a:gd name="T22" fmla="*/ 5 w 548"/>
                <a:gd name="T23" fmla="*/ 78 h 891"/>
                <a:gd name="T24" fmla="*/ 5 w 548"/>
                <a:gd name="T25" fmla="*/ 67 h 891"/>
                <a:gd name="T26" fmla="*/ 7 w 548"/>
                <a:gd name="T27" fmla="*/ 55 h 891"/>
                <a:gd name="T28" fmla="*/ 10 w 548"/>
                <a:gd name="T29" fmla="*/ 44 h 891"/>
                <a:gd name="T30" fmla="*/ 14 w 548"/>
                <a:gd name="T31" fmla="*/ 32 h 891"/>
                <a:gd name="T32" fmla="*/ 21 w 548"/>
                <a:gd name="T33" fmla="*/ 23 h 891"/>
                <a:gd name="T34" fmla="*/ 29 w 548"/>
                <a:gd name="T35" fmla="*/ 15 h 891"/>
                <a:gd name="T36" fmla="*/ 38 w 548"/>
                <a:gd name="T37" fmla="*/ 9 h 891"/>
                <a:gd name="T38" fmla="*/ 47 w 548"/>
                <a:gd name="T39" fmla="*/ 6 h 891"/>
                <a:gd name="T40" fmla="*/ 54 w 548"/>
                <a:gd name="T41" fmla="*/ 5 h 891"/>
                <a:gd name="T42" fmla="*/ 60 w 548"/>
                <a:gd name="T43" fmla="*/ 8 h 891"/>
                <a:gd name="T44" fmla="*/ 64 w 548"/>
                <a:gd name="T45" fmla="*/ 14 h 891"/>
                <a:gd name="T46" fmla="*/ 65 w 548"/>
                <a:gd name="T47" fmla="*/ 21 h 891"/>
                <a:gd name="T48" fmla="*/ 64 w 548"/>
                <a:gd name="T49" fmla="*/ 28 h 891"/>
                <a:gd name="T50" fmla="*/ 63 w 548"/>
                <a:gd name="T51" fmla="*/ 36 h 891"/>
                <a:gd name="T52" fmla="*/ 62 w 548"/>
                <a:gd name="T53" fmla="*/ 47 h 891"/>
                <a:gd name="T54" fmla="*/ 59 w 548"/>
                <a:gd name="T55" fmla="*/ 62 h 891"/>
                <a:gd name="T56" fmla="*/ 56 w 548"/>
                <a:gd name="T57" fmla="*/ 77 h 891"/>
                <a:gd name="T58" fmla="*/ 61 w 548"/>
                <a:gd name="T59" fmla="*/ 72 h 891"/>
                <a:gd name="T60" fmla="*/ 62 w 548"/>
                <a:gd name="T61" fmla="*/ 65 h 891"/>
                <a:gd name="T62" fmla="*/ 64 w 548"/>
                <a:gd name="T63" fmla="*/ 56 h 891"/>
                <a:gd name="T64" fmla="*/ 66 w 548"/>
                <a:gd name="T65" fmla="*/ 45 h 891"/>
                <a:gd name="T66" fmla="*/ 68 w 548"/>
                <a:gd name="T67" fmla="*/ 35 h 891"/>
                <a:gd name="T68" fmla="*/ 69 w 548"/>
                <a:gd name="T69" fmla="*/ 26 h 891"/>
                <a:gd name="T70" fmla="*/ 69 w 548"/>
                <a:gd name="T71" fmla="*/ 17 h 891"/>
                <a:gd name="T72" fmla="*/ 68 w 548"/>
                <a:gd name="T73" fmla="*/ 10 h 891"/>
                <a:gd name="T74" fmla="*/ 60 w 548"/>
                <a:gd name="T75" fmla="*/ 2 h 891"/>
                <a:gd name="T76" fmla="*/ 54 w 548"/>
                <a:gd name="T77" fmla="*/ 1 h 891"/>
                <a:gd name="T78" fmla="*/ 46 w 548"/>
                <a:gd name="T79" fmla="*/ 1 h 891"/>
                <a:gd name="T80" fmla="*/ 38 w 548"/>
                <a:gd name="T81" fmla="*/ 4 h 891"/>
                <a:gd name="T82" fmla="*/ 29 w 548"/>
                <a:gd name="T83" fmla="*/ 10 h 891"/>
                <a:gd name="T84" fmla="*/ 20 w 548"/>
                <a:gd name="T85" fmla="*/ 18 h 891"/>
                <a:gd name="T86" fmla="*/ 12 w 548"/>
                <a:gd name="T87" fmla="*/ 29 h 891"/>
                <a:gd name="T88" fmla="*/ 6 w 548"/>
                <a:gd name="T89" fmla="*/ 41 h 891"/>
                <a:gd name="T90" fmla="*/ 2 w 548"/>
                <a:gd name="T91" fmla="*/ 53 h 891"/>
                <a:gd name="T92" fmla="*/ 0 w 548"/>
                <a:gd name="T93" fmla="*/ 65 h 891"/>
                <a:gd name="T94" fmla="*/ 0 w 548"/>
                <a:gd name="T95" fmla="*/ 76 h 891"/>
                <a:gd name="T96" fmla="*/ 2 w 548"/>
                <a:gd name="T97" fmla="*/ 87 h 891"/>
                <a:gd name="T98" fmla="*/ 4 w 548"/>
                <a:gd name="T99" fmla="*/ 95 h 891"/>
                <a:gd name="T100" fmla="*/ 7 w 548"/>
                <a:gd name="T101" fmla="*/ 102 h 891"/>
                <a:gd name="T102" fmla="*/ 11 w 548"/>
                <a:gd name="T103" fmla="*/ 106 h 891"/>
                <a:gd name="T104" fmla="*/ 20 w 548"/>
                <a:gd name="T105" fmla="*/ 110 h 891"/>
                <a:gd name="T106" fmla="*/ 25 w 548"/>
                <a:gd name="T107" fmla="*/ 111 h 891"/>
                <a:gd name="T108" fmla="*/ 32 w 548"/>
                <a:gd name="T109" fmla="*/ 112 h 891"/>
                <a:gd name="T110" fmla="*/ 38 w 548"/>
                <a:gd name="T111" fmla="*/ 110 h 891"/>
                <a:gd name="T112" fmla="*/ 45 w 548"/>
                <a:gd name="T113" fmla="*/ 106 h 891"/>
                <a:gd name="T114" fmla="*/ 48 w 548"/>
                <a:gd name="T115" fmla="*/ 101 h 891"/>
                <a:gd name="T116" fmla="*/ 50 w 548"/>
                <a:gd name="T117" fmla="*/ 94 h 891"/>
                <a:gd name="T118" fmla="*/ 51 w 548"/>
                <a:gd name="T119" fmla="*/ 85 h 891"/>
                <a:gd name="T120" fmla="*/ 50 w 548"/>
                <a:gd name="T121" fmla="*/ 79 h 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8" h="891">
                  <a:moveTo>
                    <a:pt x="351" y="533"/>
                  </a:moveTo>
                  <a:lnTo>
                    <a:pt x="351" y="535"/>
                  </a:lnTo>
                  <a:lnTo>
                    <a:pt x="351" y="539"/>
                  </a:lnTo>
                  <a:lnTo>
                    <a:pt x="353" y="546"/>
                  </a:lnTo>
                  <a:lnTo>
                    <a:pt x="355" y="552"/>
                  </a:lnTo>
                  <a:lnTo>
                    <a:pt x="357" y="562"/>
                  </a:lnTo>
                  <a:lnTo>
                    <a:pt x="357" y="566"/>
                  </a:lnTo>
                  <a:lnTo>
                    <a:pt x="359" y="570"/>
                  </a:lnTo>
                  <a:lnTo>
                    <a:pt x="361" y="576"/>
                  </a:lnTo>
                  <a:lnTo>
                    <a:pt x="363" y="583"/>
                  </a:lnTo>
                  <a:lnTo>
                    <a:pt x="363" y="587"/>
                  </a:lnTo>
                  <a:lnTo>
                    <a:pt x="365" y="593"/>
                  </a:lnTo>
                  <a:lnTo>
                    <a:pt x="365" y="601"/>
                  </a:lnTo>
                  <a:lnTo>
                    <a:pt x="367" y="607"/>
                  </a:lnTo>
                  <a:lnTo>
                    <a:pt x="367" y="613"/>
                  </a:lnTo>
                  <a:lnTo>
                    <a:pt x="369" y="620"/>
                  </a:lnTo>
                  <a:lnTo>
                    <a:pt x="369" y="626"/>
                  </a:lnTo>
                  <a:lnTo>
                    <a:pt x="371" y="636"/>
                  </a:lnTo>
                  <a:lnTo>
                    <a:pt x="371" y="642"/>
                  </a:lnTo>
                  <a:lnTo>
                    <a:pt x="371" y="650"/>
                  </a:lnTo>
                  <a:lnTo>
                    <a:pt x="371" y="657"/>
                  </a:lnTo>
                  <a:lnTo>
                    <a:pt x="373" y="665"/>
                  </a:lnTo>
                  <a:lnTo>
                    <a:pt x="373" y="671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5" y="696"/>
                  </a:lnTo>
                  <a:lnTo>
                    <a:pt x="373" y="702"/>
                  </a:lnTo>
                  <a:lnTo>
                    <a:pt x="373" y="710"/>
                  </a:lnTo>
                  <a:lnTo>
                    <a:pt x="371" y="718"/>
                  </a:lnTo>
                  <a:lnTo>
                    <a:pt x="371" y="726"/>
                  </a:lnTo>
                  <a:lnTo>
                    <a:pt x="369" y="734"/>
                  </a:lnTo>
                  <a:lnTo>
                    <a:pt x="369" y="739"/>
                  </a:lnTo>
                  <a:lnTo>
                    <a:pt x="367" y="747"/>
                  </a:lnTo>
                  <a:lnTo>
                    <a:pt x="367" y="755"/>
                  </a:lnTo>
                  <a:lnTo>
                    <a:pt x="365" y="761"/>
                  </a:lnTo>
                  <a:lnTo>
                    <a:pt x="363" y="769"/>
                  </a:lnTo>
                  <a:lnTo>
                    <a:pt x="359" y="776"/>
                  </a:lnTo>
                  <a:lnTo>
                    <a:pt x="357" y="782"/>
                  </a:lnTo>
                  <a:lnTo>
                    <a:pt x="353" y="790"/>
                  </a:lnTo>
                  <a:lnTo>
                    <a:pt x="351" y="796"/>
                  </a:lnTo>
                  <a:lnTo>
                    <a:pt x="348" y="802"/>
                  </a:lnTo>
                  <a:lnTo>
                    <a:pt x="346" y="808"/>
                  </a:lnTo>
                  <a:lnTo>
                    <a:pt x="336" y="819"/>
                  </a:lnTo>
                  <a:lnTo>
                    <a:pt x="326" y="829"/>
                  </a:lnTo>
                  <a:lnTo>
                    <a:pt x="320" y="833"/>
                  </a:lnTo>
                  <a:lnTo>
                    <a:pt x="314" y="837"/>
                  </a:lnTo>
                  <a:lnTo>
                    <a:pt x="309" y="841"/>
                  </a:lnTo>
                  <a:lnTo>
                    <a:pt x="305" y="847"/>
                  </a:lnTo>
                  <a:lnTo>
                    <a:pt x="297" y="849"/>
                  </a:lnTo>
                  <a:lnTo>
                    <a:pt x="289" y="852"/>
                  </a:lnTo>
                  <a:lnTo>
                    <a:pt x="281" y="854"/>
                  </a:lnTo>
                  <a:lnTo>
                    <a:pt x="273" y="858"/>
                  </a:lnTo>
                  <a:lnTo>
                    <a:pt x="266" y="858"/>
                  </a:lnTo>
                  <a:lnTo>
                    <a:pt x="256" y="860"/>
                  </a:lnTo>
                  <a:lnTo>
                    <a:pt x="248" y="860"/>
                  </a:lnTo>
                  <a:lnTo>
                    <a:pt x="238" y="862"/>
                  </a:lnTo>
                  <a:lnTo>
                    <a:pt x="229" y="862"/>
                  </a:lnTo>
                  <a:lnTo>
                    <a:pt x="217" y="862"/>
                  </a:lnTo>
                  <a:lnTo>
                    <a:pt x="209" y="860"/>
                  </a:lnTo>
                  <a:lnTo>
                    <a:pt x="199" y="860"/>
                  </a:lnTo>
                  <a:lnTo>
                    <a:pt x="190" y="858"/>
                  </a:lnTo>
                  <a:lnTo>
                    <a:pt x="182" y="856"/>
                  </a:lnTo>
                  <a:lnTo>
                    <a:pt x="174" y="852"/>
                  </a:lnTo>
                  <a:lnTo>
                    <a:pt x="166" y="851"/>
                  </a:lnTo>
                  <a:lnTo>
                    <a:pt x="156" y="847"/>
                  </a:lnTo>
                  <a:lnTo>
                    <a:pt x="151" y="843"/>
                  </a:lnTo>
                  <a:lnTo>
                    <a:pt x="141" y="839"/>
                  </a:lnTo>
                  <a:lnTo>
                    <a:pt x="135" y="837"/>
                  </a:lnTo>
                  <a:lnTo>
                    <a:pt x="129" y="831"/>
                  </a:lnTo>
                  <a:lnTo>
                    <a:pt x="121" y="827"/>
                  </a:lnTo>
                  <a:lnTo>
                    <a:pt x="116" y="821"/>
                  </a:lnTo>
                  <a:lnTo>
                    <a:pt x="112" y="817"/>
                  </a:lnTo>
                  <a:lnTo>
                    <a:pt x="104" y="812"/>
                  </a:lnTo>
                  <a:lnTo>
                    <a:pt x="98" y="806"/>
                  </a:lnTo>
                  <a:lnTo>
                    <a:pt x="92" y="800"/>
                  </a:lnTo>
                  <a:lnTo>
                    <a:pt x="88" y="794"/>
                  </a:lnTo>
                  <a:lnTo>
                    <a:pt x="82" y="786"/>
                  </a:lnTo>
                  <a:lnTo>
                    <a:pt x="78" y="780"/>
                  </a:lnTo>
                  <a:lnTo>
                    <a:pt x="75" y="773"/>
                  </a:lnTo>
                  <a:lnTo>
                    <a:pt x="71" y="767"/>
                  </a:lnTo>
                  <a:lnTo>
                    <a:pt x="67" y="759"/>
                  </a:lnTo>
                  <a:lnTo>
                    <a:pt x="63" y="751"/>
                  </a:lnTo>
                  <a:lnTo>
                    <a:pt x="59" y="741"/>
                  </a:lnTo>
                  <a:lnTo>
                    <a:pt x="57" y="735"/>
                  </a:lnTo>
                  <a:lnTo>
                    <a:pt x="53" y="726"/>
                  </a:lnTo>
                  <a:lnTo>
                    <a:pt x="51" y="718"/>
                  </a:lnTo>
                  <a:lnTo>
                    <a:pt x="49" y="708"/>
                  </a:lnTo>
                  <a:lnTo>
                    <a:pt x="47" y="700"/>
                  </a:lnTo>
                  <a:lnTo>
                    <a:pt x="43" y="689"/>
                  </a:lnTo>
                  <a:lnTo>
                    <a:pt x="41" y="681"/>
                  </a:lnTo>
                  <a:lnTo>
                    <a:pt x="39" y="669"/>
                  </a:lnTo>
                  <a:lnTo>
                    <a:pt x="38" y="661"/>
                  </a:lnTo>
                  <a:lnTo>
                    <a:pt x="36" y="650"/>
                  </a:lnTo>
                  <a:lnTo>
                    <a:pt x="36" y="640"/>
                  </a:lnTo>
                  <a:lnTo>
                    <a:pt x="34" y="630"/>
                  </a:lnTo>
                  <a:lnTo>
                    <a:pt x="34" y="620"/>
                  </a:lnTo>
                  <a:lnTo>
                    <a:pt x="34" y="609"/>
                  </a:lnTo>
                  <a:lnTo>
                    <a:pt x="34" y="599"/>
                  </a:lnTo>
                  <a:lnTo>
                    <a:pt x="34" y="587"/>
                  </a:lnTo>
                  <a:lnTo>
                    <a:pt x="34" y="576"/>
                  </a:lnTo>
                  <a:lnTo>
                    <a:pt x="34" y="566"/>
                  </a:lnTo>
                  <a:lnTo>
                    <a:pt x="34" y="554"/>
                  </a:lnTo>
                  <a:lnTo>
                    <a:pt x="34" y="542"/>
                  </a:lnTo>
                  <a:lnTo>
                    <a:pt x="36" y="533"/>
                  </a:lnTo>
                  <a:lnTo>
                    <a:pt x="36" y="519"/>
                  </a:lnTo>
                  <a:lnTo>
                    <a:pt x="38" y="509"/>
                  </a:lnTo>
                  <a:lnTo>
                    <a:pt x="38" y="496"/>
                  </a:lnTo>
                  <a:lnTo>
                    <a:pt x="41" y="486"/>
                  </a:lnTo>
                  <a:lnTo>
                    <a:pt x="41" y="472"/>
                  </a:lnTo>
                  <a:lnTo>
                    <a:pt x="43" y="461"/>
                  </a:lnTo>
                  <a:lnTo>
                    <a:pt x="47" y="451"/>
                  </a:lnTo>
                  <a:lnTo>
                    <a:pt x="49" y="439"/>
                  </a:lnTo>
                  <a:lnTo>
                    <a:pt x="51" y="427"/>
                  </a:lnTo>
                  <a:lnTo>
                    <a:pt x="53" y="416"/>
                  </a:lnTo>
                  <a:lnTo>
                    <a:pt x="57" y="402"/>
                  </a:lnTo>
                  <a:lnTo>
                    <a:pt x="59" y="392"/>
                  </a:lnTo>
                  <a:lnTo>
                    <a:pt x="63" y="379"/>
                  </a:lnTo>
                  <a:lnTo>
                    <a:pt x="67" y="369"/>
                  </a:lnTo>
                  <a:lnTo>
                    <a:pt x="71" y="357"/>
                  </a:lnTo>
                  <a:lnTo>
                    <a:pt x="75" y="345"/>
                  </a:lnTo>
                  <a:lnTo>
                    <a:pt x="77" y="334"/>
                  </a:lnTo>
                  <a:lnTo>
                    <a:pt x="80" y="320"/>
                  </a:lnTo>
                  <a:lnTo>
                    <a:pt x="84" y="310"/>
                  </a:lnTo>
                  <a:lnTo>
                    <a:pt x="90" y="299"/>
                  </a:lnTo>
                  <a:lnTo>
                    <a:pt x="94" y="285"/>
                  </a:lnTo>
                  <a:lnTo>
                    <a:pt x="98" y="275"/>
                  </a:lnTo>
                  <a:lnTo>
                    <a:pt x="104" y="264"/>
                  </a:lnTo>
                  <a:lnTo>
                    <a:pt x="112" y="256"/>
                  </a:lnTo>
                  <a:lnTo>
                    <a:pt x="117" y="244"/>
                  </a:lnTo>
                  <a:lnTo>
                    <a:pt x="123" y="234"/>
                  </a:lnTo>
                  <a:lnTo>
                    <a:pt x="129" y="223"/>
                  </a:lnTo>
                  <a:lnTo>
                    <a:pt x="137" y="215"/>
                  </a:lnTo>
                  <a:lnTo>
                    <a:pt x="143" y="203"/>
                  </a:lnTo>
                  <a:lnTo>
                    <a:pt x="151" y="195"/>
                  </a:lnTo>
                  <a:lnTo>
                    <a:pt x="158" y="186"/>
                  </a:lnTo>
                  <a:lnTo>
                    <a:pt x="166" y="178"/>
                  </a:lnTo>
                  <a:lnTo>
                    <a:pt x="174" y="168"/>
                  </a:lnTo>
                  <a:lnTo>
                    <a:pt x="182" y="158"/>
                  </a:lnTo>
                  <a:lnTo>
                    <a:pt x="190" y="151"/>
                  </a:lnTo>
                  <a:lnTo>
                    <a:pt x="197" y="143"/>
                  </a:lnTo>
                  <a:lnTo>
                    <a:pt x="205" y="133"/>
                  </a:lnTo>
                  <a:lnTo>
                    <a:pt x="213" y="127"/>
                  </a:lnTo>
                  <a:lnTo>
                    <a:pt x="223" y="119"/>
                  </a:lnTo>
                  <a:lnTo>
                    <a:pt x="231" y="113"/>
                  </a:lnTo>
                  <a:lnTo>
                    <a:pt x="238" y="106"/>
                  </a:lnTo>
                  <a:lnTo>
                    <a:pt x="248" y="100"/>
                  </a:lnTo>
                  <a:lnTo>
                    <a:pt x="256" y="92"/>
                  </a:lnTo>
                  <a:lnTo>
                    <a:pt x="266" y="88"/>
                  </a:lnTo>
                  <a:lnTo>
                    <a:pt x="273" y="82"/>
                  </a:lnTo>
                  <a:lnTo>
                    <a:pt x="283" y="76"/>
                  </a:lnTo>
                  <a:lnTo>
                    <a:pt x="293" y="71"/>
                  </a:lnTo>
                  <a:lnTo>
                    <a:pt x="303" y="69"/>
                  </a:lnTo>
                  <a:lnTo>
                    <a:pt x="310" y="63"/>
                  </a:lnTo>
                  <a:lnTo>
                    <a:pt x="318" y="59"/>
                  </a:lnTo>
                  <a:lnTo>
                    <a:pt x="326" y="55"/>
                  </a:lnTo>
                  <a:lnTo>
                    <a:pt x="336" y="51"/>
                  </a:lnTo>
                  <a:lnTo>
                    <a:pt x="344" y="49"/>
                  </a:lnTo>
                  <a:lnTo>
                    <a:pt x="353" y="45"/>
                  </a:lnTo>
                  <a:lnTo>
                    <a:pt x="361" y="43"/>
                  </a:lnTo>
                  <a:lnTo>
                    <a:pt x="371" y="41"/>
                  </a:lnTo>
                  <a:lnTo>
                    <a:pt x="377" y="37"/>
                  </a:lnTo>
                  <a:lnTo>
                    <a:pt x="387" y="37"/>
                  </a:lnTo>
                  <a:lnTo>
                    <a:pt x="394" y="35"/>
                  </a:lnTo>
                  <a:lnTo>
                    <a:pt x="402" y="35"/>
                  </a:lnTo>
                  <a:lnTo>
                    <a:pt x="410" y="35"/>
                  </a:lnTo>
                  <a:lnTo>
                    <a:pt x="416" y="35"/>
                  </a:lnTo>
                  <a:lnTo>
                    <a:pt x="424" y="35"/>
                  </a:lnTo>
                  <a:lnTo>
                    <a:pt x="431" y="37"/>
                  </a:lnTo>
                  <a:lnTo>
                    <a:pt x="437" y="37"/>
                  </a:lnTo>
                  <a:lnTo>
                    <a:pt x="445" y="39"/>
                  </a:lnTo>
                  <a:lnTo>
                    <a:pt x="451" y="41"/>
                  </a:lnTo>
                  <a:lnTo>
                    <a:pt x="457" y="43"/>
                  </a:lnTo>
                  <a:lnTo>
                    <a:pt x="463" y="47"/>
                  </a:lnTo>
                  <a:lnTo>
                    <a:pt x="468" y="49"/>
                  </a:lnTo>
                  <a:lnTo>
                    <a:pt x="474" y="53"/>
                  </a:lnTo>
                  <a:lnTo>
                    <a:pt x="480" y="59"/>
                  </a:lnTo>
                  <a:lnTo>
                    <a:pt x="484" y="63"/>
                  </a:lnTo>
                  <a:lnTo>
                    <a:pt x="490" y="67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2" y="86"/>
                  </a:lnTo>
                  <a:lnTo>
                    <a:pt x="505" y="92"/>
                  </a:lnTo>
                  <a:lnTo>
                    <a:pt x="507" y="100"/>
                  </a:lnTo>
                  <a:lnTo>
                    <a:pt x="511" y="108"/>
                  </a:lnTo>
                  <a:lnTo>
                    <a:pt x="511" y="112"/>
                  </a:lnTo>
                  <a:lnTo>
                    <a:pt x="511" y="117"/>
                  </a:lnTo>
                  <a:lnTo>
                    <a:pt x="513" y="127"/>
                  </a:lnTo>
                  <a:lnTo>
                    <a:pt x="513" y="131"/>
                  </a:lnTo>
                  <a:lnTo>
                    <a:pt x="513" y="139"/>
                  </a:lnTo>
                  <a:lnTo>
                    <a:pt x="513" y="145"/>
                  </a:lnTo>
                  <a:lnTo>
                    <a:pt x="515" y="152"/>
                  </a:lnTo>
                  <a:lnTo>
                    <a:pt x="513" y="162"/>
                  </a:lnTo>
                  <a:lnTo>
                    <a:pt x="513" y="172"/>
                  </a:lnTo>
                  <a:lnTo>
                    <a:pt x="513" y="178"/>
                  </a:lnTo>
                  <a:lnTo>
                    <a:pt x="513" y="184"/>
                  </a:lnTo>
                  <a:lnTo>
                    <a:pt x="513" y="190"/>
                  </a:lnTo>
                  <a:lnTo>
                    <a:pt x="513" y="197"/>
                  </a:lnTo>
                  <a:lnTo>
                    <a:pt x="513" y="203"/>
                  </a:lnTo>
                  <a:lnTo>
                    <a:pt x="511" y="209"/>
                  </a:lnTo>
                  <a:lnTo>
                    <a:pt x="511" y="217"/>
                  </a:lnTo>
                  <a:lnTo>
                    <a:pt x="511" y="225"/>
                  </a:lnTo>
                  <a:lnTo>
                    <a:pt x="509" y="230"/>
                  </a:lnTo>
                  <a:lnTo>
                    <a:pt x="509" y="240"/>
                  </a:lnTo>
                  <a:lnTo>
                    <a:pt x="507" y="248"/>
                  </a:lnTo>
                  <a:lnTo>
                    <a:pt x="507" y="258"/>
                  </a:lnTo>
                  <a:lnTo>
                    <a:pt x="505" y="266"/>
                  </a:lnTo>
                  <a:lnTo>
                    <a:pt x="505" y="275"/>
                  </a:lnTo>
                  <a:lnTo>
                    <a:pt x="503" y="285"/>
                  </a:lnTo>
                  <a:lnTo>
                    <a:pt x="503" y="297"/>
                  </a:lnTo>
                  <a:lnTo>
                    <a:pt x="502" y="305"/>
                  </a:lnTo>
                  <a:lnTo>
                    <a:pt x="500" y="316"/>
                  </a:lnTo>
                  <a:lnTo>
                    <a:pt x="498" y="328"/>
                  </a:lnTo>
                  <a:lnTo>
                    <a:pt x="496" y="340"/>
                  </a:lnTo>
                  <a:lnTo>
                    <a:pt x="494" y="351"/>
                  </a:lnTo>
                  <a:lnTo>
                    <a:pt x="492" y="363"/>
                  </a:lnTo>
                  <a:lnTo>
                    <a:pt x="490" y="375"/>
                  </a:lnTo>
                  <a:lnTo>
                    <a:pt x="488" y="388"/>
                  </a:lnTo>
                  <a:lnTo>
                    <a:pt x="484" y="400"/>
                  </a:lnTo>
                  <a:lnTo>
                    <a:pt x="482" y="416"/>
                  </a:lnTo>
                  <a:lnTo>
                    <a:pt x="480" y="429"/>
                  </a:lnTo>
                  <a:lnTo>
                    <a:pt x="476" y="443"/>
                  </a:lnTo>
                  <a:lnTo>
                    <a:pt x="472" y="459"/>
                  </a:lnTo>
                  <a:lnTo>
                    <a:pt x="470" y="474"/>
                  </a:lnTo>
                  <a:lnTo>
                    <a:pt x="466" y="490"/>
                  </a:lnTo>
                  <a:lnTo>
                    <a:pt x="464" y="505"/>
                  </a:lnTo>
                  <a:lnTo>
                    <a:pt x="461" y="523"/>
                  </a:lnTo>
                  <a:lnTo>
                    <a:pt x="455" y="539"/>
                  </a:lnTo>
                  <a:lnTo>
                    <a:pt x="451" y="556"/>
                  </a:lnTo>
                  <a:lnTo>
                    <a:pt x="449" y="576"/>
                  </a:lnTo>
                  <a:lnTo>
                    <a:pt x="375" y="529"/>
                  </a:lnTo>
                  <a:lnTo>
                    <a:pt x="381" y="564"/>
                  </a:lnTo>
                  <a:lnTo>
                    <a:pt x="443" y="611"/>
                  </a:lnTo>
                  <a:lnTo>
                    <a:pt x="474" y="611"/>
                  </a:lnTo>
                  <a:lnTo>
                    <a:pt x="474" y="609"/>
                  </a:lnTo>
                  <a:lnTo>
                    <a:pt x="474" y="605"/>
                  </a:lnTo>
                  <a:lnTo>
                    <a:pt x="476" y="601"/>
                  </a:lnTo>
                  <a:lnTo>
                    <a:pt x="478" y="593"/>
                  </a:lnTo>
                  <a:lnTo>
                    <a:pt x="480" y="585"/>
                  </a:lnTo>
                  <a:lnTo>
                    <a:pt x="482" y="576"/>
                  </a:lnTo>
                  <a:lnTo>
                    <a:pt x="482" y="570"/>
                  </a:lnTo>
                  <a:lnTo>
                    <a:pt x="484" y="564"/>
                  </a:lnTo>
                  <a:lnTo>
                    <a:pt x="486" y="556"/>
                  </a:lnTo>
                  <a:lnTo>
                    <a:pt x="488" y="552"/>
                  </a:lnTo>
                  <a:lnTo>
                    <a:pt x="488" y="544"/>
                  </a:lnTo>
                  <a:lnTo>
                    <a:pt x="490" y="537"/>
                  </a:lnTo>
                  <a:lnTo>
                    <a:pt x="492" y="529"/>
                  </a:lnTo>
                  <a:lnTo>
                    <a:pt x="494" y="521"/>
                  </a:lnTo>
                  <a:lnTo>
                    <a:pt x="494" y="513"/>
                  </a:lnTo>
                  <a:lnTo>
                    <a:pt x="496" y="505"/>
                  </a:lnTo>
                  <a:lnTo>
                    <a:pt x="498" y="496"/>
                  </a:lnTo>
                  <a:lnTo>
                    <a:pt x="502" y="488"/>
                  </a:lnTo>
                  <a:lnTo>
                    <a:pt x="502" y="478"/>
                  </a:lnTo>
                  <a:lnTo>
                    <a:pt x="503" y="470"/>
                  </a:lnTo>
                  <a:lnTo>
                    <a:pt x="505" y="461"/>
                  </a:lnTo>
                  <a:lnTo>
                    <a:pt x="507" y="453"/>
                  </a:lnTo>
                  <a:lnTo>
                    <a:pt x="509" y="441"/>
                  </a:lnTo>
                  <a:lnTo>
                    <a:pt x="511" y="433"/>
                  </a:lnTo>
                  <a:lnTo>
                    <a:pt x="513" y="422"/>
                  </a:lnTo>
                  <a:lnTo>
                    <a:pt x="515" y="414"/>
                  </a:lnTo>
                  <a:lnTo>
                    <a:pt x="517" y="402"/>
                  </a:lnTo>
                  <a:lnTo>
                    <a:pt x="519" y="392"/>
                  </a:lnTo>
                  <a:lnTo>
                    <a:pt x="521" y="381"/>
                  </a:lnTo>
                  <a:lnTo>
                    <a:pt x="523" y="371"/>
                  </a:lnTo>
                  <a:lnTo>
                    <a:pt x="525" y="359"/>
                  </a:lnTo>
                  <a:lnTo>
                    <a:pt x="527" y="351"/>
                  </a:lnTo>
                  <a:lnTo>
                    <a:pt x="527" y="340"/>
                  </a:lnTo>
                  <a:lnTo>
                    <a:pt x="531" y="330"/>
                  </a:lnTo>
                  <a:lnTo>
                    <a:pt x="531" y="318"/>
                  </a:lnTo>
                  <a:lnTo>
                    <a:pt x="533" y="308"/>
                  </a:lnTo>
                  <a:lnTo>
                    <a:pt x="533" y="299"/>
                  </a:lnTo>
                  <a:lnTo>
                    <a:pt x="535" y="287"/>
                  </a:lnTo>
                  <a:lnTo>
                    <a:pt x="537" y="277"/>
                  </a:lnTo>
                  <a:lnTo>
                    <a:pt x="539" y="268"/>
                  </a:lnTo>
                  <a:lnTo>
                    <a:pt x="541" y="258"/>
                  </a:lnTo>
                  <a:lnTo>
                    <a:pt x="542" y="248"/>
                  </a:lnTo>
                  <a:lnTo>
                    <a:pt x="542" y="238"/>
                  </a:lnTo>
                  <a:lnTo>
                    <a:pt x="544" y="229"/>
                  </a:lnTo>
                  <a:lnTo>
                    <a:pt x="544" y="219"/>
                  </a:lnTo>
                  <a:lnTo>
                    <a:pt x="546" y="209"/>
                  </a:lnTo>
                  <a:lnTo>
                    <a:pt x="546" y="201"/>
                  </a:lnTo>
                  <a:lnTo>
                    <a:pt x="546" y="191"/>
                  </a:lnTo>
                  <a:lnTo>
                    <a:pt x="548" y="182"/>
                  </a:lnTo>
                  <a:lnTo>
                    <a:pt x="548" y="174"/>
                  </a:lnTo>
                  <a:lnTo>
                    <a:pt x="548" y="164"/>
                  </a:lnTo>
                  <a:lnTo>
                    <a:pt x="548" y="156"/>
                  </a:lnTo>
                  <a:lnTo>
                    <a:pt x="548" y="149"/>
                  </a:lnTo>
                  <a:lnTo>
                    <a:pt x="548" y="143"/>
                  </a:lnTo>
                  <a:lnTo>
                    <a:pt x="548" y="133"/>
                  </a:lnTo>
                  <a:lnTo>
                    <a:pt x="548" y="127"/>
                  </a:lnTo>
                  <a:lnTo>
                    <a:pt x="548" y="121"/>
                  </a:lnTo>
                  <a:lnTo>
                    <a:pt x="548" y="115"/>
                  </a:lnTo>
                  <a:lnTo>
                    <a:pt x="546" y="108"/>
                  </a:lnTo>
                  <a:lnTo>
                    <a:pt x="546" y="102"/>
                  </a:lnTo>
                  <a:lnTo>
                    <a:pt x="544" y="96"/>
                  </a:lnTo>
                  <a:lnTo>
                    <a:pt x="542" y="90"/>
                  </a:lnTo>
                  <a:lnTo>
                    <a:pt x="539" y="78"/>
                  </a:lnTo>
                  <a:lnTo>
                    <a:pt x="533" y="69"/>
                  </a:lnTo>
                  <a:lnTo>
                    <a:pt x="527" y="59"/>
                  </a:lnTo>
                  <a:lnTo>
                    <a:pt x="521" y="49"/>
                  </a:lnTo>
                  <a:lnTo>
                    <a:pt x="511" y="39"/>
                  </a:lnTo>
                  <a:lnTo>
                    <a:pt x="503" y="32"/>
                  </a:lnTo>
                  <a:lnTo>
                    <a:pt x="492" y="24"/>
                  </a:lnTo>
                  <a:lnTo>
                    <a:pt x="482" y="18"/>
                  </a:lnTo>
                  <a:lnTo>
                    <a:pt x="476" y="16"/>
                  </a:lnTo>
                  <a:lnTo>
                    <a:pt x="470" y="12"/>
                  </a:lnTo>
                  <a:lnTo>
                    <a:pt x="464" y="10"/>
                  </a:lnTo>
                  <a:lnTo>
                    <a:pt x="459" y="10"/>
                  </a:lnTo>
                  <a:lnTo>
                    <a:pt x="451" y="6"/>
                  </a:lnTo>
                  <a:lnTo>
                    <a:pt x="445" y="6"/>
                  </a:lnTo>
                  <a:lnTo>
                    <a:pt x="439" y="4"/>
                  </a:lnTo>
                  <a:lnTo>
                    <a:pt x="433" y="4"/>
                  </a:lnTo>
                  <a:lnTo>
                    <a:pt x="425" y="2"/>
                  </a:lnTo>
                  <a:lnTo>
                    <a:pt x="418" y="0"/>
                  </a:lnTo>
                  <a:lnTo>
                    <a:pt x="412" y="0"/>
                  </a:lnTo>
                  <a:lnTo>
                    <a:pt x="406" y="2"/>
                  </a:lnTo>
                  <a:lnTo>
                    <a:pt x="396" y="2"/>
                  </a:lnTo>
                  <a:lnTo>
                    <a:pt x="388" y="2"/>
                  </a:lnTo>
                  <a:lnTo>
                    <a:pt x="381" y="2"/>
                  </a:lnTo>
                  <a:lnTo>
                    <a:pt x="373" y="4"/>
                  </a:lnTo>
                  <a:lnTo>
                    <a:pt x="365" y="6"/>
                  </a:lnTo>
                  <a:lnTo>
                    <a:pt x="357" y="8"/>
                  </a:lnTo>
                  <a:lnTo>
                    <a:pt x="349" y="10"/>
                  </a:lnTo>
                  <a:lnTo>
                    <a:pt x="342" y="12"/>
                  </a:lnTo>
                  <a:lnTo>
                    <a:pt x="332" y="14"/>
                  </a:lnTo>
                  <a:lnTo>
                    <a:pt x="324" y="18"/>
                  </a:lnTo>
                  <a:lnTo>
                    <a:pt x="314" y="20"/>
                  </a:lnTo>
                  <a:lnTo>
                    <a:pt x="307" y="26"/>
                  </a:lnTo>
                  <a:lnTo>
                    <a:pt x="297" y="28"/>
                  </a:lnTo>
                  <a:lnTo>
                    <a:pt x="289" y="34"/>
                  </a:lnTo>
                  <a:lnTo>
                    <a:pt x="281" y="37"/>
                  </a:lnTo>
                  <a:lnTo>
                    <a:pt x="273" y="43"/>
                  </a:lnTo>
                  <a:lnTo>
                    <a:pt x="264" y="47"/>
                  </a:lnTo>
                  <a:lnTo>
                    <a:pt x="254" y="53"/>
                  </a:lnTo>
                  <a:lnTo>
                    <a:pt x="246" y="61"/>
                  </a:lnTo>
                  <a:lnTo>
                    <a:pt x="236" y="67"/>
                  </a:lnTo>
                  <a:lnTo>
                    <a:pt x="229" y="73"/>
                  </a:lnTo>
                  <a:lnTo>
                    <a:pt x="219" y="80"/>
                  </a:lnTo>
                  <a:lnTo>
                    <a:pt x="211" y="86"/>
                  </a:lnTo>
                  <a:lnTo>
                    <a:pt x="203" y="96"/>
                  </a:lnTo>
                  <a:lnTo>
                    <a:pt x="193" y="104"/>
                  </a:lnTo>
                  <a:lnTo>
                    <a:pt x="184" y="112"/>
                  </a:lnTo>
                  <a:lnTo>
                    <a:pt x="174" y="121"/>
                  </a:lnTo>
                  <a:lnTo>
                    <a:pt x="166" y="131"/>
                  </a:lnTo>
                  <a:lnTo>
                    <a:pt x="156" y="141"/>
                  </a:lnTo>
                  <a:lnTo>
                    <a:pt x="149" y="151"/>
                  </a:lnTo>
                  <a:lnTo>
                    <a:pt x="141" y="162"/>
                  </a:lnTo>
                  <a:lnTo>
                    <a:pt x="133" y="174"/>
                  </a:lnTo>
                  <a:lnTo>
                    <a:pt x="123" y="184"/>
                  </a:lnTo>
                  <a:lnTo>
                    <a:pt x="116" y="195"/>
                  </a:lnTo>
                  <a:lnTo>
                    <a:pt x="108" y="207"/>
                  </a:lnTo>
                  <a:lnTo>
                    <a:pt x="100" y="219"/>
                  </a:lnTo>
                  <a:lnTo>
                    <a:pt x="92" y="230"/>
                  </a:lnTo>
                  <a:lnTo>
                    <a:pt x="86" y="242"/>
                  </a:lnTo>
                  <a:lnTo>
                    <a:pt x="78" y="254"/>
                  </a:lnTo>
                  <a:lnTo>
                    <a:pt x="73" y="266"/>
                  </a:lnTo>
                  <a:lnTo>
                    <a:pt x="67" y="277"/>
                  </a:lnTo>
                  <a:lnTo>
                    <a:pt x="61" y="289"/>
                  </a:lnTo>
                  <a:lnTo>
                    <a:pt x="55" y="301"/>
                  </a:lnTo>
                  <a:lnTo>
                    <a:pt x="51" y="314"/>
                  </a:lnTo>
                  <a:lnTo>
                    <a:pt x="43" y="326"/>
                  </a:lnTo>
                  <a:lnTo>
                    <a:pt x="39" y="338"/>
                  </a:lnTo>
                  <a:lnTo>
                    <a:pt x="36" y="351"/>
                  </a:lnTo>
                  <a:lnTo>
                    <a:pt x="34" y="363"/>
                  </a:lnTo>
                  <a:lnTo>
                    <a:pt x="30" y="375"/>
                  </a:lnTo>
                  <a:lnTo>
                    <a:pt x="24" y="386"/>
                  </a:lnTo>
                  <a:lnTo>
                    <a:pt x="22" y="398"/>
                  </a:lnTo>
                  <a:lnTo>
                    <a:pt x="18" y="412"/>
                  </a:lnTo>
                  <a:lnTo>
                    <a:pt x="16" y="422"/>
                  </a:lnTo>
                  <a:lnTo>
                    <a:pt x="12" y="435"/>
                  </a:lnTo>
                  <a:lnTo>
                    <a:pt x="10" y="447"/>
                  </a:lnTo>
                  <a:lnTo>
                    <a:pt x="10" y="459"/>
                  </a:lnTo>
                  <a:lnTo>
                    <a:pt x="6" y="470"/>
                  </a:lnTo>
                  <a:lnTo>
                    <a:pt x="6" y="482"/>
                  </a:lnTo>
                  <a:lnTo>
                    <a:pt x="2" y="494"/>
                  </a:lnTo>
                  <a:lnTo>
                    <a:pt x="2" y="505"/>
                  </a:lnTo>
                  <a:lnTo>
                    <a:pt x="0" y="517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4"/>
                  </a:lnTo>
                  <a:lnTo>
                    <a:pt x="0" y="585"/>
                  </a:lnTo>
                  <a:lnTo>
                    <a:pt x="0" y="595"/>
                  </a:lnTo>
                  <a:lnTo>
                    <a:pt x="0" y="607"/>
                  </a:lnTo>
                  <a:lnTo>
                    <a:pt x="0" y="618"/>
                  </a:lnTo>
                  <a:lnTo>
                    <a:pt x="2" y="628"/>
                  </a:lnTo>
                  <a:lnTo>
                    <a:pt x="4" y="640"/>
                  </a:lnTo>
                  <a:lnTo>
                    <a:pt x="4" y="648"/>
                  </a:lnTo>
                  <a:lnTo>
                    <a:pt x="6" y="659"/>
                  </a:lnTo>
                  <a:lnTo>
                    <a:pt x="8" y="669"/>
                  </a:lnTo>
                  <a:lnTo>
                    <a:pt x="10" y="679"/>
                  </a:lnTo>
                  <a:lnTo>
                    <a:pt x="10" y="689"/>
                  </a:lnTo>
                  <a:lnTo>
                    <a:pt x="12" y="698"/>
                  </a:lnTo>
                  <a:lnTo>
                    <a:pt x="14" y="706"/>
                  </a:lnTo>
                  <a:lnTo>
                    <a:pt x="18" y="716"/>
                  </a:lnTo>
                  <a:lnTo>
                    <a:pt x="20" y="724"/>
                  </a:lnTo>
                  <a:lnTo>
                    <a:pt x="22" y="734"/>
                  </a:lnTo>
                  <a:lnTo>
                    <a:pt x="24" y="741"/>
                  </a:lnTo>
                  <a:lnTo>
                    <a:pt x="28" y="749"/>
                  </a:lnTo>
                  <a:lnTo>
                    <a:pt x="30" y="757"/>
                  </a:lnTo>
                  <a:lnTo>
                    <a:pt x="34" y="765"/>
                  </a:lnTo>
                  <a:lnTo>
                    <a:pt x="36" y="773"/>
                  </a:lnTo>
                  <a:lnTo>
                    <a:pt x="39" y="780"/>
                  </a:lnTo>
                  <a:lnTo>
                    <a:pt x="41" y="786"/>
                  </a:lnTo>
                  <a:lnTo>
                    <a:pt x="45" y="792"/>
                  </a:lnTo>
                  <a:lnTo>
                    <a:pt x="49" y="798"/>
                  </a:lnTo>
                  <a:lnTo>
                    <a:pt x="51" y="806"/>
                  </a:lnTo>
                  <a:lnTo>
                    <a:pt x="55" y="812"/>
                  </a:lnTo>
                  <a:lnTo>
                    <a:pt x="59" y="817"/>
                  </a:lnTo>
                  <a:lnTo>
                    <a:pt x="63" y="821"/>
                  </a:lnTo>
                  <a:lnTo>
                    <a:pt x="67" y="827"/>
                  </a:lnTo>
                  <a:lnTo>
                    <a:pt x="69" y="827"/>
                  </a:lnTo>
                  <a:lnTo>
                    <a:pt x="75" y="833"/>
                  </a:lnTo>
                  <a:lnTo>
                    <a:pt x="77" y="835"/>
                  </a:lnTo>
                  <a:lnTo>
                    <a:pt x="82" y="839"/>
                  </a:lnTo>
                  <a:lnTo>
                    <a:pt x="88" y="843"/>
                  </a:lnTo>
                  <a:lnTo>
                    <a:pt x="96" y="847"/>
                  </a:lnTo>
                  <a:lnTo>
                    <a:pt x="102" y="851"/>
                  </a:lnTo>
                  <a:lnTo>
                    <a:pt x="110" y="856"/>
                  </a:lnTo>
                  <a:lnTo>
                    <a:pt x="119" y="860"/>
                  </a:lnTo>
                  <a:lnTo>
                    <a:pt x="129" y="864"/>
                  </a:lnTo>
                  <a:lnTo>
                    <a:pt x="137" y="870"/>
                  </a:lnTo>
                  <a:lnTo>
                    <a:pt x="149" y="874"/>
                  </a:lnTo>
                  <a:lnTo>
                    <a:pt x="153" y="876"/>
                  </a:lnTo>
                  <a:lnTo>
                    <a:pt x="158" y="878"/>
                  </a:lnTo>
                  <a:lnTo>
                    <a:pt x="164" y="880"/>
                  </a:lnTo>
                  <a:lnTo>
                    <a:pt x="170" y="882"/>
                  </a:lnTo>
                  <a:lnTo>
                    <a:pt x="176" y="884"/>
                  </a:lnTo>
                  <a:lnTo>
                    <a:pt x="180" y="884"/>
                  </a:lnTo>
                  <a:lnTo>
                    <a:pt x="188" y="886"/>
                  </a:lnTo>
                  <a:lnTo>
                    <a:pt x="193" y="888"/>
                  </a:lnTo>
                  <a:lnTo>
                    <a:pt x="199" y="888"/>
                  </a:lnTo>
                  <a:lnTo>
                    <a:pt x="205" y="890"/>
                  </a:lnTo>
                  <a:lnTo>
                    <a:pt x="211" y="890"/>
                  </a:lnTo>
                  <a:lnTo>
                    <a:pt x="217" y="891"/>
                  </a:lnTo>
                  <a:lnTo>
                    <a:pt x="225" y="891"/>
                  </a:lnTo>
                  <a:lnTo>
                    <a:pt x="231" y="891"/>
                  </a:lnTo>
                  <a:lnTo>
                    <a:pt x="236" y="891"/>
                  </a:lnTo>
                  <a:lnTo>
                    <a:pt x="244" y="891"/>
                  </a:lnTo>
                  <a:lnTo>
                    <a:pt x="250" y="891"/>
                  </a:lnTo>
                  <a:lnTo>
                    <a:pt x="256" y="890"/>
                  </a:lnTo>
                  <a:lnTo>
                    <a:pt x="264" y="890"/>
                  </a:lnTo>
                  <a:lnTo>
                    <a:pt x="270" y="890"/>
                  </a:lnTo>
                  <a:lnTo>
                    <a:pt x="275" y="888"/>
                  </a:lnTo>
                  <a:lnTo>
                    <a:pt x="283" y="884"/>
                  </a:lnTo>
                  <a:lnTo>
                    <a:pt x="289" y="882"/>
                  </a:lnTo>
                  <a:lnTo>
                    <a:pt x="295" y="880"/>
                  </a:lnTo>
                  <a:lnTo>
                    <a:pt x="303" y="876"/>
                  </a:lnTo>
                  <a:lnTo>
                    <a:pt x="309" y="874"/>
                  </a:lnTo>
                  <a:lnTo>
                    <a:pt x="314" y="870"/>
                  </a:lnTo>
                  <a:lnTo>
                    <a:pt x="322" y="868"/>
                  </a:lnTo>
                  <a:lnTo>
                    <a:pt x="328" y="862"/>
                  </a:lnTo>
                  <a:lnTo>
                    <a:pt x="334" y="858"/>
                  </a:lnTo>
                  <a:lnTo>
                    <a:pt x="340" y="852"/>
                  </a:lnTo>
                  <a:lnTo>
                    <a:pt x="348" y="849"/>
                  </a:lnTo>
                  <a:lnTo>
                    <a:pt x="353" y="843"/>
                  </a:lnTo>
                  <a:lnTo>
                    <a:pt x="359" y="837"/>
                  </a:lnTo>
                  <a:lnTo>
                    <a:pt x="365" y="831"/>
                  </a:lnTo>
                  <a:lnTo>
                    <a:pt x="373" y="823"/>
                  </a:lnTo>
                  <a:lnTo>
                    <a:pt x="375" y="819"/>
                  </a:lnTo>
                  <a:lnTo>
                    <a:pt x="377" y="815"/>
                  </a:lnTo>
                  <a:lnTo>
                    <a:pt x="381" y="812"/>
                  </a:lnTo>
                  <a:lnTo>
                    <a:pt x="383" y="802"/>
                  </a:lnTo>
                  <a:lnTo>
                    <a:pt x="387" y="794"/>
                  </a:lnTo>
                  <a:lnTo>
                    <a:pt x="388" y="786"/>
                  </a:lnTo>
                  <a:lnTo>
                    <a:pt x="390" y="782"/>
                  </a:lnTo>
                  <a:lnTo>
                    <a:pt x="392" y="776"/>
                  </a:lnTo>
                  <a:lnTo>
                    <a:pt x="394" y="771"/>
                  </a:lnTo>
                  <a:lnTo>
                    <a:pt x="396" y="761"/>
                  </a:lnTo>
                  <a:lnTo>
                    <a:pt x="396" y="755"/>
                  </a:lnTo>
                  <a:lnTo>
                    <a:pt x="398" y="745"/>
                  </a:lnTo>
                  <a:lnTo>
                    <a:pt x="400" y="737"/>
                  </a:lnTo>
                  <a:lnTo>
                    <a:pt x="402" y="728"/>
                  </a:lnTo>
                  <a:lnTo>
                    <a:pt x="402" y="718"/>
                  </a:lnTo>
                  <a:lnTo>
                    <a:pt x="402" y="708"/>
                  </a:lnTo>
                  <a:lnTo>
                    <a:pt x="404" y="698"/>
                  </a:lnTo>
                  <a:lnTo>
                    <a:pt x="402" y="691"/>
                  </a:lnTo>
                  <a:lnTo>
                    <a:pt x="402" y="685"/>
                  </a:lnTo>
                  <a:lnTo>
                    <a:pt x="402" y="679"/>
                  </a:lnTo>
                  <a:lnTo>
                    <a:pt x="402" y="673"/>
                  </a:lnTo>
                  <a:lnTo>
                    <a:pt x="402" y="667"/>
                  </a:lnTo>
                  <a:lnTo>
                    <a:pt x="402" y="661"/>
                  </a:lnTo>
                  <a:lnTo>
                    <a:pt x="400" y="654"/>
                  </a:lnTo>
                  <a:lnTo>
                    <a:pt x="400" y="648"/>
                  </a:lnTo>
                  <a:lnTo>
                    <a:pt x="398" y="642"/>
                  </a:lnTo>
                  <a:lnTo>
                    <a:pt x="398" y="634"/>
                  </a:lnTo>
                  <a:lnTo>
                    <a:pt x="396" y="626"/>
                  </a:lnTo>
                  <a:lnTo>
                    <a:pt x="396" y="620"/>
                  </a:lnTo>
                  <a:lnTo>
                    <a:pt x="394" y="613"/>
                  </a:lnTo>
                  <a:lnTo>
                    <a:pt x="392" y="607"/>
                  </a:lnTo>
                  <a:lnTo>
                    <a:pt x="392" y="599"/>
                  </a:lnTo>
                  <a:lnTo>
                    <a:pt x="390" y="591"/>
                  </a:lnTo>
                  <a:lnTo>
                    <a:pt x="351" y="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743" y="10029"/>
              <a:ext cx="134" cy="58"/>
            </a:xfrm>
            <a:custGeom>
              <a:avLst/>
              <a:gdLst>
                <a:gd name="T0" fmla="*/ 1 w 267"/>
                <a:gd name="T1" fmla="*/ 0 h 117"/>
                <a:gd name="T2" fmla="*/ 3 w 267"/>
                <a:gd name="T3" fmla="*/ 0 h 117"/>
                <a:gd name="T4" fmla="*/ 5 w 267"/>
                <a:gd name="T5" fmla="*/ 1 h 117"/>
                <a:gd name="T6" fmla="*/ 6 w 267"/>
                <a:gd name="T7" fmla="*/ 2 h 117"/>
                <a:gd name="T8" fmla="*/ 8 w 267"/>
                <a:gd name="T9" fmla="*/ 3 h 117"/>
                <a:gd name="T10" fmla="*/ 10 w 267"/>
                <a:gd name="T11" fmla="*/ 4 h 117"/>
                <a:gd name="T12" fmla="*/ 12 w 267"/>
                <a:gd name="T13" fmla="*/ 5 h 117"/>
                <a:gd name="T14" fmla="*/ 14 w 267"/>
                <a:gd name="T15" fmla="*/ 6 h 117"/>
                <a:gd name="T16" fmla="*/ 17 w 267"/>
                <a:gd name="T17" fmla="*/ 7 h 117"/>
                <a:gd name="T18" fmla="*/ 18 w 267"/>
                <a:gd name="T19" fmla="*/ 7 h 117"/>
                <a:gd name="T20" fmla="*/ 20 w 267"/>
                <a:gd name="T21" fmla="*/ 8 h 117"/>
                <a:gd name="T22" fmla="*/ 21 w 267"/>
                <a:gd name="T23" fmla="*/ 8 h 117"/>
                <a:gd name="T24" fmla="*/ 23 w 267"/>
                <a:gd name="T25" fmla="*/ 8 h 117"/>
                <a:gd name="T26" fmla="*/ 25 w 267"/>
                <a:gd name="T27" fmla="*/ 9 h 117"/>
                <a:gd name="T28" fmla="*/ 26 w 267"/>
                <a:gd name="T29" fmla="*/ 9 h 117"/>
                <a:gd name="T30" fmla="*/ 27 w 267"/>
                <a:gd name="T31" fmla="*/ 9 h 117"/>
                <a:gd name="T32" fmla="*/ 29 w 267"/>
                <a:gd name="T33" fmla="*/ 9 h 117"/>
                <a:gd name="T34" fmla="*/ 31 w 267"/>
                <a:gd name="T35" fmla="*/ 10 h 117"/>
                <a:gd name="T36" fmla="*/ 33 w 267"/>
                <a:gd name="T37" fmla="*/ 10 h 117"/>
                <a:gd name="T38" fmla="*/ 33 w 267"/>
                <a:gd name="T39" fmla="*/ 14 h 117"/>
                <a:gd name="T40" fmla="*/ 32 w 267"/>
                <a:gd name="T41" fmla="*/ 14 h 117"/>
                <a:gd name="T42" fmla="*/ 31 w 267"/>
                <a:gd name="T43" fmla="*/ 14 h 117"/>
                <a:gd name="T44" fmla="*/ 30 w 267"/>
                <a:gd name="T45" fmla="*/ 13 h 117"/>
                <a:gd name="T46" fmla="*/ 28 w 267"/>
                <a:gd name="T47" fmla="*/ 13 h 117"/>
                <a:gd name="T48" fmla="*/ 26 w 267"/>
                <a:gd name="T49" fmla="*/ 13 h 117"/>
                <a:gd name="T50" fmla="*/ 23 w 267"/>
                <a:gd name="T51" fmla="*/ 12 h 117"/>
                <a:gd name="T52" fmla="*/ 21 w 267"/>
                <a:gd name="T53" fmla="*/ 12 h 117"/>
                <a:gd name="T54" fmla="*/ 20 w 267"/>
                <a:gd name="T55" fmla="*/ 11 h 117"/>
                <a:gd name="T56" fmla="*/ 18 w 267"/>
                <a:gd name="T57" fmla="*/ 11 h 117"/>
                <a:gd name="T58" fmla="*/ 15 w 267"/>
                <a:gd name="T59" fmla="*/ 10 h 117"/>
                <a:gd name="T60" fmla="*/ 13 w 267"/>
                <a:gd name="T61" fmla="*/ 9 h 117"/>
                <a:gd name="T62" fmla="*/ 10 w 267"/>
                <a:gd name="T63" fmla="*/ 8 h 117"/>
                <a:gd name="T64" fmla="*/ 7 w 267"/>
                <a:gd name="T65" fmla="*/ 7 h 117"/>
                <a:gd name="T66" fmla="*/ 5 w 267"/>
                <a:gd name="T67" fmla="*/ 6 h 117"/>
                <a:gd name="T68" fmla="*/ 3 w 267"/>
                <a:gd name="T69" fmla="*/ 5 h 117"/>
                <a:gd name="T70" fmla="*/ 0 w 267"/>
                <a:gd name="T71" fmla="*/ 3 h 117"/>
                <a:gd name="T72" fmla="*/ 1 w 267"/>
                <a:gd name="T73" fmla="*/ 0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117">
                  <a:moveTo>
                    <a:pt x="3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4" y="23"/>
                  </a:lnTo>
                  <a:lnTo>
                    <a:pt x="60" y="27"/>
                  </a:lnTo>
                  <a:lnTo>
                    <a:pt x="68" y="31"/>
                  </a:lnTo>
                  <a:lnTo>
                    <a:pt x="76" y="35"/>
                  </a:lnTo>
                  <a:lnTo>
                    <a:pt x="83" y="39"/>
                  </a:lnTo>
                  <a:lnTo>
                    <a:pt x="91" y="43"/>
                  </a:lnTo>
                  <a:lnTo>
                    <a:pt x="101" y="47"/>
                  </a:lnTo>
                  <a:lnTo>
                    <a:pt x="111" y="49"/>
                  </a:lnTo>
                  <a:lnTo>
                    <a:pt x="120" y="55"/>
                  </a:lnTo>
                  <a:lnTo>
                    <a:pt x="130" y="56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50" y="62"/>
                  </a:lnTo>
                  <a:lnTo>
                    <a:pt x="156" y="64"/>
                  </a:lnTo>
                  <a:lnTo>
                    <a:pt x="161" y="66"/>
                  </a:lnTo>
                  <a:lnTo>
                    <a:pt x="167" y="68"/>
                  </a:lnTo>
                  <a:lnTo>
                    <a:pt x="173" y="68"/>
                  </a:lnTo>
                  <a:lnTo>
                    <a:pt x="179" y="70"/>
                  </a:lnTo>
                  <a:lnTo>
                    <a:pt x="187" y="72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4" y="74"/>
                  </a:lnTo>
                  <a:lnTo>
                    <a:pt x="210" y="76"/>
                  </a:lnTo>
                  <a:lnTo>
                    <a:pt x="216" y="76"/>
                  </a:lnTo>
                  <a:lnTo>
                    <a:pt x="222" y="78"/>
                  </a:lnTo>
                  <a:lnTo>
                    <a:pt x="230" y="78"/>
                  </a:lnTo>
                  <a:lnTo>
                    <a:pt x="237" y="80"/>
                  </a:lnTo>
                  <a:lnTo>
                    <a:pt x="243" y="80"/>
                  </a:lnTo>
                  <a:lnTo>
                    <a:pt x="251" y="80"/>
                  </a:lnTo>
                  <a:lnTo>
                    <a:pt x="257" y="82"/>
                  </a:lnTo>
                  <a:lnTo>
                    <a:pt x="267" y="82"/>
                  </a:lnTo>
                  <a:lnTo>
                    <a:pt x="263" y="117"/>
                  </a:lnTo>
                  <a:lnTo>
                    <a:pt x="261" y="117"/>
                  </a:lnTo>
                  <a:lnTo>
                    <a:pt x="255" y="115"/>
                  </a:lnTo>
                  <a:lnTo>
                    <a:pt x="251" y="115"/>
                  </a:lnTo>
                  <a:lnTo>
                    <a:pt x="247" y="113"/>
                  </a:lnTo>
                  <a:lnTo>
                    <a:pt x="239" y="111"/>
                  </a:lnTo>
                  <a:lnTo>
                    <a:pt x="234" y="111"/>
                  </a:lnTo>
                  <a:lnTo>
                    <a:pt x="226" y="109"/>
                  </a:lnTo>
                  <a:lnTo>
                    <a:pt x="218" y="109"/>
                  </a:lnTo>
                  <a:lnTo>
                    <a:pt x="210" y="107"/>
                  </a:lnTo>
                  <a:lnTo>
                    <a:pt x="202" y="105"/>
                  </a:lnTo>
                  <a:lnTo>
                    <a:pt x="193" y="103"/>
                  </a:lnTo>
                  <a:lnTo>
                    <a:pt x="183" y="101"/>
                  </a:lnTo>
                  <a:lnTo>
                    <a:pt x="175" y="99"/>
                  </a:lnTo>
                  <a:lnTo>
                    <a:pt x="165" y="97"/>
                  </a:lnTo>
                  <a:lnTo>
                    <a:pt x="159" y="95"/>
                  </a:lnTo>
                  <a:lnTo>
                    <a:pt x="154" y="94"/>
                  </a:lnTo>
                  <a:lnTo>
                    <a:pt x="148" y="92"/>
                  </a:lnTo>
                  <a:lnTo>
                    <a:pt x="142" y="90"/>
                  </a:lnTo>
                  <a:lnTo>
                    <a:pt x="132" y="88"/>
                  </a:lnTo>
                  <a:lnTo>
                    <a:pt x="120" y="84"/>
                  </a:lnTo>
                  <a:lnTo>
                    <a:pt x="111" y="80"/>
                  </a:lnTo>
                  <a:lnTo>
                    <a:pt x="99" y="78"/>
                  </a:lnTo>
                  <a:lnTo>
                    <a:pt x="89" y="74"/>
                  </a:lnTo>
                  <a:lnTo>
                    <a:pt x="78" y="70"/>
                  </a:lnTo>
                  <a:lnTo>
                    <a:pt x="66" y="64"/>
                  </a:lnTo>
                  <a:lnTo>
                    <a:pt x="56" y="60"/>
                  </a:lnTo>
                  <a:lnTo>
                    <a:pt x="44" y="56"/>
                  </a:lnTo>
                  <a:lnTo>
                    <a:pt x="37" y="51"/>
                  </a:lnTo>
                  <a:lnTo>
                    <a:pt x="25" y="45"/>
                  </a:lnTo>
                  <a:lnTo>
                    <a:pt x="17" y="41"/>
                  </a:lnTo>
                  <a:lnTo>
                    <a:pt x="7" y="35"/>
                  </a:lnTo>
                  <a:lnTo>
                    <a:pt x="0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654" y="9785"/>
              <a:ext cx="292" cy="70"/>
            </a:xfrm>
            <a:custGeom>
              <a:avLst/>
              <a:gdLst>
                <a:gd name="T0" fmla="*/ 1 w 585"/>
                <a:gd name="T1" fmla="*/ 0 h 141"/>
                <a:gd name="T2" fmla="*/ 3 w 585"/>
                <a:gd name="T3" fmla="*/ 1 h 141"/>
                <a:gd name="T4" fmla="*/ 3 w 585"/>
                <a:gd name="T5" fmla="*/ 1 h 141"/>
                <a:gd name="T6" fmla="*/ 5 w 585"/>
                <a:gd name="T7" fmla="*/ 2 h 141"/>
                <a:gd name="T8" fmla="*/ 6 w 585"/>
                <a:gd name="T9" fmla="*/ 3 h 141"/>
                <a:gd name="T10" fmla="*/ 8 w 585"/>
                <a:gd name="T11" fmla="*/ 4 h 141"/>
                <a:gd name="T12" fmla="*/ 10 w 585"/>
                <a:gd name="T13" fmla="*/ 4 h 141"/>
                <a:gd name="T14" fmla="*/ 12 w 585"/>
                <a:gd name="T15" fmla="*/ 5 h 141"/>
                <a:gd name="T16" fmla="*/ 14 w 585"/>
                <a:gd name="T17" fmla="*/ 6 h 141"/>
                <a:gd name="T18" fmla="*/ 17 w 585"/>
                <a:gd name="T19" fmla="*/ 7 h 141"/>
                <a:gd name="T20" fmla="*/ 19 w 585"/>
                <a:gd name="T21" fmla="*/ 8 h 141"/>
                <a:gd name="T22" fmla="*/ 22 w 585"/>
                <a:gd name="T23" fmla="*/ 8 h 141"/>
                <a:gd name="T24" fmla="*/ 24 w 585"/>
                <a:gd name="T25" fmla="*/ 9 h 141"/>
                <a:gd name="T26" fmla="*/ 27 w 585"/>
                <a:gd name="T27" fmla="*/ 10 h 141"/>
                <a:gd name="T28" fmla="*/ 30 w 585"/>
                <a:gd name="T29" fmla="*/ 11 h 141"/>
                <a:gd name="T30" fmla="*/ 33 w 585"/>
                <a:gd name="T31" fmla="*/ 12 h 141"/>
                <a:gd name="T32" fmla="*/ 36 w 585"/>
                <a:gd name="T33" fmla="*/ 12 h 141"/>
                <a:gd name="T34" fmla="*/ 39 w 585"/>
                <a:gd name="T35" fmla="*/ 13 h 141"/>
                <a:gd name="T36" fmla="*/ 42 w 585"/>
                <a:gd name="T37" fmla="*/ 13 h 141"/>
                <a:gd name="T38" fmla="*/ 45 w 585"/>
                <a:gd name="T39" fmla="*/ 13 h 141"/>
                <a:gd name="T40" fmla="*/ 48 w 585"/>
                <a:gd name="T41" fmla="*/ 13 h 141"/>
                <a:gd name="T42" fmla="*/ 51 w 585"/>
                <a:gd name="T43" fmla="*/ 13 h 141"/>
                <a:gd name="T44" fmla="*/ 54 w 585"/>
                <a:gd name="T45" fmla="*/ 13 h 141"/>
                <a:gd name="T46" fmla="*/ 57 w 585"/>
                <a:gd name="T47" fmla="*/ 13 h 141"/>
                <a:gd name="T48" fmla="*/ 59 w 585"/>
                <a:gd name="T49" fmla="*/ 12 h 141"/>
                <a:gd name="T50" fmla="*/ 62 w 585"/>
                <a:gd name="T51" fmla="*/ 11 h 141"/>
                <a:gd name="T52" fmla="*/ 65 w 585"/>
                <a:gd name="T53" fmla="*/ 10 h 141"/>
                <a:gd name="T54" fmla="*/ 67 w 585"/>
                <a:gd name="T55" fmla="*/ 9 h 141"/>
                <a:gd name="T56" fmla="*/ 70 w 585"/>
                <a:gd name="T57" fmla="*/ 7 h 141"/>
                <a:gd name="T58" fmla="*/ 72 w 585"/>
                <a:gd name="T59" fmla="*/ 6 h 141"/>
                <a:gd name="T60" fmla="*/ 72 w 585"/>
                <a:gd name="T61" fmla="*/ 10 h 141"/>
                <a:gd name="T62" fmla="*/ 71 w 585"/>
                <a:gd name="T63" fmla="*/ 11 h 141"/>
                <a:gd name="T64" fmla="*/ 69 w 585"/>
                <a:gd name="T65" fmla="*/ 12 h 141"/>
                <a:gd name="T66" fmla="*/ 67 w 585"/>
                <a:gd name="T67" fmla="*/ 13 h 141"/>
                <a:gd name="T68" fmla="*/ 66 w 585"/>
                <a:gd name="T69" fmla="*/ 14 h 141"/>
                <a:gd name="T70" fmla="*/ 64 w 585"/>
                <a:gd name="T71" fmla="*/ 14 h 141"/>
                <a:gd name="T72" fmla="*/ 62 w 585"/>
                <a:gd name="T73" fmla="*/ 14 h 141"/>
                <a:gd name="T74" fmla="*/ 61 w 585"/>
                <a:gd name="T75" fmla="*/ 15 h 141"/>
                <a:gd name="T76" fmla="*/ 59 w 585"/>
                <a:gd name="T77" fmla="*/ 15 h 141"/>
                <a:gd name="T78" fmla="*/ 57 w 585"/>
                <a:gd name="T79" fmla="*/ 16 h 141"/>
                <a:gd name="T80" fmla="*/ 55 w 585"/>
                <a:gd name="T81" fmla="*/ 16 h 141"/>
                <a:gd name="T82" fmla="*/ 52 w 585"/>
                <a:gd name="T83" fmla="*/ 17 h 141"/>
                <a:gd name="T84" fmla="*/ 50 w 585"/>
                <a:gd name="T85" fmla="*/ 17 h 141"/>
                <a:gd name="T86" fmla="*/ 47 w 585"/>
                <a:gd name="T87" fmla="*/ 17 h 141"/>
                <a:gd name="T88" fmla="*/ 44 w 585"/>
                <a:gd name="T89" fmla="*/ 17 h 141"/>
                <a:gd name="T90" fmla="*/ 42 w 585"/>
                <a:gd name="T91" fmla="*/ 17 h 141"/>
                <a:gd name="T92" fmla="*/ 39 w 585"/>
                <a:gd name="T93" fmla="*/ 17 h 141"/>
                <a:gd name="T94" fmla="*/ 36 w 585"/>
                <a:gd name="T95" fmla="*/ 16 h 141"/>
                <a:gd name="T96" fmla="*/ 32 w 585"/>
                <a:gd name="T97" fmla="*/ 16 h 141"/>
                <a:gd name="T98" fmla="*/ 29 w 585"/>
                <a:gd name="T99" fmla="*/ 15 h 141"/>
                <a:gd name="T100" fmla="*/ 25 w 585"/>
                <a:gd name="T101" fmla="*/ 14 h 141"/>
                <a:gd name="T102" fmla="*/ 22 w 585"/>
                <a:gd name="T103" fmla="*/ 13 h 141"/>
                <a:gd name="T104" fmla="*/ 18 w 585"/>
                <a:gd name="T105" fmla="*/ 12 h 141"/>
                <a:gd name="T106" fmla="*/ 14 w 585"/>
                <a:gd name="T107" fmla="*/ 10 h 141"/>
                <a:gd name="T108" fmla="*/ 10 w 585"/>
                <a:gd name="T109" fmla="*/ 8 h 141"/>
                <a:gd name="T110" fmla="*/ 6 w 585"/>
                <a:gd name="T111" fmla="*/ 6 h 141"/>
                <a:gd name="T112" fmla="*/ 2 w 585"/>
                <a:gd name="T113" fmla="*/ 4 h 141"/>
                <a:gd name="T114" fmla="*/ 0 w 585"/>
                <a:gd name="T115" fmla="*/ 0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141">
                  <a:moveTo>
                    <a:pt x="6" y="0"/>
                  </a:moveTo>
                  <a:lnTo>
                    <a:pt x="10" y="4"/>
                  </a:lnTo>
                  <a:lnTo>
                    <a:pt x="16" y="6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37" y="16"/>
                  </a:lnTo>
                  <a:lnTo>
                    <a:pt x="43" y="18"/>
                  </a:lnTo>
                  <a:lnTo>
                    <a:pt x="47" y="20"/>
                  </a:lnTo>
                  <a:lnTo>
                    <a:pt x="55" y="24"/>
                  </a:lnTo>
                  <a:lnTo>
                    <a:pt x="61" y="28"/>
                  </a:lnTo>
                  <a:lnTo>
                    <a:pt x="68" y="32"/>
                  </a:lnTo>
                  <a:lnTo>
                    <a:pt x="76" y="34"/>
                  </a:lnTo>
                  <a:lnTo>
                    <a:pt x="84" y="38"/>
                  </a:lnTo>
                  <a:lnTo>
                    <a:pt x="90" y="39"/>
                  </a:lnTo>
                  <a:lnTo>
                    <a:pt x="100" y="43"/>
                  </a:lnTo>
                  <a:lnTo>
                    <a:pt x="109" y="47"/>
                  </a:lnTo>
                  <a:lnTo>
                    <a:pt x="119" y="51"/>
                  </a:lnTo>
                  <a:lnTo>
                    <a:pt x="127" y="53"/>
                  </a:lnTo>
                  <a:lnTo>
                    <a:pt x="139" y="57"/>
                  </a:lnTo>
                  <a:lnTo>
                    <a:pt x="146" y="61"/>
                  </a:lnTo>
                  <a:lnTo>
                    <a:pt x="156" y="65"/>
                  </a:lnTo>
                  <a:lnTo>
                    <a:pt x="166" y="67"/>
                  </a:lnTo>
                  <a:lnTo>
                    <a:pt x="178" y="71"/>
                  </a:lnTo>
                  <a:lnTo>
                    <a:pt x="187" y="75"/>
                  </a:lnTo>
                  <a:lnTo>
                    <a:pt x="199" y="78"/>
                  </a:lnTo>
                  <a:lnTo>
                    <a:pt x="211" y="80"/>
                  </a:lnTo>
                  <a:lnTo>
                    <a:pt x="222" y="86"/>
                  </a:lnTo>
                  <a:lnTo>
                    <a:pt x="234" y="88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69" y="96"/>
                  </a:lnTo>
                  <a:lnTo>
                    <a:pt x="279" y="98"/>
                  </a:lnTo>
                  <a:lnTo>
                    <a:pt x="291" y="100"/>
                  </a:lnTo>
                  <a:lnTo>
                    <a:pt x="302" y="102"/>
                  </a:lnTo>
                  <a:lnTo>
                    <a:pt x="316" y="104"/>
                  </a:lnTo>
                  <a:lnTo>
                    <a:pt x="328" y="106"/>
                  </a:lnTo>
                  <a:lnTo>
                    <a:pt x="339" y="106"/>
                  </a:lnTo>
                  <a:lnTo>
                    <a:pt x="351" y="108"/>
                  </a:lnTo>
                  <a:lnTo>
                    <a:pt x="363" y="108"/>
                  </a:lnTo>
                  <a:lnTo>
                    <a:pt x="375" y="108"/>
                  </a:lnTo>
                  <a:lnTo>
                    <a:pt x="386" y="108"/>
                  </a:lnTo>
                  <a:lnTo>
                    <a:pt x="398" y="108"/>
                  </a:lnTo>
                  <a:lnTo>
                    <a:pt x="412" y="110"/>
                  </a:lnTo>
                  <a:lnTo>
                    <a:pt x="421" y="108"/>
                  </a:lnTo>
                  <a:lnTo>
                    <a:pt x="433" y="106"/>
                  </a:lnTo>
                  <a:lnTo>
                    <a:pt x="445" y="104"/>
                  </a:lnTo>
                  <a:lnTo>
                    <a:pt x="456" y="104"/>
                  </a:lnTo>
                  <a:lnTo>
                    <a:pt x="468" y="100"/>
                  </a:lnTo>
                  <a:lnTo>
                    <a:pt x="478" y="98"/>
                  </a:lnTo>
                  <a:lnTo>
                    <a:pt x="490" y="94"/>
                  </a:lnTo>
                  <a:lnTo>
                    <a:pt x="501" y="92"/>
                  </a:lnTo>
                  <a:lnTo>
                    <a:pt x="511" y="88"/>
                  </a:lnTo>
                  <a:lnTo>
                    <a:pt x="521" y="84"/>
                  </a:lnTo>
                  <a:lnTo>
                    <a:pt x="532" y="78"/>
                  </a:lnTo>
                  <a:lnTo>
                    <a:pt x="542" y="75"/>
                  </a:lnTo>
                  <a:lnTo>
                    <a:pt x="552" y="69"/>
                  </a:lnTo>
                  <a:lnTo>
                    <a:pt x="560" y="61"/>
                  </a:lnTo>
                  <a:lnTo>
                    <a:pt x="569" y="55"/>
                  </a:lnTo>
                  <a:lnTo>
                    <a:pt x="579" y="49"/>
                  </a:lnTo>
                  <a:lnTo>
                    <a:pt x="585" y="84"/>
                  </a:lnTo>
                  <a:lnTo>
                    <a:pt x="581" y="84"/>
                  </a:lnTo>
                  <a:lnTo>
                    <a:pt x="575" y="90"/>
                  </a:lnTo>
                  <a:lnTo>
                    <a:pt x="569" y="92"/>
                  </a:lnTo>
                  <a:lnTo>
                    <a:pt x="562" y="96"/>
                  </a:lnTo>
                  <a:lnTo>
                    <a:pt x="554" y="100"/>
                  </a:lnTo>
                  <a:lnTo>
                    <a:pt x="546" y="106"/>
                  </a:lnTo>
                  <a:lnTo>
                    <a:pt x="540" y="108"/>
                  </a:lnTo>
                  <a:lnTo>
                    <a:pt x="534" y="110"/>
                  </a:lnTo>
                  <a:lnTo>
                    <a:pt x="529" y="112"/>
                  </a:lnTo>
                  <a:lnTo>
                    <a:pt x="523" y="114"/>
                  </a:lnTo>
                  <a:lnTo>
                    <a:pt x="517" y="116"/>
                  </a:lnTo>
                  <a:lnTo>
                    <a:pt x="511" y="117"/>
                  </a:lnTo>
                  <a:lnTo>
                    <a:pt x="503" y="119"/>
                  </a:lnTo>
                  <a:lnTo>
                    <a:pt x="497" y="123"/>
                  </a:lnTo>
                  <a:lnTo>
                    <a:pt x="490" y="123"/>
                  </a:lnTo>
                  <a:lnTo>
                    <a:pt x="482" y="127"/>
                  </a:lnTo>
                  <a:lnTo>
                    <a:pt x="474" y="127"/>
                  </a:lnTo>
                  <a:lnTo>
                    <a:pt x="468" y="131"/>
                  </a:lnTo>
                  <a:lnTo>
                    <a:pt x="458" y="131"/>
                  </a:lnTo>
                  <a:lnTo>
                    <a:pt x="451" y="133"/>
                  </a:lnTo>
                  <a:lnTo>
                    <a:pt x="441" y="135"/>
                  </a:lnTo>
                  <a:lnTo>
                    <a:pt x="433" y="137"/>
                  </a:lnTo>
                  <a:lnTo>
                    <a:pt x="423" y="137"/>
                  </a:lnTo>
                  <a:lnTo>
                    <a:pt x="414" y="139"/>
                  </a:lnTo>
                  <a:lnTo>
                    <a:pt x="402" y="139"/>
                  </a:lnTo>
                  <a:lnTo>
                    <a:pt x="392" y="141"/>
                  </a:lnTo>
                  <a:lnTo>
                    <a:pt x="380" y="141"/>
                  </a:lnTo>
                  <a:lnTo>
                    <a:pt x="371" y="141"/>
                  </a:lnTo>
                  <a:lnTo>
                    <a:pt x="359" y="141"/>
                  </a:lnTo>
                  <a:lnTo>
                    <a:pt x="349" y="141"/>
                  </a:lnTo>
                  <a:lnTo>
                    <a:pt x="337" y="139"/>
                  </a:lnTo>
                  <a:lnTo>
                    <a:pt x="324" y="139"/>
                  </a:lnTo>
                  <a:lnTo>
                    <a:pt x="312" y="137"/>
                  </a:lnTo>
                  <a:lnTo>
                    <a:pt x="300" y="135"/>
                  </a:lnTo>
                  <a:lnTo>
                    <a:pt x="289" y="133"/>
                  </a:lnTo>
                  <a:lnTo>
                    <a:pt x="275" y="131"/>
                  </a:lnTo>
                  <a:lnTo>
                    <a:pt x="261" y="129"/>
                  </a:lnTo>
                  <a:lnTo>
                    <a:pt x="250" y="127"/>
                  </a:lnTo>
                  <a:lnTo>
                    <a:pt x="236" y="123"/>
                  </a:lnTo>
                  <a:lnTo>
                    <a:pt x="220" y="119"/>
                  </a:lnTo>
                  <a:lnTo>
                    <a:pt x="207" y="116"/>
                  </a:lnTo>
                  <a:lnTo>
                    <a:pt x="193" y="112"/>
                  </a:lnTo>
                  <a:lnTo>
                    <a:pt x="178" y="106"/>
                  </a:lnTo>
                  <a:lnTo>
                    <a:pt x="162" y="102"/>
                  </a:lnTo>
                  <a:lnTo>
                    <a:pt x="146" y="96"/>
                  </a:lnTo>
                  <a:lnTo>
                    <a:pt x="133" y="90"/>
                  </a:lnTo>
                  <a:lnTo>
                    <a:pt x="117" y="84"/>
                  </a:lnTo>
                  <a:lnTo>
                    <a:pt x="100" y="77"/>
                  </a:lnTo>
                  <a:lnTo>
                    <a:pt x="84" y="69"/>
                  </a:lnTo>
                  <a:lnTo>
                    <a:pt x="68" y="61"/>
                  </a:lnTo>
                  <a:lnTo>
                    <a:pt x="51" y="53"/>
                  </a:lnTo>
                  <a:lnTo>
                    <a:pt x="35" y="43"/>
                  </a:lnTo>
                  <a:lnTo>
                    <a:pt x="18" y="34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27" y="9859"/>
              <a:ext cx="214" cy="72"/>
            </a:xfrm>
            <a:custGeom>
              <a:avLst/>
              <a:gdLst>
                <a:gd name="T0" fmla="*/ 2 w 429"/>
                <a:gd name="T1" fmla="*/ 0 h 144"/>
                <a:gd name="T2" fmla="*/ 4 w 429"/>
                <a:gd name="T3" fmla="*/ 0 h 144"/>
                <a:gd name="T4" fmla="*/ 6 w 429"/>
                <a:gd name="T5" fmla="*/ 0 h 144"/>
                <a:gd name="T6" fmla="*/ 7 w 429"/>
                <a:gd name="T7" fmla="*/ 1 h 144"/>
                <a:gd name="T8" fmla="*/ 9 w 429"/>
                <a:gd name="T9" fmla="*/ 1 h 144"/>
                <a:gd name="T10" fmla="*/ 10 w 429"/>
                <a:gd name="T11" fmla="*/ 1 h 144"/>
                <a:gd name="T12" fmla="*/ 12 w 429"/>
                <a:gd name="T13" fmla="*/ 1 h 144"/>
                <a:gd name="T14" fmla="*/ 13 w 429"/>
                <a:gd name="T15" fmla="*/ 1 h 144"/>
                <a:gd name="T16" fmla="*/ 15 w 429"/>
                <a:gd name="T17" fmla="*/ 1 h 144"/>
                <a:gd name="T18" fmla="*/ 17 w 429"/>
                <a:gd name="T19" fmla="*/ 1 h 144"/>
                <a:gd name="T20" fmla="*/ 19 w 429"/>
                <a:gd name="T21" fmla="*/ 2 h 144"/>
                <a:gd name="T22" fmla="*/ 21 w 429"/>
                <a:gd name="T23" fmla="*/ 2 h 144"/>
                <a:gd name="T24" fmla="*/ 23 w 429"/>
                <a:gd name="T25" fmla="*/ 2 h 144"/>
                <a:gd name="T26" fmla="*/ 24 w 429"/>
                <a:gd name="T27" fmla="*/ 3 h 144"/>
                <a:gd name="T28" fmla="*/ 26 w 429"/>
                <a:gd name="T29" fmla="*/ 3 h 144"/>
                <a:gd name="T30" fmla="*/ 29 w 429"/>
                <a:gd name="T31" fmla="*/ 4 h 144"/>
                <a:gd name="T32" fmla="*/ 31 w 429"/>
                <a:gd name="T33" fmla="*/ 4 h 144"/>
                <a:gd name="T34" fmla="*/ 33 w 429"/>
                <a:gd name="T35" fmla="*/ 5 h 144"/>
                <a:gd name="T36" fmla="*/ 35 w 429"/>
                <a:gd name="T37" fmla="*/ 6 h 144"/>
                <a:gd name="T38" fmla="*/ 37 w 429"/>
                <a:gd name="T39" fmla="*/ 6 h 144"/>
                <a:gd name="T40" fmla="*/ 39 w 429"/>
                <a:gd name="T41" fmla="*/ 7 h 144"/>
                <a:gd name="T42" fmla="*/ 42 w 429"/>
                <a:gd name="T43" fmla="*/ 8 h 144"/>
                <a:gd name="T44" fmla="*/ 44 w 429"/>
                <a:gd name="T45" fmla="*/ 9 h 144"/>
                <a:gd name="T46" fmla="*/ 46 w 429"/>
                <a:gd name="T47" fmla="*/ 10 h 144"/>
                <a:gd name="T48" fmla="*/ 48 w 429"/>
                <a:gd name="T49" fmla="*/ 11 h 144"/>
                <a:gd name="T50" fmla="*/ 50 w 429"/>
                <a:gd name="T51" fmla="*/ 12 h 144"/>
                <a:gd name="T52" fmla="*/ 52 w 429"/>
                <a:gd name="T53" fmla="*/ 13 h 144"/>
                <a:gd name="T54" fmla="*/ 52 w 429"/>
                <a:gd name="T55" fmla="*/ 18 h 144"/>
                <a:gd name="T56" fmla="*/ 52 w 429"/>
                <a:gd name="T57" fmla="*/ 18 h 144"/>
                <a:gd name="T58" fmla="*/ 50 w 429"/>
                <a:gd name="T59" fmla="*/ 17 h 144"/>
                <a:gd name="T60" fmla="*/ 49 w 429"/>
                <a:gd name="T61" fmla="*/ 16 h 144"/>
                <a:gd name="T62" fmla="*/ 46 w 429"/>
                <a:gd name="T63" fmla="*/ 15 h 144"/>
                <a:gd name="T64" fmla="*/ 44 w 429"/>
                <a:gd name="T65" fmla="*/ 13 h 144"/>
                <a:gd name="T66" fmla="*/ 43 w 429"/>
                <a:gd name="T67" fmla="*/ 13 h 144"/>
                <a:gd name="T68" fmla="*/ 41 w 429"/>
                <a:gd name="T69" fmla="*/ 12 h 144"/>
                <a:gd name="T70" fmla="*/ 40 w 429"/>
                <a:gd name="T71" fmla="*/ 11 h 144"/>
                <a:gd name="T72" fmla="*/ 38 w 429"/>
                <a:gd name="T73" fmla="*/ 11 h 144"/>
                <a:gd name="T74" fmla="*/ 36 w 429"/>
                <a:gd name="T75" fmla="*/ 10 h 144"/>
                <a:gd name="T76" fmla="*/ 34 w 429"/>
                <a:gd name="T77" fmla="*/ 9 h 144"/>
                <a:gd name="T78" fmla="*/ 32 w 429"/>
                <a:gd name="T79" fmla="*/ 8 h 144"/>
                <a:gd name="T80" fmla="*/ 30 w 429"/>
                <a:gd name="T81" fmla="*/ 8 h 144"/>
                <a:gd name="T82" fmla="*/ 28 w 429"/>
                <a:gd name="T83" fmla="*/ 7 h 144"/>
                <a:gd name="T84" fmla="*/ 26 w 429"/>
                <a:gd name="T85" fmla="*/ 7 h 144"/>
                <a:gd name="T86" fmla="*/ 23 w 429"/>
                <a:gd name="T87" fmla="*/ 6 h 144"/>
                <a:gd name="T88" fmla="*/ 21 w 429"/>
                <a:gd name="T89" fmla="*/ 6 h 144"/>
                <a:gd name="T90" fmla="*/ 19 w 429"/>
                <a:gd name="T91" fmla="*/ 6 h 144"/>
                <a:gd name="T92" fmla="*/ 16 w 429"/>
                <a:gd name="T93" fmla="*/ 5 h 144"/>
                <a:gd name="T94" fmla="*/ 14 w 429"/>
                <a:gd name="T95" fmla="*/ 5 h 144"/>
                <a:gd name="T96" fmla="*/ 11 w 429"/>
                <a:gd name="T97" fmla="*/ 5 h 144"/>
                <a:gd name="T98" fmla="*/ 8 w 429"/>
                <a:gd name="T99" fmla="*/ 5 h 144"/>
                <a:gd name="T100" fmla="*/ 5 w 429"/>
                <a:gd name="T101" fmla="*/ 5 h 144"/>
                <a:gd name="T102" fmla="*/ 2 w 429"/>
                <a:gd name="T103" fmla="*/ 5 h 144"/>
                <a:gd name="T104" fmla="*/ 0 w 429"/>
                <a:gd name="T105" fmla="*/ 5 h 144"/>
                <a:gd name="T106" fmla="*/ 2 w 429"/>
                <a:gd name="T107" fmla="*/ 0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9" h="144">
                  <a:moveTo>
                    <a:pt x="18" y="0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2"/>
                  </a:lnTo>
                  <a:lnTo>
                    <a:pt x="96" y="4"/>
                  </a:lnTo>
                  <a:lnTo>
                    <a:pt x="104" y="4"/>
                  </a:lnTo>
                  <a:lnTo>
                    <a:pt x="110" y="4"/>
                  </a:lnTo>
                  <a:lnTo>
                    <a:pt x="115" y="6"/>
                  </a:lnTo>
                  <a:lnTo>
                    <a:pt x="123" y="6"/>
                  </a:lnTo>
                  <a:lnTo>
                    <a:pt x="129" y="7"/>
                  </a:lnTo>
                  <a:lnTo>
                    <a:pt x="137" y="7"/>
                  </a:lnTo>
                  <a:lnTo>
                    <a:pt x="145" y="9"/>
                  </a:lnTo>
                  <a:lnTo>
                    <a:pt x="152" y="11"/>
                  </a:lnTo>
                  <a:lnTo>
                    <a:pt x="160" y="13"/>
                  </a:lnTo>
                  <a:lnTo>
                    <a:pt x="168" y="13"/>
                  </a:lnTo>
                  <a:lnTo>
                    <a:pt x="176" y="15"/>
                  </a:lnTo>
                  <a:lnTo>
                    <a:pt x="184" y="15"/>
                  </a:lnTo>
                  <a:lnTo>
                    <a:pt x="191" y="17"/>
                  </a:lnTo>
                  <a:lnTo>
                    <a:pt x="199" y="19"/>
                  </a:lnTo>
                  <a:lnTo>
                    <a:pt x="207" y="21"/>
                  </a:lnTo>
                  <a:lnTo>
                    <a:pt x="215" y="21"/>
                  </a:lnTo>
                  <a:lnTo>
                    <a:pt x="225" y="25"/>
                  </a:lnTo>
                  <a:lnTo>
                    <a:pt x="232" y="25"/>
                  </a:lnTo>
                  <a:lnTo>
                    <a:pt x="242" y="27"/>
                  </a:lnTo>
                  <a:lnTo>
                    <a:pt x="250" y="31"/>
                  </a:lnTo>
                  <a:lnTo>
                    <a:pt x="258" y="33"/>
                  </a:lnTo>
                  <a:lnTo>
                    <a:pt x="268" y="35"/>
                  </a:lnTo>
                  <a:lnTo>
                    <a:pt x="275" y="39"/>
                  </a:lnTo>
                  <a:lnTo>
                    <a:pt x="285" y="41"/>
                  </a:lnTo>
                  <a:lnTo>
                    <a:pt x="293" y="45"/>
                  </a:lnTo>
                  <a:lnTo>
                    <a:pt x="303" y="46"/>
                  </a:lnTo>
                  <a:lnTo>
                    <a:pt x="310" y="50"/>
                  </a:lnTo>
                  <a:lnTo>
                    <a:pt x="318" y="52"/>
                  </a:lnTo>
                  <a:lnTo>
                    <a:pt x="328" y="56"/>
                  </a:lnTo>
                  <a:lnTo>
                    <a:pt x="336" y="58"/>
                  </a:lnTo>
                  <a:lnTo>
                    <a:pt x="345" y="62"/>
                  </a:lnTo>
                  <a:lnTo>
                    <a:pt x="353" y="66"/>
                  </a:lnTo>
                  <a:lnTo>
                    <a:pt x="363" y="72"/>
                  </a:lnTo>
                  <a:lnTo>
                    <a:pt x="371" y="74"/>
                  </a:lnTo>
                  <a:lnTo>
                    <a:pt x="379" y="80"/>
                  </a:lnTo>
                  <a:lnTo>
                    <a:pt x="386" y="83"/>
                  </a:lnTo>
                  <a:lnTo>
                    <a:pt x="394" y="89"/>
                  </a:lnTo>
                  <a:lnTo>
                    <a:pt x="404" y="93"/>
                  </a:lnTo>
                  <a:lnTo>
                    <a:pt x="412" y="97"/>
                  </a:lnTo>
                  <a:lnTo>
                    <a:pt x="420" y="103"/>
                  </a:lnTo>
                  <a:lnTo>
                    <a:pt x="429" y="109"/>
                  </a:lnTo>
                  <a:lnTo>
                    <a:pt x="423" y="144"/>
                  </a:lnTo>
                  <a:lnTo>
                    <a:pt x="422" y="142"/>
                  </a:lnTo>
                  <a:lnTo>
                    <a:pt x="416" y="138"/>
                  </a:lnTo>
                  <a:lnTo>
                    <a:pt x="410" y="134"/>
                  </a:lnTo>
                  <a:lnTo>
                    <a:pt x="406" y="132"/>
                  </a:lnTo>
                  <a:lnTo>
                    <a:pt x="400" y="128"/>
                  </a:lnTo>
                  <a:lnTo>
                    <a:pt x="392" y="124"/>
                  </a:lnTo>
                  <a:lnTo>
                    <a:pt x="384" y="119"/>
                  </a:lnTo>
                  <a:lnTo>
                    <a:pt x="375" y="113"/>
                  </a:lnTo>
                  <a:lnTo>
                    <a:pt x="365" y="109"/>
                  </a:lnTo>
                  <a:lnTo>
                    <a:pt x="355" y="103"/>
                  </a:lnTo>
                  <a:lnTo>
                    <a:pt x="349" y="101"/>
                  </a:lnTo>
                  <a:lnTo>
                    <a:pt x="344" y="97"/>
                  </a:lnTo>
                  <a:lnTo>
                    <a:pt x="338" y="95"/>
                  </a:lnTo>
                  <a:lnTo>
                    <a:pt x="332" y="93"/>
                  </a:lnTo>
                  <a:lnTo>
                    <a:pt x="326" y="89"/>
                  </a:lnTo>
                  <a:lnTo>
                    <a:pt x="320" y="87"/>
                  </a:lnTo>
                  <a:lnTo>
                    <a:pt x="312" y="83"/>
                  </a:lnTo>
                  <a:lnTo>
                    <a:pt x="307" y="82"/>
                  </a:lnTo>
                  <a:lnTo>
                    <a:pt x="299" y="80"/>
                  </a:lnTo>
                  <a:lnTo>
                    <a:pt x="291" y="76"/>
                  </a:lnTo>
                  <a:lnTo>
                    <a:pt x="285" y="74"/>
                  </a:lnTo>
                  <a:lnTo>
                    <a:pt x="277" y="70"/>
                  </a:lnTo>
                  <a:lnTo>
                    <a:pt x="269" y="66"/>
                  </a:lnTo>
                  <a:lnTo>
                    <a:pt x="262" y="64"/>
                  </a:lnTo>
                  <a:lnTo>
                    <a:pt x="252" y="62"/>
                  </a:lnTo>
                  <a:lnTo>
                    <a:pt x="246" y="60"/>
                  </a:lnTo>
                  <a:lnTo>
                    <a:pt x="236" y="56"/>
                  </a:lnTo>
                  <a:lnTo>
                    <a:pt x="229" y="54"/>
                  </a:lnTo>
                  <a:lnTo>
                    <a:pt x="219" y="52"/>
                  </a:lnTo>
                  <a:lnTo>
                    <a:pt x="211" y="50"/>
                  </a:lnTo>
                  <a:lnTo>
                    <a:pt x="201" y="46"/>
                  </a:lnTo>
                  <a:lnTo>
                    <a:pt x="191" y="46"/>
                  </a:lnTo>
                  <a:lnTo>
                    <a:pt x="184" y="45"/>
                  </a:lnTo>
                  <a:lnTo>
                    <a:pt x="174" y="43"/>
                  </a:lnTo>
                  <a:lnTo>
                    <a:pt x="162" y="41"/>
                  </a:lnTo>
                  <a:lnTo>
                    <a:pt x="152" y="41"/>
                  </a:lnTo>
                  <a:lnTo>
                    <a:pt x="143" y="39"/>
                  </a:lnTo>
                  <a:lnTo>
                    <a:pt x="133" y="37"/>
                  </a:lnTo>
                  <a:lnTo>
                    <a:pt x="121" y="37"/>
                  </a:lnTo>
                  <a:lnTo>
                    <a:pt x="112" y="35"/>
                  </a:lnTo>
                  <a:lnTo>
                    <a:pt x="100" y="35"/>
                  </a:lnTo>
                  <a:lnTo>
                    <a:pt x="90" y="35"/>
                  </a:lnTo>
                  <a:lnTo>
                    <a:pt x="78" y="33"/>
                  </a:lnTo>
                  <a:lnTo>
                    <a:pt x="69" y="33"/>
                  </a:lnTo>
                  <a:lnTo>
                    <a:pt x="57" y="33"/>
                  </a:lnTo>
                  <a:lnTo>
                    <a:pt x="47" y="33"/>
                  </a:lnTo>
                  <a:lnTo>
                    <a:pt x="34" y="33"/>
                  </a:lnTo>
                  <a:lnTo>
                    <a:pt x="22" y="33"/>
                  </a:lnTo>
                  <a:lnTo>
                    <a:pt x="12" y="35"/>
                  </a:lnTo>
                  <a:lnTo>
                    <a:pt x="0" y="3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753" y="9872"/>
              <a:ext cx="177" cy="104"/>
            </a:xfrm>
            <a:custGeom>
              <a:avLst/>
              <a:gdLst>
                <a:gd name="T0" fmla="*/ 3 w 355"/>
                <a:gd name="T1" fmla="*/ 0 h 209"/>
                <a:gd name="T2" fmla="*/ 3 w 355"/>
                <a:gd name="T3" fmla="*/ 3 h 209"/>
                <a:gd name="T4" fmla="*/ 3 w 355"/>
                <a:gd name="T5" fmla="*/ 5 h 209"/>
                <a:gd name="T6" fmla="*/ 3 w 355"/>
                <a:gd name="T7" fmla="*/ 7 h 209"/>
                <a:gd name="T8" fmla="*/ 3 w 355"/>
                <a:gd name="T9" fmla="*/ 10 h 209"/>
                <a:gd name="T10" fmla="*/ 4 w 355"/>
                <a:gd name="T11" fmla="*/ 12 h 209"/>
                <a:gd name="T12" fmla="*/ 5 w 355"/>
                <a:gd name="T13" fmla="*/ 14 h 209"/>
                <a:gd name="T14" fmla="*/ 7 w 355"/>
                <a:gd name="T15" fmla="*/ 16 h 209"/>
                <a:gd name="T16" fmla="*/ 10 w 355"/>
                <a:gd name="T17" fmla="*/ 17 h 209"/>
                <a:gd name="T18" fmla="*/ 12 w 355"/>
                <a:gd name="T19" fmla="*/ 17 h 209"/>
                <a:gd name="T20" fmla="*/ 15 w 355"/>
                <a:gd name="T21" fmla="*/ 16 h 209"/>
                <a:gd name="T22" fmla="*/ 18 w 355"/>
                <a:gd name="T23" fmla="*/ 15 h 209"/>
                <a:gd name="T24" fmla="*/ 21 w 355"/>
                <a:gd name="T25" fmla="*/ 13 h 209"/>
                <a:gd name="T26" fmla="*/ 23 w 355"/>
                <a:gd name="T27" fmla="*/ 12 h 209"/>
                <a:gd name="T28" fmla="*/ 25 w 355"/>
                <a:gd name="T29" fmla="*/ 10 h 209"/>
                <a:gd name="T30" fmla="*/ 28 w 355"/>
                <a:gd name="T31" fmla="*/ 12 h 209"/>
                <a:gd name="T32" fmla="*/ 28 w 355"/>
                <a:gd name="T33" fmla="*/ 15 h 209"/>
                <a:gd name="T34" fmla="*/ 28 w 355"/>
                <a:gd name="T35" fmla="*/ 17 h 209"/>
                <a:gd name="T36" fmla="*/ 30 w 355"/>
                <a:gd name="T37" fmla="*/ 21 h 209"/>
                <a:gd name="T38" fmla="*/ 32 w 355"/>
                <a:gd name="T39" fmla="*/ 22 h 209"/>
                <a:gd name="T40" fmla="*/ 34 w 355"/>
                <a:gd name="T41" fmla="*/ 22 h 209"/>
                <a:gd name="T42" fmla="*/ 38 w 355"/>
                <a:gd name="T43" fmla="*/ 21 h 209"/>
                <a:gd name="T44" fmla="*/ 40 w 355"/>
                <a:gd name="T45" fmla="*/ 19 h 209"/>
                <a:gd name="T46" fmla="*/ 42 w 355"/>
                <a:gd name="T47" fmla="*/ 18 h 209"/>
                <a:gd name="T48" fmla="*/ 44 w 355"/>
                <a:gd name="T49" fmla="*/ 21 h 209"/>
                <a:gd name="T50" fmla="*/ 42 w 355"/>
                <a:gd name="T51" fmla="*/ 22 h 209"/>
                <a:gd name="T52" fmla="*/ 39 w 355"/>
                <a:gd name="T53" fmla="*/ 23 h 209"/>
                <a:gd name="T54" fmla="*/ 37 w 355"/>
                <a:gd name="T55" fmla="*/ 25 h 209"/>
                <a:gd name="T56" fmla="*/ 34 w 355"/>
                <a:gd name="T57" fmla="*/ 25 h 209"/>
                <a:gd name="T58" fmla="*/ 32 w 355"/>
                <a:gd name="T59" fmla="*/ 25 h 209"/>
                <a:gd name="T60" fmla="*/ 29 w 355"/>
                <a:gd name="T61" fmla="*/ 25 h 209"/>
                <a:gd name="T62" fmla="*/ 27 w 355"/>
                <a:gd name="T63" fmla="*/ 23 h 209"/>
                <a:gd name="T64" fmla="*/ 26 w 355"/>
                <a:gd name="T65" fmla="*/ 21 h 209"/>
                <a:gd name="T66" fmla="*/ 25 w 355"/>
                <a:gd name="T67" fmla="*/ 19 h 209"/>
                <a:gd name="T68" fmla="*/ 25 w 355"/>
                <a:gd name="T69" fmla="*/ 16 h 209"/>
                <a:gd name="T70" fmla="*/ 24 w 355"/>
                <a:gd name="T71" fmla="*/ 15 h 209"/>
                <a:gd name="T72" fmla="*/ 22 w 355"/>
                <a:gd name="T73" fmla="*/ 17 h 209"/>
                <a:gd name="T74" fmla="*/ 18 w 355"/>
                <a:gd name="T75" fmla="*/ 18 h 209"/>
                <a:gd name="T76" fmla="*/ 14 w 355"/>
                <a:gd name="T77" fmla="*/ 20 h 209"/>
                <a:gd name="T78" fmla="*/ 12 w 355"/>
                <a:gd name="T79" fmla="*/ 20 h 209"/>
                <a:gd name="T80" fmla="*/ 10 w 355"/>
                <a:gd name="T81" fmla="*/ 20 h 209"/>
                <a:gd name="T82" fmla="*/ 8 w 355"/>
                <a:gd name="T83" fmla="*/ 20 h 209"/>
                <a:gd name="T84" fmla="*/ 6 w 355"/>
                <a:gd name="T85" fmla="*/ 19 h 209"/>
                <a:gd name="T86" fmla="*/ 2 w 355"/>
                <a:gd name="T87" fmla="*/ 17 h 209"/>
                <a:gd name="T88" fmla="*/ 1 w 355"/>
                <a:gd name="T89" fmla="*/ 14 h 209"/>
                <a:gd name="T90" fmla="*/ 0 w 355"/>
                <a:gd name="T91" fmla="*/ 11 h 209"/>
                <a:gd name="T92" fmla="*/ 0 w 355"/>
                <a:gd name="T93" fmla="*/ 9 h 209"/>
                <a:gd name="T94" fmla="*/ 0 w 355"/>
                <a:gd name="T95" fmla="*/ 7 h 209"/>
                <a:gd name="T96" fmla="*/ 0 w 355"/>
                <a:gd name="T97" fmla="*/ 4 h 209"/>
                <a:gd name="T98" fmla="*/ 0 w 355"/>
                <a:gd name="T99" fmla="*/ 1 h 209"/>
                <a:gd name="T100" fmla="*/ 3 w 355"/>
                <a:gd name="T101" fmla="*/ 0 h 2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09">
                  <a:moveTo>
                    <a:pt x="31" y="0"/>
                  </a:moveTo>
                  <a:lnTo>
                    <a:pt x="31" y="0"/>
                  </a:lnTo>
                  <a:lnTo>
                    <a:pt x="29" y="6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5" y="37"/>
                  </a:lnTo>
                  <a:lnTo>
                    <a:pt x="25" y="43"/>
                  </a:lnTo>
                  <a:lnTo>
                    <a:pt x="25" y="49"/>
                  </a:lnTo>
                  <a:lnTo>
                    <a:pt x="25" y="55"/>
                  </a:lnTo>
                  <a:lnTo>
                    <a:pt x="27" y="62"/>
                  </a:lnTo>
                  <a:lnTo>
                    <a:pt x="27" y="68"/>
                  </a:lnTo>
                  <a:lnTo>
                    <a:pt x="27" y="74"/>
                  </a:lnTo>
                  <a:lnTo>
                    <a:pt x="29" y="82"/>
                  </a:lnTo>
                  <a:lnTo>
                    <a:pt x="31" y="88"/>
                  </a:lnTo>
                  <a:lnTo>
                    <a:pt x="33" y="94"/>
                  </a:lnTo>
                  <a:lnTo>
                    <a:pt x="35" y="99"/>
                  </a:lnTo>
                  <a:lnTo>
                    <a:pt x="37" y="105"/>
                  </a:lnTo>
                  <a:lnTo>
                    <a:pt x="39" y="109"/>
                  </a:lnTo>
                  <a:lnTo>
                    <a:pt x="43" y="115"/>
                  </a:lnTo>
                  <a:lnTo>
                    <a:pt x="49" y="125"/>
                  </a:lnTo>
                  <a:lnTo>
                    <a:pt x="59" y="131"/>
                  </a:lnTo>
                  <a:lnTo>
                    <a:pt x="62" y="133"/>
                  </a:lnTo>
                  <a:lnTo>
                    <a:pt x="70" y="136"/>
                  </a:lnTo>
                  <a:lnTo>
                    <a:pt x="76" y="136"/>
                  </a:lnTo>
                  <a:lnTo>
                    <a:pt x="84" y="138"/>
                  </a:lnTo>
                  <a:lnTo>
                    <a:pt x="90" y="136"/>
                  </a:lnTo>
                  <a:lnTo>
                    <a:pt x="96" y="136"/>
                  </a:lnTo>
                  <a:lnTo>
                    <a:pt x="101" y="136"/>
                  </a:lnTo>
                  <a:lnTo>
                    <a:pt x="109" y="135"/>
                  </a:lnTo>
                  <a:lnTo>
                    <a:pt x="115" y="133"/>
                  </a:lnTo>
                  <a:lnTo>
                    <a:pt x="121" y="133"/>
                  </a:lnTo>
                  <a:lnTo>
                    <a:pt x="129" y="131"/>
                  </a:lnTo>
                  <a:lnTo>
                    <a:pt x="135" y="129"/>
                  </a:lnTo>
                  <a:lnTo>
                    <a:pt x="144" y="125"/>
                  </a:lnTo>
                  <a:lnTo>
                    <a:pt x="154" y="121"/>
                  </a:lnTo>
                  <a:lnTo>
                    <a:pt x="164" y="115"/>
                  </a:lnTo>
                  <a:lnTo>
                    <a:pt x="174" y="111"/>
                  </a:lnTo>
                  <a:lnTo>
                    <a:pt x="179" y="105"/>
                  </a:lnTo>
                  <a:lnTo>
                    <a:pt x="185" y="101"/>
                  </a:lnTo>
                  <a:lnTo>
                    <a:pt x="191" y="96"/>
                  </a:lnTo>
                  <a:lnTo>
                    <a:pt x="197" y="94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28" y="92"/>
                  </a:lnTo>
                  <a:lnTo>
                    <a:pt x="228" y="94"/>
                  </a:lnTo>
                  <a:lnTo>
                    <a:pt x="228" y="99"/>
                  </a:lnTo>
                  <a:lnTo>
                    <a:pt x="228" y="105"/>
                  </a:lnTo>
                  <a:lnTo>
                    <a:pt x="228" y="115"/>
                  </a:lnTo>
                  <a:lnTo>
                    <a:pt x="228" y="121"/>
                  </a:lnTo>
                  <a:lnTo>
                    <a:pt x="228" y="125"/>
                  </a:lnTo>
                  <a:lnTo>
                    <a:pt x="228" y="131"/>
                  </a:lnTo>
                  <a:lnTo>
                    <a:pt x="230" y="136"/>
                  </a:lnTo>
                  <a:lnTo>
                    <a:pt x="232" y="148"/>
                  </a:lnTo>
                  <a:lnTo>
                    <a:pt x="238" y="160"/>
                  </a:lnTo>
                  <a:lnTo>
                    <a:pt x="242" y="168"/>
                  </a:lnTo>
                  <a:lnTo>
                    <a:pt x="252" y="174"/>
                  </a:lnTo>
                  <a:lnTo>
                    <a:pt x="254" y="175"/>
                  </a:lnTo>
                  <a:lnTo>
                    <a:pt x="259" y="177"/>
                  </a:lnTo>
                  <a:lnTo>
                    <a:pt x="267" y="179"/>
                  </a:lnTo>
                  <a:lnTo>
                    <a:pt x="273" y="179"/>
                  </a:lnTo>
                  <a:lnTo>
                    <a:pt x="279" y="177"/>
                  </a:lnTo>
                  <a:lnTo>
                    <a:pt x="289" y="175"/>
                  </a:lnTo>
                  <a:lnTo>
                    <a:pt x="296" y="172"/>
                  </a:lnTo>
                  <a:lnTo>
                    <a:pt x="308" y="168"/>
                  </a:lnTo>
                  <a:lnTo>
                    <a:pt x="312" y="164"/>
                  </a:lnTo>
                  <a:lnTo>
                    <a:pt x="316" y="160"/>
                  </a:lnTo>
                  <a:lnTo>
                    <a:pt x="322" y="156"/>
                  </a:lnTo>
                  <a:lnTo>
                    <a:pt x="330" y="154"/>
                  </a:lnTo>
                  <a:lnTo>
                    <a:pt x="333" y="148"/>
                  </a:lnTo>
                  <a:lnTo>
                    <a:pt x="339" y="144"/>
                  </a:lnTo>
                  <a:lnTo>
                    <a:pt x="347" y="140"/>
                  </a:lnTo>
                  <a:lnTo>
                    <a:pt x="355" y="135"/>
                  </a:lnTo>
                  <a:lnTo>
                    <a:pt x="353" y="172"/>
                  </a:lnTo>
                  <a:lnTo>
                    <a:pt x="351" y="172"/>
                  </a:lnTo>
                  <a:lnTo>
                    <a:pt x="347" y="175"/>
                  </a:lnTo>
                  <a:lnTo>
                    <a:pt x="339" y="179"/>
                  </a:lnTo>
                  <a:lnTo>
                    <a:pt x="330" y="185"/>
                  </a:lnTo>
                  <a:lnTo>
                    <a:pt x="324" y="189"/>
                  </a:lnTo>
                  <a:lnTo>
                    <a:pt x="318" y="191"/>
                  </a:lnTo>
                  <a:lnTo>
                    <a:pt x="312" y="195"/>
                  </a:lnTo>
                  <a:lnTo>
                    <a:pt x="304" y="199"/>
                  </a:lnTo>
                  <a:lnTo>
                    <a:pt x="298" y="201"/>
                  </a:lnTo>
                  <a:lnTo>
                    <a:pt x="292" y="203"/>
                  </a:lnTo>
                  <a:lnTo>
                    <a:pt x="285" y="205"/>
                  </a:lnTo>
                  <a:lnTo>
                    <a:pt x="279" y="207"/>
                  </a:lnTo>
                  <a:lnTo>
                    <a:pt x="271" y="207"/>
                  </a:lnTo>
                  <a:lnTo>
                    <a:pt x="263" y="209"/>
                  </a:lnTo>
                  <a:lnTo>
                    <a:pt x="257" y="207"/>
                  </a:lnTo>
                  <a:lnTo>
                    <a:pt x="252" y="207"/>
                  </a:lnTo>
                  <a:lnTo>
                    <a:pt x="244" y="205"/>
                  </a:lnTo>
                  <a:lnTo>
                    <a:pt x="238" y="203"/>
                  </a:lnTo>
                  <a:lnTo>
                    <a:pt x="232" y="201"/>
                  </a:lnTo>
                  <a:lnTo>
                    <a:pt x="226" y="197"/>
                  </a:lnTo>
                  <a:lnTo>
                    <a:pt x="220" y="191"/>
                  </a:lnTo>
                  <a:lnTo>
                    <a:pt x="216" y="185"/>
                  </a:lnTo>
                  <a:lnTo>
                    <a:pt x="213" y="177"/>
                  </a:lnTo>
                  <a:lnTo>
                    <a:pt x="209" y="170"/>
                  </a:lnTo>
                  <a:lnTo>
                    <a:pt x="207" y="164"/>
                  </a:lnTo>
                  <a:lnTo>
                    <a:pt x="205" y="158"/>
                  </a:lnTo>
                  <a:lnTo>
                    <a:pt x="203" y="152"/>
                  </a:lnTo>
                  <a:lnTo>
                    <a:pt x="203" y="146"/>
                  </a:lnTo>
                  <a:lnTo>
                    <a:pt x="201" y="140"/>
                  </a:lnTo>
                  <a:lnTo>
                    <a:pt x="201" y="133"/>
                  </a:lnTo>
                  <a:lnTo>
                    <a:pt x="201" y="127"/>
                  </a:lnTo>
                  <a:lnTo>
                    <a:pt x="201" y="121"/>
                  </a:lnTo>
                  <a:lnTo>
                    <a:pt x="197" y="123"/>
                  </a:lnTo>
                  <a:lnTo>
                    <a:pt x="189" y="129"/>
                  </a:lnTo>
                  <a:lnTo>
                    <a:pt x="181" y="131"/>
                  </a:lnTo>
                  <a:lnTo>
                    <a:pt x="176" y="136"/>
                  </a:lnTo>
                  <a:lnTo>
                    <a:pt x="168" y="140"/>
                  </a:lnTo>
                  <a:lnTo>
                    <a:pt x="160" y="146"/>
                  </a:lnTo>
                  <a:lnTo>
                    <a:pt x="150" y="150"/>
                  </a:lnTo>
                  <a:lnTo>
                    <a:pt x="138" y="154"/>
                  </a:lnTo>
                  <a:lnTo>
                    <a:pt x="129" y="158"/>
                  </a:lnTo>
                  <a:lnTo>
                    <a:pt x="119" y="162"/>
                  </a:lnTo>
                  <a:lnTo>
                    <a:pt x="113" y="162"/>
                  </a:lnTo>
                  <a:lnTo>
                    <a:pt x="105" y="164"/>
                  </a:lnTo>
                  <a:lnTo>
                    <a:pt x="99" y="164"/>
                  </a:lnTo>
                  <a:lnTo>
                    <a:pt x="96" y="166"/>
                  </a:lnTo>
                  <a:lnTo>
                    <a:pt x="90" y="164"/>
                  </a:lnTo>
                  <a:lnTo>
                    <a:pt x="84" y="164"/>
                  </a:lnTo>
                  <a:lnTo>
                    <a:pt x="78" y="164"/>
                  </a:lnTo>
                  <a:lnTo>
                    <a:pt x="72" y="164"/>
                  </a:lnTo>
                  <a:lnTo>
                    <a:pt x="66" y="162"/>
                  </a:lnTo>
                  <a:lnTo>
                    <a:pt x="60" y="160"/>
                  </a:lnTo>
                  <a:lnTo>
                    <a:pt x="55" y="158"/>
                  </a:lnTo>
                  <a:lnTo>
                    <a:pt x="51" y="156"/>
                  </a:lnTo>
                  <a:lnTo>
                    <a:pt x="39" y="150"/>
                  </a:lnTo>
                  <a:lnTo>
                    <a:pt x="33" y="146"/>
                  </a:lnTo>
                  <a:lnTo>
                    <a:pt x="23" y="138"/>
                  </a:lnTo>
                  <a:lnTo>
                    <a:pt x="18" y="131"/>
                  </a:lnTo>
                  <a:lnTo>
                    <a:pt x="12" y="121"/>
                  </a:lnTo>
                  <a:lnTo>
                    <a:pt x="8" y="113"/>
                  </a:lnTo>
                  <a:lnTo>
                    <a:pt x="6" y="107"/>
                  </a:lnTo>
                  <a:lnTo>
                    <a:pt x="4" y="101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921" y="10199"/>
              <a:ext cx="139" cy="80"/>
            </a:xfrm>
            <a:custGeom>
              <a:avLst/>
              <a:gdLst>
                <a:gd name="T0" fmla="*/ 1 w 279"/>
                <a:gd name="T1" fmla="*/ 12 h 160"/>
                <a:gd name="T2" fmla="*/ 25 w 279"/>
                <a:gd name="T3" fmla="*/ 1 h 160"/>
                <a:gd name="T4" fmla="*/ 25 w 279"/>
                <a:gd name="T5" fmla="*/ 1 h 160"/>
                <a:gd name="T6" fmla="*/ 26 w 279"/>
                <a:gd name="T7" fmla="*/ 1 h 160"/>
                <a:gd name="T8" fmla="*/ 26 w 279"/>
                <a:gd name="T9" fmla="*/ 0 h 160"/>
                <a:gd name="T10" fmla="*/ 27 w 279"/>
                <a:gd name="T11" fmla="*/ 0 h 160"/>
                <a:gd name="T12" fmla="*/ 28 w 279"/>
                <a:gd name="T13" fmla="*/ 1 h 160"/>
                <a:gd name="T14" fmla="*/ 30 w 279"/>
                <a:gd name="T15" fmla="*/ 1 h 160"/>
                <a:gd name="T16" fmla="*/ 30 w 279"/>
                <a:gd name="T17" fmla="*/ 2 h 160"/>
                <a:gd name="T18" fmla="*/ 31 w 279"/>
                <a:gd name="T19" fmla="*/ 2 h 160"/>
                <a:gd name="T20" fmla="*/ 31 w 279"/>
                <a:gd name="T21" fmla="*/ 3 h 160"/>
                <a:gd name="T22" fmla="*/ 31 w 279"/>
                <a:gd name="T23" fmla="*/ 4 h 160"/>
                <a:gd name="T24" fmla="*/ 34 w 279"/>
                <a:gd name="T25" fmla="*/ 20 h 160"/>
                <a:gd name="T26" fmla="*/ 31 w 279"/>
                <a:gd name="T27" fmla="*/ 20 h 160"/>
                <a:gd name="T28" fmla="*/ 28 w 279"/>
                <a:gd name="T29" fmla="*/ 7 h 160"/>
                <a:gd name="T30" fmla="*/ 28 w 279"/>
                <a:gd name="T31" fmla="*/ 6 h 160"/>
                <a:gd name="T32" fmla="*/ 28 w 279"/>
                <a:gd name="T33" fmla="*/ 5 h 160"/>
                <a:gd name="T34" fmla="*/ 27 w 279"/>
                <a:gd name="T35" fmla="*/ 5 h 160"/>
                <a:gd name="T36" fmla="*/ 27 w 279"/>
                <a:gd name="T37" fmla="*/ 4 h 160"/>
                <a:gd name="T38" fmla="*/ 26 w 279"/>
                <a:gd name="T39" fmla="*/ 4 h 160"/>
                <a:gd name="T40" fmla="*/ 25 w 279"/>
                <a:gd name="T41" fmla="*/ 5 h 160"/>
                <a:gd name="T42" fmla="*/ 0 w 279"/>
                <a:gd name="T43" fmla="*/ 16 h 160"/>
                <a:gd name="T44" fmla="*/ 1 w 279"/>
                <a:gd name="T45" fmla="*/ 12 h 160"/>
                <a:gd name="T46" fmla="*/ 1 w 279"/>
                <a:gd name="T47" fmla="*/ 12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9" h="160">
                  <a:moveTo>
                    <a:pt x="8" y="90"/>
                  </a:moveTo>
                  <a:lnTo>
                    <a:pt x="203" y="6"/>
                  </a:lnTo>
                  <a:lnTo>
                    <a:pt x="205" y="4"/>
                  </a:lnTo>
                  <a:lnTo>
                    <a:pt x="209" y="2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8" y="16"/>
                  </a:lnTo>
                  <a:lnTo>
                    <a:pt x="250" y="24"/>
                  </a:lnTo>
                  <a:lnTo>
                    <a:pt x="254" y="31"/>
                  </a:lnTo>
                  <a:lnTo>
                    <a:pt x="279" y="154"/>
                  </a:lnTo>
                  <a:lnTo>
                    <a:pt x="254" y="160"/>
                  </a:lnTo>
                  <a:lnTo>
                    <a:pt x="228" y="49"/>
                  </a:lnTo>
                  <a:lnTo>
                    <a:pt x="228" y="45"/>
                  </a:lnTo>
                  <a:lnTo>
                    <a:pt x="225" y="37"/>
                  </a:lnTo>
                  <a:lnTo>
                    <a:pt x="221" y="33"/>
                  </a:lnTo>
                  <a:lnTo>
                    <a:pt x="217" y="31"/>
                  </a:lnTo>
                  <a:lnTo>
                    <a:pt x="211" y="31"/>
                  </a:lnTo>
                  <a:lnTo>
                    <a:pt x="205" y="33"/>
                  </a:lnTo>
                  <a:lnTo>
                    <a:pt x="0" y="123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898" y="10236"/>
              <a:ext cx="127" cy="54"/>
            </a:xfrm>
            <a:custGeom>
              <a:avLst/>
              <a:gdLst>
                <a:gd name="T0" fmla="*/ 0 w 253"/>
                <a:gd name="T1" fmla="*/ 11 h 109"/>
                <a:gd name="T2" fmla="*/ 26 w 253"/>
                <a:gd name="T3" fmla="*/ 0 h 109"/>
                <a:gd name="T4" fmla="*/ 26 w 253"/>
                <a:gd name="T5" fmla="*/ 0 h 109"/>
                <a:gd name="T6" fmla="*/ 27 w 253"/>
                <a:gd name="T7" fmla="*/ 0 h 109"/>
                <a:gd name="T8" fmla="*/ 28 w 253"/>
                <a:gd name="T9" fmla="*/ 0 h 109"/>
                <a:gd name="T10" fmla="*/ 28 w 253"/>
                <a:gd name="T11" fmla="*/ 0 h 109"/>
                <a:gd name="T12" fmla="*/ 29 w 253"/>
                <a:gd name="T13" fmla="*/ 1 h 109"/>
                <a:gd name="T14" fmla="*/ 30 w 253"/>
                <a:gd name="T15" fmla="*/ 2 h 109"/>
                <a:gd name="T16" fmla="*/ 32 w 253"/>
                <a:gd name="T17" fmla="*/ 13 h 109"/>
                <a:gd name="T18" fmla="*/ 29 w 253"/>
                <a:gd name="T19" fmla="*/ 13 h 109"/>
                <a:gd name="T20" fmla="*/ 26 w 253"/>
                <a:gd name="T21" fmla="*/ 4 h 109"/>
                <a:gd name="T22" fmla="*/ 4 w 253"/>
                <a:gd name="T23" fmla="*/ 13 h 109"/>
                <a:gd name="T24" fmla="*/ 0 w 253"/>
                <a:gd name="T25" fmla="*/ 11 h 109"/>
                <a:gd name="T26" fmla="*/ 0 w 253"/>
                <a:gd name="T27" fmla="*/ 11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3" h="109">
                  <a:moveTo>
                    <a:pt x="0" y="88"/>
                  </a:moveTo>
                  <a:lnTo>
                    <a:pt x="202" y="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28" y="10"/>
                  </a:lnTo>
                  <a:lnTo>
                    <a:pt x="234" y="18"/>
                  </a:lnTo>
                  <a:lnTo>
                    <a:pt x="253" y="104"/>
                  </a:lnTo>
                  <a:lnTo>
                    <a:pt x="232" y="109"/>
                  </a:lnTo>
                  <a:lnTo>
                    <a:pt x="208" y="35"/>
                  </a:lnTo>
                  <a:lnTo>
                    <a:pt x="25" y="10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086" y="10082"/>
              <a:ext cx="184" cy="431"/>
            </a:xfrm>
            <a:custGeom>
              <a:avLst/>
              <a:gdLst>
                <a:gd name="T0" fmla="*/ 40 w 366"/>
                <a:gd name="T1" fmla="*/ 10 h 862"/>
                <a:gd name="T2" fmla="*/ 40 w 366"/>
                <a:gd name="T3" fmla="*/ 13 h 862"/>
                <a:gd name="T4" fmla="*/ 39 w 366"/>
                <a:gd name="T5" fmla="*/ 19 h 862"/>
                <a:gd name="T6" fmla="*/ 37 w 366"/>
                <a:gd name="T7" fmla="*/ 26 h 862"/>
                <a:gd name="T8" fmla="*/ 35 w 366"/>
                <a:gd name="T9" fmla="*/ 35 h 862"/>
                <a:gd name="T10" fmla="*/ 33 w 366"/>
                <a:gd name="T11" fmla="*/ 45 h 862"/>
                <a:gd name="T12" fmla="*/ 32 w 366"/>
                <a:gd name="T13" fmla="*/ 55 h 862"/>
                <a:gd name="T14" fmla="*/ 30 w 366"/>
                <a:gd name="T15" fmla="*/ 65 h 862"/>
                <a:gd name="T16" fmla="*/ 28 w 366"/>
                <a:gd name="T17" fmla="*/ 75 h 862"/>
                <a:gd name="T18" fmla="*/ 26 w 366"/>
                <a:gd name="T19" fmla="*/ 84 h 862"/>
                <a:gd name="T20" fmla="*/ 25 w 366"/>
                <a:gd name="T21" fmla="*/ 92 h 862"/>
                <a:gd name="T22" fmla="*/ 23 w 366"/>
                <a:gd name="T23" fmla="*/ 98 h 862"/>
                <a:gd name="T24" fmla="*/ 23 w 366"/>
                <a:gd name="T25" fmla="*/ 103 h 862"/>
                <a:gd name="T26" fmla="*/ 20 w 366"/>
                <a:gd name="T27" fmla="*/ 102 h 862"/>
                <a:gd name="T28" fmla="*/ 14 w 366"/>
                <a:gd name="T29" fmla="*/ 101 h 862"/>
                <a:gd name="T30" fmla="*/ 10 w 366"/>
                <a:gd name="T31" fmla="*/ 100 h 862"/>
                <a:gd name="T32" fmla="*/ 7 w 366"/>
                <a:gd name="T33" fmla="*/ 100 h 862"/>
                <a:gd name="T34" fmla="*/ 4 w 366"/>
                <a:gd name="T35" fmla="*/ 99 h 862"/>
                <a:gd name="T36" fmla="*/ 4 w 366"/>
                <a:gd name="T37" fmla="*/ 94 h 862"/>
                <a:gd name="T38" fmla="*/ 4 w 366"/>
                <a:gd name="T39" fmla="*/ 90 h 862"/>
                <a:gd name="T40" fmla="*/ 5 w 366"/>
                <a:gd name="T41" fmla="*/ 86 h 862"/>
                <a:gd name="T42" fmla="*/ 5 w 366"/>
                <a:gd name="T43" fmla="*/ 79 h 862"/>
                <a:gd name="T44" fmla="*/ 6 w 366"/>
                <a:gd name="T45" fmla="*/ 73 h 862"/>
                <a:gd name="T46" fmla="*/ 6 w 366"/>
                <a:gd name="T47" fmla="*/ 65 h 862"/>
                <a:gd name="T48" fmla="*/ 7 w 366"/>
                <a:gd name="T49" fmla="*/ 55 h 862"/>
                <a:gd name="T50" fmla="*/ 9 w 366"/>
                <a:gd name="T51" fmla="*/ 45 h 862"/>
                <a:gd name="T52" fmla="*/ 11 w 366"/>
                <a:gd name="T53" fmla="*/ 33 h 862"/>
                <a:gd name="T54" fmla="*/ 9 w 366"/>
                <a:gd name="T55" fmla="*/ 22 h 862"/>
                <a:gd name="T56" fmla="*/ 8 w 366"/>
                <a:gd name="T57" fmla="*/ 25 h 862"/>
                <a:gd name="T58" fmla="*/ 7 w 366"/>
                <a:gd name="T59" fmla="*/ 29 h 862"/>
                <a:gd name="T60" fmla="*/ 7 w 366"/>
                <a:gd name="T61" fmla="*/ 34 h 862"/>
                <a:gd name="T62" fmla="*/ 6 w 366"/>
                <a:gd name="T63" fmla="*/ 41 h 862"/>
                <a:gd name="T64" fmla="*/ 5 w 366"/>
                <a:gd name="T65" fmla="*/ 48 h 862"/>
                <a:gd name="T66" fmla="*/ 4 w 366"/>
                <a:gd name="T67" fmla="*/ 56 h 862"/>
                <a:gd name="T68" fmla="*/ 3 w 366"/>
                <a:gd name="T69" fmla="*/ 65 h 862"/>
                <a:gd name="T70" fmla="*/ 2 w 366"/>
                <a:gd name="T71" fmla="*/ 73 h 862"/>
                <a:gd name="T72" fmla="*/ 1 w 366"/>
                <a:gd name="T73" fmla="*/ 81 h 862"/>
                <a:gd name="T74" fmla="*/ 0 w 366"/>
                <a:gd name="T75" fmla="*/ 89 h 862"/>
                <a:gd name="T76" fmla="*/ 0 w 366"/>
                <a:gd name="T77" fmla="*/ 97 h 862"/>
                <a:gd name="T78" fmla="*/ 0 w 366"/>
                <a:gd name="T79" fmla="*/ 104 h 862"/>
                <a:gd name="T80" fmla="*/ 4 w 366"/>
                <a:gd name="T81" fmla="*/ 104 h 862"/>
                <a:gd name="T82" fmla="*/ 8 w 366"/>
                <a:gd name="T83" fmla="*/ 104 h 862"/>
                <a:gd name="T84" fmla="*/ 12 w 366"/>
                <a:gd name="T85" fmla="*/ 104 h 862"/>
                <a:gd name="T86" fmla="*/ 17 w 366"/>
                <a:gd name="T87" fmla="*/ 105 h 862"/>
                <a:gd name="T88" fmla="*/ 21 w 366"/>
                <a:gd name="T89" fmla="*/ 107 h 862"/>
                <a:gd name="T90" fmla="*/ 27 w 366"/>
                <a:gd name="T91" fmla="*/ 106 h 862"/>
                <a:gd name="T92" fmla="*/ 27 w 366"/>
                <a:gd name="T93" fmla="*/ 102 h 862"/>
                <a:gd name="T94" fmla="*/ 28 w 366"/>
                <a:gd name="T95" fmla="*/ 97 h 862"/>
                <a:gd name="T96" fmla="*/ 29 w 366"/>
                <a:gd name="T97" fmla="*/ 90 h 862"/>
                <a:gd name="T98" fmla="*/ 31 w 366"/>
                <a:gd name="T99" fmla="*/ 82 h 862"/>
                <a:gd name="T100" fmla="*/ 32 w 366"/>
                <a:gd name="T101" fmla="*/ 73 h 862"/>
                <a:gd name="T102" fmla="*/ 34 w 366"/>
                <a:gd name="T103" fmla="*/ 63 h 862"/>
                <a:gd name="T104" fmla="*/ 36 w 366"/>
                <a:gd name="T105" fmla="*/ 53 h 862"/>
                <a:gd name="T106" fmla="*/ 38 w 366"/>
                <a:gd name="T107" fmla="*/ 43 h 862"/>
                <a:gd name="T108" fmla="*/ 40 w 366"/>
                <a:gd name="T109" fmla="*/ 32 h 862"/>
                <a:gd name="T110" fmla="*/ 42 w 366"/>
                <a:gd name="T111" fmla="*/ 22 h 862"/>
                <a:gd name="T112" fmla="*/ 45 w 366"/>
                <a:gd name="T113" fmla="*/ 13 h 862"/>
                <a:gd name="T114" fmla="*/ 12 w 366"/>
                <a:gd name="T115" fmla="*/ 0 h 8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6" h="862">
                  <a:moveTo>
                    <a:pt x="107" y="92"/>
                  </a:moveTo>
                  <a:lnTo>
                    <a:pt x="119" y="35"/>
                  </a:lnTo>
                  <a:lnTo>
                    <a:pt x="320" y="68"/>
                  </a:lnTo>
                  <a:lnTo>
                    <a:pt x="318" y="74"/>
                  </a:lnTo>
                  <a:lnTo>
                    <a:pt x="318" y="76"/>
                  </a:lnTo>
                  <a:lnTo>
                    <a:pt x="316" y="84"/>
                  </a:lnTo>
                  <a:lnTo>
                    <a:pt x="316" y="88"/>
                  </a:lnTo>
                  <a:lnTo>
                    <a:pt x="314" y="96"/>
                  </a:lnTo>
                  <a:lnTo>
                    <a:pt x="312" y="102"/>
                  </a:lnTo>
                  <a:lnTo>
                    <a:pt x="312" y="109"/>
                  </a:lnTo>
                  <a:lnTo>
                    <a:pt x="310" y="117"/>
                  </a:lnTo>
                  <a:lnTo>
                    <a:pt x="308" y="127"/>
                  </a:lnTo>
                  <a:lnTo>
                    <a:pt x="304" y="137"/>
                  </a:lnTo>
                  <a:lnTo>
                    <a:pt x="304" y="146"/>
                  </a:lnTo>
                  <a:lnTo>
                    <a:pt x="300" y="156"/>
                  </a:lnTo>
                  <a:lnTo>
                    <a:pt x="300" y="170"/>
                  </a:lnTo>
                  <a:lnTo>
                    <a:pt x="296" y="180"/>
                  </a:lnTo>
                  <a:lnTo>
                    <a:pt x="294" y="193"/>
                  </a:lnTo>
                  <a:lnTo>
                    <a:pt x="292" y="205"/>
                  </a:lnTo>
                  <a:lnTo>
                    <a:pt x="290" y="221"/>
                  </a:lnTo>
                  <a:lnTo>
                    <a:pt x="286" y="232"/>
                  </a:lnTo>
                  <a:lnTo>
                    <a:pt x="284" y="246"/>
                  </a:lnTo>
                  <a:lnTo>
                    <a:pt x="281" y="262"/>
                  </a:lnTo>
                  <a:lnTo>
                    <a:pt x="279" y="277"/>
                  </a:lnTo>
                  <a:lnTo>
                    <a:pt x="277" y="291"/>
                  </a:lnTo>
                  <a:lnTo>
                    <a:pt x="273" y="306"/>
                  </a:lnTo>
                  <a:lnTo>
                    <a:pt x="271" y="322"/>
                  </a:lnTo>
                  <a:lnTo>
                    <a:pt x="267" y="338"/>
                  </a:lnTo>
                  <a:lnTo>
                    <a:pt x="263" y="353"/>
                  </a:lnTo>
                  <a:lnTo>
                    <a:pt x="261" y="369"/>
                  </a:lnTo>
                  <a:lnTo>
                    <a:pt x="257" y="386"/>
                  </a:lnTo>
                  <a:lnTo>
                    <a:pt x="255" y="404"/>
                  </a:lnTo>
                  <a:lnTo>
                    <a:pt x="251" y="419"/>
                  </a:lnTo>
                  <a:lnTo>
                    <a:pt x="249" y="435"/>
                  </a:lnTo>
                  <a:lnTo>
                    <a:pt x="245" y="453"/>
                  </a:lnTo>
                  <a:lnTo>
                    <a:pt x="242" y="468"/>
                  </a:lnTo>
                  <a:lnTo>
                    <a:pt x="240" y="484"/>
                  </a:lnTo>
                  <a:lnTo>
                    <a:pt x="236" y="501"/>
                  </a:lnTo>
                  <a:lnTo>
                    <a:pt x="234" y="517"/>
                  </a:lnTo>
                  <a:lnTo>
                    <a:pt x="230" y="534"/>
                  </a:lnTo>
                  <a:lnTo>
                    <a:pt x="226" y="550"/>
                  </a:lnTo>
                  <a:lnTo>
                    <a:pt x="224" y="564"/>
                  </a:lnTo>
                  <a:lnTo>
                    <a:pt x="220" y="579"/>
                  </a:lnTo>
                  <a:lnTo>
                    <a:pt x="218" y="597"/>
                  </a:lnTo>
                  <a:lnTo>
                    <a:pt x="214" y="611"/>
                  </a:lnTo>
                  <a:lnTo>
                    <a:pt x="212" y="626"/>
                  </a:lnTo>
                  <a:lnTo>
                    <a:pt x="210" y="642"/>
                  </a:lnTo>
                  <a:lnTo>
                    <a:pt x="208" y="655"/>
                  </a:lnTo>
                  <a:lnTo>
                    <a:pt x="205" y="669"/>
                  </a:lnTo>
                  <a:lnTo>
                    <a:pt x="201" y="683"/>
                  </a:lnTo>
                  <a:lnTo>
                    <a:pt x="199" y="696"/>
                  </a:lnTo>
                  <a:lnTo>
                    <a:pt x="197" y="710"/>
                  </a:lnTo>
                  <a:lnTo>
                    <a:pt x="195" y="722"/>
                  </a:lnTo>
                  <a:lnTo>
                    <a:pt x="193" y="733"/>
                  </a:lnTo>
                  <a:lnTo>
                    <a:pt x="191" y="745"/>
                  </a:lnTo>
                  <a:lnTo>
                    <a:pt x="189" y="755"/>
                  </a:lnTo>
                  <a:lnTo>
                    <a:pt x="185" y="765"/>
                  </a:lnTo>
                  <a:lnTo>
                    <a:pt x="185" y="774"/>
                  </a:lnTo>
                  <a:lnTo>
                    <a:pt x="183" y="784"/>
                  </a:lnTo>
                  <a:lnTo>
                    <a:pt x="181" y="792"/>
                  </a:lnTo>
                  <a:lnTo>
                    <a:pt x="181" y="800"/>
                  </a:lnTo>
                  <a:lnTo>
                    <a:pt x="179" y="807"/>
                  </a:lnTo>
                  <a:lnTo>
                    <a:pt x="179" y="813"/>
                  </a:lnTo>
                  <a:lnTo>
                    <a:pt x="179" y="819"/>
                  </a:lnTo>
                  <a:lnTo>
                    <a:pt x="177" y="819"/>
                  </a:lnTo>
                  <a:lnTo>
                    <a:pt x="173" y="817"/>
                  </a:lnTo>
                  <a:lnTo>
                    <a:pt x="169" y="815"/>
                  </a:lnTo>
                  <a:lnTo>
                    <a:pt x="162" y="815"/>
                  </a:lnTo>
                  <a:lnTo>
                    <a:pt x="154" y="811"/>
                  </a:lnTo>
                  <a:lnTo>
                    <a:pt x="144" y="809"/>
                  </a:lnTo>
                  <a:lnTo>
                    <a:pt x="134" y="806"/>
                  </a:lnTo>
                  <a:lnTo>
                    <a:pt x="123" y="804"/>
                  </a:lnTo>
                  <a:lnTo>
                    <a:pt x="117" y="802"/>
                  </a:lnTo>
                  <a:lnTo>
                    <a:pt x="111" y="802"/>
                  </a:lnTo>
                  <a:lnTo>
                    <a:pt x="105" y="800"/>
                  </a:lnTo>
                  <a:lnTo>
                    <a:pt x="99" y="800"/>
                  </a:lnTo>
                  <a:lnTo>
                    <a:pt x="93" y="798"/>
                  </a:lnTo>
                  <a:lnTo>
                    <a:pt x="86" y="798"/>
                  </a:lnTo>
                  <a:lnTo>
                    <a:pt x="80" y="798"/>
                  </a:lnTo>
                  <a:lnTo>
                    <a:pt x="76" y="798"/>
                  </a:lnTo>
                  <a:lnTo>
                    <a:pt x="68" y="798"/>
                  </a:lnTo>
                  <a:lnTo>
                    <a:pt x="62" y="798"/>
                  </a:lnTo>
                  <a:lnTo>
                    <a:pt x="58" y="798"/>
                  </a:lnTo>
                  <a:lnTo>
                    <a:pt x="52" y="798"/>
                  </a:lnTo>
                  <a:lnTo>
                    <a:pt x="41" y="800"/>
                  </a:lnTo>
                  <a:lnTo>
                    <a:pt x="33" y="802"/>
                  </a:lnTo>
                  <a:lnTo>
                    <a:pt x="31" y="800"/>
                  </a:lnTo>
                  <a:lnTo>
                    <a:pt x="31" y="794"/>
                  </a:lnTo>
                  <a:lnTo>
                    <a:pt x="31" y="788"/>
                  </a:lnTo>
                  <a:lnTo>
                    <a:pt x="31" y="784"/>
                  </a:lnTo>
                  <a:lnTo>
                    <a:pt x="31" y="776"/>
                  </a:lnTo>
                  <a:lnTo>
                    <a:pt x="31" y="768"/>
                  </a:lnTo>
                  <a:lnTo>
                    <a:pt x="31" y="759"/>
                  </a:lnTo>
                  <a:lnTo>
                    <a:pt x="31" y="749"/>
                  </a:lnTo>
                  <a:lnTo>
                    <a:pt x="31" y="743"/>
                  </a:lnTo>
                  <a:lnTo>
                    <a:pt x="31" y="737"/>
                  </a:lnTo>
                  <a:lnTo>
                    <a:pt x="31" y="731"/>
                  </a:lnTo>
                  <a:lnTo>
                    <a:pt x="31" y="726"/>
                  </a:lnTo>
                  <a:lnTo>
                    <a:pt x="31" y="718"/>
                  </a:lnTo>
                  <a:lnTo>
                    <a:pt x="31" y="710"/>
                  </a:lnTo>
                  <a:lnTo>
                    <a:pt x="31" y="704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3" y="681"/>
                  </a:lnTo>
                  <a:lnTo>
                    <a:pt x="35" y="671"/>
                  </a:lnTo>
                  <a:lnTo>
                    <a:pt x="35" y="663"/>
                  </a:lnTo>
                  <a:lnTo>
                    <a:pt x="35" y="651"/>
                  </a:lnTo>
                  <a:lnTo>
                    <a:pt x="35" y="644"/>
                  </a:lnTo>
                  <a:lnTo>
                    <a:pt x="37" y="632"/>
                  </a:lnTo>
                  <a:lnTo>
                    <a:pt x="37" y="622"/>
                  </a:lnTo>
                  <a:lnTo>
                    <a:pt x="37" y="611"/>
                  </a:lnTo>
                  <a:lnTo>
                    <a:pt x="39" y="599"/>
                  </a:lnTo>
                  <a:lnTo>
                    <a:pt x="39" y="589"/>
                  </a:lnTo>
                  <a:lnTo>
                    <a:pt x="41" y="577"/>
                  </a:lnTo>
                  <a:lnTo>
                    <a:pt x="41" y="564"/>
                  </a:lnTo>
                  <a:lnTo>
                    <a:pt x="43" y="552"/>
                  </a:lnTo>
                  <a:lnTo>
                    <a:pt x="43" y="538"/>
                  </a:lnTo>
                  <a:lnTo>
                    <a:pt x="45" y="527"/>
                  </a:lnTo>
                  <a:lnTo>
                    <a:pt x="47" y="513"/>
                  </a:lnTo>
                  <a:lnTo>
                    <a:pt x="49" y="497"/>
                  </a:lnTo>
                  <a:lnTo>
                    <a:pt x="49" y="484"/>
                  </a:lnTo>
                  <a:lnTo>
                    <a:pt x="52" y="470"/>
                  </a:lnTo>
                  <a:lnTo>
                    <a:pt x="54" y="455"/>
                  </a:lnTo>
                  <a:lnTo>
                    <a:pt x="56" y="439"/>
                  </a:lnTo>
                  <a:lnTo>
                    <a:pt x="58" y="423"/>
                  </a:lnTo>
                  <a:lnTo>
                    <a:pt x="60" y="408"/>
                  </a:lnTo>
                  <a:lnTo>
                    <a:pt x="62" y="390"/>
                  </a:lnTo>
                  <a:lnTo>
                    <a:pt x="64" y="373"/>
                  </a:lnTo>
                  <a:lnTo>
                    <a:pt x="66" y="355"/>
                  </a:lnTo>
                  <a:lnTo>
                    <a:pt x="70" y="340"/>
                  </a:lnTo>
                  <a:lnTo>
                    <a:pt x="72" y="320"/>
                  </a:lnTo>
                  <a:lnTo>
                    <a:pt x="76" y="301"/>
                  </a:lnTo>
                  <a:lnTo>
                    <a:pt x="78" y="281"/>
                  </a:lnTo>
                  <a:lnTo>
                    <a:pt x="82" y="263"/>
                  </a:lnTo>
                  <a:lnTo>
                    <a:pt x="84" y="242"/>
                  </a:lnTo>
                  <a:lnTo>
                    <a:pt x="88" y="223"/>
                  </a:lnTo>
                  <a:lnTo>
                    <a:pt x="93" y="203"/>
                  </a:lnTo>
                  <a:lnTo>
                    <a:pt x="97" y="182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8"/>
                  </a:lnTo>
                  <a:lnTo>
                    <a:pt x="62" y="184"/>
                  </a:lnTo>
                  <a:lnTo>
                    <a:pt x="62" y="193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58" y="209"/>
                  </a:lnTo>
                  <a:lnTo>
                    <a:pt x="58" y="215"/>
                  </a:lnTo>
                  <a:lnTo>
                    <a:pt x="56" y="223"/>
                  </a:lnTo>
                  <a:lnTo>
                    <a:pt x="56" y="230"/>
                  </a:lnTo>
                  <a:lnTo>
                    <a:pt x="54" y="238"/>
                  </a:lnTo>
                  <a:lnTo>
                    <a:pt x="54" y="246"/>
                  </a:lnTo>
                  <a:lnTo>
                    <a:pt x="52" y="254"/>
                  </a:lnTo>
                  <a:lnTo>
                    <a:pt x="51" y="263"/>
                  </a:lnTo>
                  <a:lnTo>
                    <a:pt x="49" y="271"/>
                  </a:lnTo>
                  <a:lnTo>
                    <a:pt x="49" y="283"/>
                  </a:lnTo>
                  <a:lnTo>
                    <a:pt x="47" y="291"/>
                  </a:lnTo>
                  <a:lnTo>
                    <a:pt x="45" y="302"/>
                  </a:lnTo>
                  <a:lnTo>
                    <a:pt x="43" y="312"/>
                  </a:lnTo>
                  <a:lnTo>
                    <a:pt x="43" y="324"/>
                  </a:lnTo>
                  <a:lnTo>
                    <a:pt x="41" y="334"/>
                  </a:lnTo>
                  <a:lnTo>
                    <a:pt x="39" y="345"/>
                  </a:lnTo>
                  <a:lnTo>
                    <a:pt x="37" y="359"/>
                  </a:lnTo>
                  <a:lnTo>
                    <a:pt x="37" y="371"/>
                  </a:lnTo>
                  <a:lnTo>
                    <a:pt x="35" y="382"/>
                  </a:lnTo>
                  <a:lnTo>
                    <a:pt x="33" y="396"/>
                  </a:lnTo>
                  <a:lnTo>
                    <a:pt x="31" y="408"/>
                  </a:lnTo>
                  <a:lnTo>
                    <a:pt x="31" y="421"/>
                  </a:lnTo>
                  <a:lnTo>
                    <a:pt x="27" y="435"/>
                  </a:lnTo>
                  <a:lnTo>
                    <a:pt x="27" y="447"/>
                  </a:lnTo>
                  <a:lnTo>
                    <a:pt x="25" y="460"/>
                  </a:lnTo>
                  <a:lnTo>
                    <a:pt x="23" y="474"/>
                  </a:lnTo>
                  <a:lnTo>
                    <a:pt x="21" y="486"/>
                  </a:lnTo>
                  <a:lnTo>
                    <a:pt x="21" y="499"/>
                  </a:lnTo>
                  <a:lnTo>
                    <a:pt x="19" y="513"/>
                  </a:lnTo>
                  <a:lnTo>
                    <a:pt x="17" y="527"/>
                  </a:lnTo>
                  <a:lnTo>
                    <a:pt x="15" y="540"/>
                  </a:lnTo>
                  <a:lnTo>
                    <a:pt x="15" y="554"/>
                  </a:lnTo>
                  <a:lnTo>
                    <a:pt x="12" y="568"/>
                  </a:lnTo>
                  <a:lnTo>
                    <a:pt x="12" y="581"/>
                  </a:lnTo>
                  <a:lnTo>
                    <a:pt x="10" y="595"/>
                  </a:lnTo>
                  <a:lnTo>
                    <a:pt x="10" y="609"/>
                  </a:lnTo>
                  <a:lnTo>
                    <a:pt x="8" y="620"/>
                  </a:lnTo>
                  <a:lnTo>
                    <a:pt x="8" y="636"/>
                  </a:lnTo>
                  <a:lnTo>
                    <a:pt x="6" y="648"/>
                  </a:lnTo>
                  <a:lnTo>
                    <a:pt x="4" y="661"/>
                  </a:lnTo>
                  <a:lnTo>
                    <a:pt x="4" y="673"/>
                  </a:lnTo>
                  <a:lnTo>
                    <a:pt x="2" y="687"/>
                  </a:lnTo>
                  <a:lnTo>
                    <a:pt x="2" y="700"/>
                  </a:lnTo>
                  <a:lnTo>
                    <a:pt x="0" y="712"/>
                  </a:lnTo>
                  <a:lnTo>
                    <a:pt x="0" y="724"/>
                  </a:lnTo>
                  <a:lnTo>
                    <a:pt x="0" y="737"/>
                  </a:lnTo>
                  <a:lnTo>
                    <a:pt x="0" y="749"/>
                  </a:lnTo>
                  <a:lnTo>
                    <a:pt x="0" y="761"/>
                  </a:lnTo>
                  <a:lnTo>
                    <a:pt x="0" y="772"/>
                  </a:lnTo>
                  <a:lnTo>
                    <a:pt x="0" y="784"/>
                  </a:lnTo>
                  <a:lnTo>
                    <a:pt x="0" y="794"/>
                  </a:lnTo>
                  <a:lnTo>
                    <a:pt x="0" y="806"/>
                  </a:lnTo>
                  <a:lnTo>
                    <a:pt x="0" y="815"/>
                  </a:lnTo>
                  <a:lnTo>
                    <a:pt x="0" y="827"/>
                  </a:lnTo>
                  <a:lnTo>
                    <a:pt x="2" y="825"/>
                  </a:lnTo>
                  <a:lnTo>
                    <a:pt x="6" y="825"/>
                  </a:lnTo>
                  <a:lnTo>
                    <a:pt x="12" y="825"/>
                  </a:lnTo>
                  <a:lnTo>
                    <a:pt x="21" y="825"/>
                  </a:lnTo>
                  <a:lnTo>
                    <a:pt x="25" y="825"/>
                  </a:lnTo>
                  <a:lnTo>
                    <a:pt x="31" y="825"/>
                  </a:lnTo>
                  <a:lnTo>
                    <a:pt x="39" y="825"/>
                  </a:lnTo>
                  <a:lnTo>
                    <a:pt x="45" y="825"/>
                  </a:lnTo>
                  <a:lnTo>
                    <a:pt x="51" y="825"/>
                  </a:lnTo>
                  <a:lnTo>
                    <a:pt x="58" y="825"/>
                  </a:lnTo>
                  <a:lnTo>
                    <a:pt x="66" y="827"/>
                  </a:lnTo>
                  <a:lnTo>
                    <a:pt x="74" y="827"/>
                  </a:lnTo>
                  <a:lnTo>
                    <a:pt x="80" y="827"/>
                  </a:lnTo>
                  <a:lnTo>
                    <a:pt x="88" y="827"/>
                  </a:lnTo>
                  <a:lnTo>
                    <a:pt x="95" y="829"/>
                  </a:lnTo>
                  <a:lnTo>
                    <a:pt x="103" y="831"/>
                  </a:lnTo>
                  <a:lnTo>
                    <a:pt x="111" y="831"/>
                  </a:lnTo>
                  <a:lnTo>
                    <a:pt x="119" y="833"/>
                  </a:lnTo>
                  <a:lnTo>
                    <a:pt x="127" y="835"/>
                  </a:lnTo>
                  <a:lnTo>
                    <a:pt x="134" y="837"/>
                  </a:lnTo>
                  <a:lnTo>
                    <a:pt x="140" y="839"/>
                  </a:lnTo>
                  <a:lnTo>
                    <a:pt x="148" y="841"/>
                  </a:lnTo>
                  <a:lnTo>
                    <a:pt x="154" y="845"/>
                  </a:lnTo>
                  <a:lnTo>
                    <a:pt x="162" y="846"/>
                  </a:lnTo>
                  <a:lnTo>
                    <a:pt x="166" y="850"/>
                  </a:lnTo>
                  <a:lnTo>
                    <a:pt x="173" y="852"/>
                  </a:lnTo>
                  <a:lnTo>
                    <a:pt x="177" y="858"/>
                  </a:lnTo>
                  <a:lnTo>
                    <a:pt x="183" y="862"/>
                  </a:lnTo>
                  <a:lnTo>
                    <a:pt x="210" y="846"/>
                  </a:lnTo>
                  <a:lnTo>
                    <a:pt x="210" y="845"/>
                  </a:lnTo>
                  <a:lnTo>
                    <a:pt x="210" y="841"/>
                  </a:lnTo>
                  <a:lnTo>
                    <a:pt x="212" y="833"/>
                  </a:lnTo>
                  <a:lnTo>
                    <a:pt x="214" y="823"/>
                  </a:lnTo>
                  <a:lnTo>
                    <a:pt x="214" y="817"/>
                  </a:lnTo>
                  <a:lnTo>
                    <a:pt x="214" y="811"/>
                  </a:lnTo>
                  <a:lnTo>
                    <a:pt x="216" y="804"/>
                  </a:lnTo>
                  <a:lnTo>
                    <a:pt x="218" y="798"/>
                  </a:lnTo>
                  <a:lnTo>
                    <a:pt x="218" y="788"/>
                  </a:lnTo>
                  <a:lnTo>
                    <a:pt x="220" y="780"/>
                  </a:lnTo>
                  <a:lnTo>
                    <a:pt x="222" y="770"/>
                  </a:lnTo>
                  <a:lnTo>
                    <a:pt x="224" y="761"/>
                  </a:lnTo>
                  <a:lnTo>
                    <a:pt x="224" y="749"/>
                  </a:lnTo>
                  <a:lnTo>
                    <a:pt x="226" y="739"/>
                  </a:lnTo>
                  <a:lnTo>
                    <a:pt x="228" y="728"/>
                  </a:lnTo>
                  <a:lnTo>
                    <a:pt x="230" y="716"/>
                  </a:lnTo>
                  <a:lnTo>
                    <a:pt x="232" y="704"/>
                  </a:lnTo>
                  <a:lnTo>
                    <a:pt x="234" y="692"/>
                  </a:lnTo>
                  <a:lnTo>
                    <a:pt x="236" y="679"/>
                  </a:lnTo>
                  <a:lnTo>
                    <a:pt x="240" y="667"/>
                  </a:lnTo>
                  <a:lnTo>
                    <a:pt x="242" y="651"/>
                  </a:lnTo>
                  <a:lnTo>
                    <a:pt x="244" y="638"/>
                  </a:lnTo>
                  <a:lnTo>
                    <a:pt x="245" y="624"/>
                  </a:lnTo>
                  <a:lnTo>
                    <a:pt x="249" y="611"/>
                  </a:lnTo>
                  <a:lnTo>
                    <a:pt x="251" y="595"/>
                  </a:lnTo>
                  <a:lnTo>
                    <a:pt x="255" y="581"/>
                  </a:lnTo>
                  <a:lnTo>
                    <a:pt x="257" y="566"/>
                  </a:lnTo>
                  <a:lnTo>
                    <a:pt x="261" y="552"/>
                  </a:lnTo>
                  <a:lnTo>
                    <a:pt x="263" y="534"/>
                  </a:lnTo>
                  <a:lnTo>
                    <a:pt x="265" y="519"/>
                  </a:lnTo>
                  <a:lnTo>
                    <a:pt x="269" y="501"/>
                  </a:lnTo>
                  <a:lnTo>
                    <a:pt x="271" y="486"/>
                  </a:lnTo>
                  <a:lnTo>
                    <a:pt x="275" y="470"/>
                  </a:lnTo>
                  <a:lnTo>
                    <a:pt x="277" y="455"/>
                  </a:lnTo>
                  <a:lnTo>
                    <a:pt x="281" y="437"/>
                  </a:lnTo>
                  <a:lnTo>
                    <a:pt x="283" y="421"/>
                  </a:lnTo>
                  <a:lnTo>
                    <a:pt x="286" y="404"/>
                  </a:lnTo>
                  <a:lnTo>
                    <a:pt x="290" y="386"/>
                  </a:lnTo>
                  <a:lnTo>
                    <a:pt x="292" y="371"/>
                  </a:lnTo>
                  <a:lnTo>
                    <a:pt x="296" y="355"/>
                  </a:lnTo>
                  <a:lnTo>
                    <a:pt x="300" y="338"/>
                  </a:lnTo>
                  <a:lnTo>
                    <a:pt x="302" y="322"/>
                  </a:lnTo>
                  <a:lnTo>
                    <a:pt x="306" y="304"/>
                  </a:lnTo>
                  <a:lnTo>
                    <a:pt x="310" y="289"/>
                  </a:lnTo>
                  <a:lnTo>
                    <a:pt x="314" y="271"/>
                  </a:lnTo>
                  <a:lnTo>
                    <a:pt x="316" y="254"/>
                  </a:lnTo>
                  <a:lnTo>
                    <a:pt x="320" y="238"/>
                  </a:lnTo>
                  <a:lnTo>
                    <a:pt x="323" y="223"/>
                  </a:lnTo>
                  <a:lnTo>
                    <a:pt x="325" y="207"/>
                  </a:lnTo>
                  <a:lnTo>
                    <a:pt x="331" y="191"/>
                  </a:lnTo>
                  <a:lnTo>
                    <a:pt x="333" y="176"/>
                  </a:lnTo>
                  <a:lnTo>
                    <a:pt x="337" y="160"/>
                  </a:lnTo>
                  <a:lnTo>
                    <a:pt x="341" y="145"/>
                  </a:lnTo>
                  <a:lnTo>
                    <a:pt x="343" y="129"/>
                  </a:lnTo>
                  <a:lnTo>
                    <a:pt x="349" y="113"/>
                  </a:lnTo>
                  <a:lnTo>
                    <a:pt x="353" y="100"/>
                  </a:lnTo>
                  <a:lnTo>
                    <a:pt x="355" y="86"/>
                  </a:lnTo>
                  <a:lnTo>
                    <a:pt x="359" y="72"/>
                  </a:lnTo>
                  <a:lnTo>
                    <a:pt x="362" y="59"/>
                  </a:lnTo>
                  <a:lnTo>
                    <a:pt x="366" y="45"/>
                  </a:lnTo>
                  <a:lnTo>
                    <a:pt x="90" y="0"/>
                  </a:lnTo>
                  <a:lnTo>
                    <a:pt x="74" y="84"/>
                  </a:lnTo>
                  <a:lnTo>
                    <a:pt x="107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5118" y="10408"/>
              <a:ext cx="51" cy="19"/>
            </a:xfrm>
            <a:custGeom>
              <a:avLst/>
              <a:gdLst>
                <a:gd name="T0" fmla="*/ 0 w 104"/>
                <a:gd name="T1" fmla="*/ 0 h 37"/>
                <a:gd name="T2" fmla="*/ 12 w 104"/>
                <a:gd name="T3" fmla="*/ 1 h 37"/>
                <a:gd name="T4" fmla="*/ 12 w 104"/>
                <a:gd name="T5" fmla="*/ 5 h 37"/>
                <a:gd name="T6" fmla="*/ 0 w 104"/>
                <a:gd name="T7" fmla="*/ 4 h 37"/>
                <a:gd name="T8" fmla="*/ 0 w 104"/>
                <a:gd name="T9" fmla="*/ 0 h 37"/>
                <a:gd name="T10" fmla="*/ 0 w 10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37">
                  <a:moveTo>
                    <a:pt x="0" y="0"/>
                  </a:moveTo>
                  <a:lnTo>
                    <a:pt x="104" y="4"/>
                  </a:lnTo>
                  <a:lnTo>
                    <a:pt x="100" y="37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5128" y="10295"/>
              <a:ext cx="55" cy="38"/>
            </a:xfrm>
            <a:custGeom>
              <a:avLst/>
              <a:gdLst>
                <a:gd name="T0" fmla="*/ 6 w 109"/>
                <a:gd name="T1" fmla="*/ 7 h 76"/>
                <a:gd name="T2" fmla="*/ 4 w 109"/>
                <a:gd name="T3" fmla="*/ 6 h 76"/>
                <a:gd name="T4" fmla="*/ 3 w 109"/>
                <a:gd name="T5" fmla="*/ 4 h 76"/>
                <a:gd name="T6" fmla="*/ 4 w 109"/>
                <a:gd name="T7" fmla="*/ 3 h 76"/>
                <a:gd name="T8" fmla="*/ 5 w 109"/>
                <a:gd name="T9" fmla="*/ 3 h 76"/>
                <a:gd name="T10" fmla="*/ 6 w 109"/>
                <a:gd name="T11" fmla="*/ 2 h 76"/>
                <a:gd name="T12" fmla="*/ 7 w 109"/>
                <a:gd name="T13" fmla="*/ 2 h 76"/>
                <a:gd name="T14" fmla="*/ 9 w 109"/>
                <a:gd name="T15" fmla="*/ 3 h 76"/>
                <a:gd name="T16" fmla="*/ 11 w 109"/>
                <a:gd name="T17" fmla="*/ 4 h 76"/>
                <a:gd name="T18" fmla="*/ 12 w 109"/>
                <a:gd name="T19" fmla="*/ 6 h 76"/>
                <a:gd name="T20" fmla="*/ 11 w 109"/>
                <a:gd name="T21" fmla="*/ 7 h 76"/>
                <a:gd name="T22" fmla="*/ 8 w 109"/>
                <a:gd name="T23" fmla="*/ 9 h 76"/>
                <a:gd name="T24" fmla="*/ 9 w 109"/>
                <a:gd name="T25" fmla="*/ 10 h 76"/>
                <a:gd name="T26" fmla="*/ 10 w 109"/>
                <a:gd name="T27" fmla="*/ 9 h 76"/>
                <a:gd name="T28" fmla="*/ 12 w 109"/>
                <a:gd name="T29" fmla="*/ 9 h 76"/>
                <a:gd name="T30" fmla="*/ 14 w 109"/>
                <a:gd name="T31" fmla="*/ 7 h 76"/>
                <a:gd name="T32" fmla="*/ 14 w 109"/>
                <a:gd name="T33" fmla="*/ 5 h 76"/>
                <a:gd name="T34" fmla="*/ 14 w 109"/>
                <a:gd name="T35" fmla="*/ 3 h 76"/>
                <a:gd name="T36" fmla="*/ 12 w 109"/>
                <a:gd name="T37" fmla="*/ 2 h 76"/>
                <a:gd name="T38" fmla="*/ 11 w 109"/>
                <a:gd name="T39" fmla="*/ 1 h 76"/>
                <a:gd name="T40" fmla="*/ 10 w 109"/>
                <a:gd name="T41" fmla="*/ 1 h 76"/>
                <a:gd name="T42" fmla="*/ 8 w 109"/>
                <a:gd name="T43" fmla="*/ 0 h 76"/>
                <a:gd name="T44" fmla="*/ 6 w 109"/>
                <a:gd name="T45" fmla="*/ 0 h 76"/>
                <a:gd name="T46" fmla="*/ 4 w 109"/>
                <a:gd name="T47" fmla="*/ 1 h 76"/>
                <a:gd name="T48" fmla="*/ 2 w 109"/>
                <a:gd name="T49" fmla="*/ 2 h 76"/>
                <a:gd name="T50" fmla="*/ 1 w 109"/>
                <a:gd name="T51" fmla="*/ 3 h 76"/>
                <a:gd name="T52" fmla="*/ 0 w 109"/>
                <a:gd name="T53" fmla="*/ 4 h 76"/>
                <a:gd name="T54" fmla="*/ 1 w 109"/>
                <a:gd name="T55" fmla="*/ 6 h 76"/>
                <a:gd name="T56" fmla="*/ 2 w 109"/>
                <a:gd name="T57" fmla="*/ 7 h 76"/>
                <a:gd name="T58" fmla="*/ 4 w 109"/>
                <a:gd name="T59" fmla="*/ 8 h 76"/>
                <a:gd name="T60" fmla="*/ 6 w 109"/>
                <a:gd name="T61" fmla="*/ 9 h 76"/>
                <a:gd name="T62" fmla="*/ 6 w 109"/>
                <a:gd name="T63" fmla="*/ 7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" h="76">
                  <a:moveTo>
                    <a:pt x="48" y="53"/>
                  </a:moveTo>
                  <a:lnTo>
                    <a:pt x="46" y="51"/>
                  </a:lnTo>
                  <a:lnTo>
                    <a:pt x="39" y="49"/>
                  </a:lnTo>
                  <a:lnTo>
                    <a:pt x="31" y="43"/>
                  </a:lnTo>
                  <a:lnTo>
                    <a:pt x="25" y="37"/>
                  </a:lnTo>
                  <a:lnTo>
                    <a:pt x="21" y="31"/>
                  </a:lnTo>
                  <a:lnTo>
                    <a:pt x="23" y="26"/>
                  </a:lnTo>
                  <a:lnTo>
                    <a:pt x="27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2" y="18"/>
                  </a:lnTo>
                  <a:lnTo>
                    <a:pt x="70" y="20"/>
                  </a:lnTo>
                  <a:lnTo>
                    <a:pt x="80" y="26"/>
                  </a:lnTo>
                  <a:lnTo>
                    <a:pt x="87" y="31"/>
                  </a:lnTo>
                  <a:lnTo>
                    <a:pt x="91" y="37"/>
                  </a:lnTo>
                  <a:lnTo>
                    <a:pt x="89" y="41"/>
                  </a:lnTo>
                  <a:lnTo>
                    <a:pt x="87" y="47"/>
                  </a:lnTo>
                  <a:lnTo>
                    <a:pt x="82" y="51"/>
                  </a:lnTo>
                  <a:lnTo>
                    <a:pt x="76" y="57"/>
                  </a:lnTo>
                  <a:lnTo>
                    <a:pt x="64" y="67"/>
                  </a:lnTo>
                  <a:lnTo>
                    <a:pt x="68" y="76"/>
                  </a:lnTo>
                  <a:lnTo>
                    <a:pt x="72" y="74"/>
                  </a:lnTo>
                  <a:lnTo>
                    <a:pt x="78" y="72"/>
                  </a:lnTo>
                  <a:lnTo>
                    <a:pt x="85" y="70"/>
                  </a:lnTo>
                  <a:lnTo>
                    <a:pt x="91" y="67"/>
                  </a:lnTo>
                  <a:lnTo>
                    <a:pt x="99" y="63"/>
                  </a:lnTo>
                  <a:lnTo>
                    <a:pt x="105" y="55"/>
                  </a:lnTo>
                  <a:lnTo>
                    <a:pt x="109" y="49"/>
                  </a:lnTo>
                  <a:lnTo>
                    <a:pt x="109" y="39"/>
                  </a:lnTo>
                  <a:lnTo>
                    <a:pt x="109" y="31"/>
                  </a:lnTo>
                  <a:lnTo>
                    <a:pt x="105" y="24"/>
                  </a:lnTo>
                  <a:lnTo>
                    <a:pt x="99" y="18"/>
                  </a:lnTo>
                  <a:lnTo>
                    <a:pt x="95" y="14"/>
                  </a:lnTo>
                  <a:lnTo>
                    <a:pt x="91" y="10"/>
                  </a:lnTo>
                  <a:lnTo>
                    <a:pt x="85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7" y="65"/>
                  </a:lnTo>
                  <a:lnTo>
                    <a:pt x="43" y="67"/>
                  </a:lnTo>
                  <a:lnTo>
                    <a:pt x="52" y="70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678" y="9731"/>
              <a:ext cx="716" cy="1185"/>
            </a:xfrm>
            <a:custGeom>
              <a:avLst/>
              <a:gdLst>
                <a:gd name="T0" fmla="*/ 4 w 1433"/>
                <a:gd name="T1" fmla="*/ 271 h 2371"/>
                <a:gd name="T2" fmla="*/ 113 w 1433"/>
                <a:gd name="T3" fmla="*/ 287 h 2371"/>
                <a:gd name="T4" fmla="*/ 173 w 1433"/>
                <a:gd name="T5" fmla="*/ 0 h 2371"/>
                <a:gd name="T6" fmla="*/ 179 w 1433"/>
                <a:gd name="T7" fmla="*/ 1 h 2371"/>
                <a:gd name="T8" fmla="*/ 117 w 1433"/>
                <a:gd name="T9" fmla="*/ 296 h 2371"/>
                <a:gd name="T10" fmla="*/ 0 w 1433"/>
                <a:gd name="T11" fmla="*/ 278 h 2371"/>
                <a:gd name="T12" fmla="*/ 1 w 1433"/>
                <a:gd name="T13" fmla="*/ 274 h 2371"/>
                <a:gd name="T14" fmla="*/ 4 w 1433"/>
                <a:gd name="T15" fmla="*/ 271 h 2371"/>
                <a:gd name="T16" fmla="*/ 4 w 1433"/>
                <a:gd name="T17" fmla="*/ 271 h 2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3" h="2371">
                  <a:moveTo>
                    <a:pt x="37" y="2172"/>
                  </a:moveTo>
                  <a:lnTo>
                    <a:pt x="910" y="2297"/>
                  </a:lnTo>
                  <a:lnTo>
                    <a:pt x="1386" y="0"/>
                  </a:lnTo>
                  <a:lnTo>
                    <a:pt x="1433" y="14"/>
                  </a:lnTo>
                  <a:lnTo>
                    <a:pt x="942" y="2371"/>
                  </a:lnTo>
                  <a:lnTo>
                    <a:pt x="0" y="2229"/>
                  </a:lnTo>
                  <a:lnTo>
                    <a:pt x="10" y="2196"/>
                  </a:lnTo>
                  <a:lnTo>
                    <a:pt x="37" y="2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597" y="9537"/>
              <a:ext cx="793" cy="465"/>
            </a:xfrm>
            <a:custGeom>
              <a:avLst/>
              <a:gdLst>
                <a:gd name="T0" fmla="*/ 6 w 1585"/>
                <a:gd name="T1" fmla="*/ 117 h 930"/>
                <a:gd name="T2" fmla="*/ 13 w 1585"/>
                <a:gd name="T3" fmla="*/ 8 h 930"/>
                <a:gd name="T4" fmla="*/ 197 w 1585"/>
                <a:gd name="T5" fmla="*/ 52 h 930"/>
                <a:gd name="T6" fmla="*/ 199 w 1585"/>
                <a:gd name="T7" fmla="*/ 46 h 930"/>
                <a:gd name="T8" fmla="*/ 8 w 1585"/>
                <a:gd name="T9" fmla="*/ 0 h 930"/>
                <a:gd name="T10" fmla="*/ 0 w 1585"/>
                <a:gd name="T11" fmla="*/ 116 h 930"/>
                <a:gd name="T12" fmla="*/ 6 w 1585"/>
                <a:gd name="T13" fmla="*/ 117 h 930"/>
                <a:gd name="T14" fmla="*/ 6 w 1585"/>
                <a:gd name="T15" fmla="*/ 117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5" h="930">
                  <a:moveTo>
                    <a:pt x="41" y="930"/>
                  </a:moveTo>
                  <a:lnTo>
                    <a:pt x="98" y="59"/>
                  </a:lnTo>
                  <a:lnTo>
                    <a:pt x="1575" y="416"/>
                  </a:lnTo>
                  <a:lnTo>
                    <a:pt x="1585" y="363"/>
                  </a:lnTo>
                  <a:lnTo>
                    <a:pt x="57" y="0"/>
                  </a:lnTo>
                  <a:lnTo>
                    <a:pt x="0" y="926"/>
                  </a:lnTo>
                  <a:lnTo>
                    <a:pt x="41" y="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021" y="10410"/>
              <a:ext cx="96" cy="80"/>
            </a:xfrm>
            <a:custGeom>
              <a:avLst/>
              <a:gdLst>
                <a:gd name="T0" fmla="*/ 13 w 193"/>
                <a:gd name="T1" fmla="*/ 2 h 160"/>
                <a:gd name="T2" fmla="*/ 12 w 193"/>
                <a:gd name="T3" fmla="*/ 4 h 160"/>
                <a:gd name="T4" fmla="*/ 11 w 193"/>
                <a:gd name="T5" fmla="*/ 6 h 160"/>
                <a:gd name="T6" fmla="*/ 10 w 193"/>
                <a:gd name="T7" fmla="*/ 8 h 160"/>
                <a:gd name="T8" fmla="*/ 10 w 193"/>
                <a:gd name="T9" fmla="*/ 9 h 160"/>
                <a:gd name="T10" fmla="*/ 9 w 193"/>
                <a:gd name="T11" fmla="*/ 10 h 160"/>
                <a:gd name="T12" fmla="*/ 8 w 193"/>
                <a:gd name="T13" fmla="*/ 9 h 160"/>
                <a:gd name="T14" fmla="*/ 6 w 193"/>
                <a:gd name="T15" fmla="*/ 8 h 160"/>
                <a:gd name="T16" fmla="*/ 4 w 193"/>
                <a:gd name="T17" fmla="*/ 7 h 160"/>
                <a:gd name="T18" fmla="*/ 3 w 193"/>
                <a:gd name="T19" fmla="*/ 8 h 160"/>
                <a:gd name="T20" fmla="*/ 2 w 193"/>
                <a:gd name="T21" fmla="*/ 9 h 160"/>
                <a:gd name="T22" fmla="*/ 0 w 193"/>
                <a:gd name="T23" fmla="*/ 11 h 160"/>
                <a:gd name="T24" fmla="*/ 0 w 193"/>
                <a:gd name="T25" fmla="*/ 12 h 160"/>
                <a:gd name="T26" fmla="*/ 0 w 193"/>
                <a:gd name="T27" fmla="*/ 14 h 160"/>
                <a:gd name="T28" fmla="*/ 0 w 193"/>
                <a:gd name="T29" fmla="*/ 16 h 160"/>
                <a:gd name="T30" fmla="*/ 1 w 193"/>
                <a:gd name="T31" fmla="*/ 17 h 160"/>
                <a:gd name="T32" fmla="*/ 2 w 193"/>
                <a:gd name="T33" fmla="*/ 18 h 160"/>
                <a:gd name="T34" fmla="*/ 4 w 193"/>
                <a:gd name="T35" fmla="*/ 19 h 160"/>
                <a:gd name="T36" fmla="*/ 6 w 193"/>
                <a:gd name="T37" fmla="*/ 20 h 160"/>
                <a:gd name="T38" fmla="*/ 8 w 193"/>
                <a:gd name="T39" fmla="*/ 20 h 160"/>
                <a:gd name="T40" fmla="*/ 11 w 193"/>
                <a:gd name="T41" fmla="*/ 20 h 160"/>
                <a:gd name="T42" fmla="*/ 13 w 193"/>
                <a:gd name="T43" fmla="*/ 19 h 160"/>
                <a:gd name="T44" fmla="*/ 15 w 193"/>
                <a:gd name="T45" fmla="*/ 18 h 160"/>
                <a:gd name="T46" fmla="*/ 17 w 193"/>
                <a:gd name="T47" fmla="*/ 17 h 160"/>
                <a:gd name="T48" fmla="*/ 18 w 193"/>
                <a:gd name="T49" fmla="*/ 16 h 160"/>
                <a:gd name="T50" fmla="*/ 19 w 193"/>
                <a:gd name="T51" fmla="*/ 14 h 160"/>
                <a:gd name="T52" fmla="*/ 20 w 193"/>
                <a:gd name="T53" fmla="*/ 12 h 160"/>
                <a:gd name="T54" fmla="*/ 21 w 193"/>
                <a:gd name="T55" fmla="*/ 10 h 160"/>
                <a:gd name="T56" fmla="*/ 22 w 193"/>
                <a:gd name="T57" fmla="*/ 9 h 160"/>
                <a:gd name="T58" fmla="*/ 23 w 193"/>
                <a:gd name="T59" fmla="*/ 7 h 160"/>
                <a:gd name="T60" fmla="*/ 23 w 193"/>
                <a:gd name="T61" fmla="*/ 4 h 160"/>
                <a:gd name="T62" fmla="*/ 23 w 193"/>
                <a:gd name="T63" fmla="*/ 2 h 160"/>
                <a:gd name="T64" fmla="*/ 20 w 193"/>
                <a:gd name="T65" fmla="*/ 0 h 160"/>
                <a:gd name="T66" fmla="*/ 20 w 193"/>
                <a:gd name="T67" fmla="*/ 1 h 160"/>
                <a:gd name="T68" fmla="*/ 20 w 193"/>
                <a:gd name="T69" fmla="*/ 2 h 160"/>
                <a:gd name="T70" fmla="*/ 19 w 193"/>
                <a:gd name="T71" fmla="*/ 5 h 160"/>
                <a:gd name="T72" fmla="*/ 19 w 193"/>
                <a:gd name="T73" fmla="*/ 6 h 160"/>
                <a:gd name="T74" fmla="*/ 18 w 193"/>
                <a:gd name="T75" fmla="*/ 8 h 160"/>
                <a:gd name="T76" fmla="*/ 17 w 193"/>
                <a:gd name="T77" fmla="*/ 10 h 160"/>
                <a:gd name="T78" fmla="*/ 15 w 193"/>
                <a:gd name="T79" fmla="*/ 13 h 160"/>
                <a:gd name="T80" fmla="*/ 13 w 193"/>
                <a:gd name="T81" fmla="*/ 14 h 160"/>
                <a:gd name="T82" fmla="*/ 12 w 193"/>
                <a:gd name="T83" fmla="*/ 15 h 160"/>
                <a:gd name="T84" fmla="*/ 10 w 193"/>
                <a:gd name="T85" fmla="*/ 16 h 160"/>
                <a:gd name="T86" fmla="*/ 8 w 193"/>
                <a:gd name="T87" fmla="*/ 17 h 160"/>
                <a:gd name="T88" fmla="*/ 6 w 193"/>
                <a:gd name="T89" fmla="*/ 17 h 160"/>
                <a:gd name="T90" fmla="*/ 4 w 193"/>
                <a:gd name="T91" fmla="*/ 16 h 160"/>
                <a:gd name="T92" fmla="*/ 3 w 193"/>
                <a:gd name="T93" fmla="*/ 14 h 160"/>
                <a:gd name="T94" fmla="*/ 3 w 193"/>
                <a:gd name="T95" fmla="*/ 12 h 160"/>
                <a:gd name="T96" fmla="*/ 4 w 193"/>
                <a:gd name="T97" fmla="*/ 11 h 160"/>
                <a:gd name="T98" fmla="*/ 5 w 193"/>
                <a:gd name="T99" fmla="*/ 11 h 160"/>
                <a:gd name="T100" fmla="*/ 7 w 193"/>
                <a:gd name="T101" fmla="*/ 12 h 160"/>
                <a:gd name="T102" fmla="*/ 8 w 193"/>
                <a:gd name="T103" fmla="*/ 14 h 160"/>
                <a:gd name="T104" fmla="*/ 12 w 193"/>
                <a:gd name="T105" fmla="*/ 12 h 160"/>
                <a:gd name="T106" fmla="*/ 12 w 193"/>
                <a:gd name="T107" fmla="*/ 12 h 160"/>
                <a:gd name="T108" fmla="*/ 12 w 193"/>
                <a:gd name="T109" fmla="*/ 10 h 160"/>
                <a:gd name="T110" fmla="*/ 14 w 193"/>
                <a:gd name="T111" fmla="*/ 8 h 160"/>
                <a:gd name="T112" fmla="*/ 15 w 193"/>
                <a:gd name="T113" fmla="*/ 6 h 160"/>
                <a:gd name="T114" fmla="*/ 17 w 193"/>
                <a:gd name="T115" fmla="*/ 4 h 160"/>
                <a:gd name="T116" fmla="*/ 13 w 193"/>
                <a:gd name="T117" fmla="*/ 2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" h="160">
                  <a:moveTo>
                    <a:pt x="111" y="16"/>
                  </a:moveTo>
                  <a:lnTo>
                    <a:pt x="109" y="16"/>
                  </a:lnTo>
                  <a:lnTo>
                    <a:pt x="107" y="20"/>
                  </a:lnTo>
                  <a:lnTo>
                    <a:pt x="101" y="26"/>
                  </a:lnTo>
                  <a:lnTo>
                    <a:pt x="97" y="33"/>
                  </a:lnTo>
                  <a:lnTo>
                    <a:pt x="91" y="43"/>
                  </a:lnTo>
                  <a:lnTo>
                    <a:pt x="86" y="53"/>
                  </a:lnTo>
                  <a:lnTo>
                    <a:pt x="84" y="59"/>
                  </a:lnTo>
                  <a:lnTo>
                    <a:pt x="82" y="67"/>
                  </a:lnTo>
                  <a:lnTo>
                    <a:pt x="80" y="72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0" y="72"/>
                  </a:lnTo>
                  <a:lnTo>
                    <a:pt x="64" y="65"/>
                  </a:lnTo>
                  <a:lnTo>
                    <a:pt x="54" y="59"/>
                  </a:lnTo>
                  <a:lnTo>
                    <a:pt x="51" y="57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3" y="61"/>
                  </a:lnTo>
                  <a:lnTo>
                    <a:pt x="17" y="67"/>
                  </a:lnTo>
                  <a:lnTo>
                    <a:pt x="12" y="74"/>
                  </a:lnTo>
                  <a:lnTo>
                    <a:pt x="6" y="82"/>
                  </a:lnTo>
                  <a:lnTo>
                    <a:pt x="4" y="90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8" y="129"/>
                  </a:lnTo>
                  <a:lnTo>
                    <a:pt x="12" y="133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7"/>
                  </a:lnTo>
                  <a:lnTo>
                    <a:pt x="37" y="150"/>
                  </a:lnTo>
                  <a:lnTo>
                    <a:pt x="45" y="152"/>
                  </a:lnTo>
                  <a:lnTo>
                    <a:pt x="52" y="156"/>
                  </a:lnTo>
                  <a:lnTo>
                    <a:pt x="62" y="160"/>
                  </a:lnTo>
                  <a:lnTo>
                    <a:pt x="68" y="160"/>
                  </a:lnTo>
                  <a:lnTo>
                    <a:pt x="80" y="160"/>
                  </a:lnTo>
                  <a:lnTo>
                    <a:pt x="88" y="158"/>
                  </a:lnTo>
                  <a:lnTo>
                    <a:pt x="99" y="154"/>
                  </a:lnTo>
                  <a:lnTo>
                    <a:pt x="109" y="149"/>
                  </a:lnTo>
                  <a:lnTo>
                    <a:pt x="121" y="143"/>
                  </a:lnTo>
                  <a:lnTo>
                    <a:pt x="127" y="139"/>
                  </a:lnTo>
                  <a:lnTo>
                    <a:pt x="132" y="135"/>
                  </a:lnTo>
                  <a:lnTo>
                    <a:pt x="138" y="131"/>
                  </a:lnTo>
                  <a:lnTo>
                    <a:pt x="144" y="127"/>
                  </a:lnTo>
                  <a:lnTo>
                    <a:pt x="148" y="121"/>
                  </a:lnTo>
                  <a:lnTo>
                    <a:pt x="152" y="115"/>
                  </a:lnTo>
                  <a:lnTo>
                    <a:pt x="158" y="110"/>
                  </a:lnTo>
                  <a:lnTo>
                    <a:pt x="162" y="104"/>
                  </a:lnTo>
                  <a:lnTo>
                    <a:pt x="166" y="96"/>
                  </a:lnTo>
                  <a:lnTo>
                    <a:pt x="169" y="88"/>
                  </a:lnTo>
                  <a:lnTo>
                    <a:pt x="173" y="80"/>
                  </a:lnTo>
                  <a:lnTo>
                    <a:pt x="179" y="74"/>
                  </a:lnTo>
                  <a:lnTo>
                    <a:pt x="181" y="67"/>
                  </a:lnTo>
                  <a:lnTo>
                    <a:pt x="183" y="57"/>
                  </a:lnTo>
                  <a:lnTo>
                    <a:pt x="185" y="49"/>
                  </a:lnTo>
                  <a:lnTo>
                    <a:pt x="189" y="39"/>
                  </a:lnTo>
                  <a:lnTo>
                    <a:pt x="189" y="30"/>
                  </a:lnTo>
                  <a:lnTo>
                    <a:pt x="191" y="20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0" y="10"/>
                  </a:lnTo>
                  <a:lnTo>
                    <a:pt x="160" y="16"/>
                  </a:lnTo>
                  <a:lnTo>
                    <a:pt x="158" y="26"/>
                  </a:lnTo>
                  <a:lnTo>
                    <a:pt x="156" y="35"/>
                  </a:lnTo>
                  <a:lnTo>
                    <a:pt x="154" y="39"/>
                  </a:lnTo>
                  <a:lnTo>
                    <a:pt x="152" y="45"/>
                  </a:lnTo>
                  <a:lnTo>
                    <a:pt x="152" y="51"/>
                  </a:lnTo>
                  <a:lnTo>
                    <a:pt x="150" y="57"/>
                  </a:lnTo>
                  <a:lnTo>
                    <a:pt x="146" y="69"/>
                  </a:lnTo>
                  <a:lnTo>
                    <a:pt x="140" y="78"/>
                  </a:lnTo>
                  <a:lnTo>
                    <a:pt x="130" y="90"/>
                  </a:lnTo>
                  <a:lnTo>
                    <a:pt x="123" y="102"/>
                  </a:lnTo>
                  <a:lnTo>
                    <a:pt x="117" y="106"/>
                  </a:lnTo>
                  <a:lnTo>
                    <a:pt x="111" y="110"/>
                  </a:lnTo>
                  <a:lnTo>
                    <a:pt x="105" y="113"/>
                  </a:lnTo>
                  <a:lnTo>
                    <a:pt x="99" y="117"/>
                  </a:lnTo>
                  <a:lnTo>
                    <a:pt x="90" y="121"/>
                  </a:lnTo>
                  <a:lnTo>
                    <a:pt x="82" y="125"/>
                  </a:lnTo>
                  <a:lnTo>
                    <a:pt x="72" y="129"/>
                  </a:lnTo>
                  <a:lnTo>
                    <a:pt x="64" y="131"/>
                  </a:lnTo>
                  <a:lnTo>
                    <a:pt x="62" y="131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39" y="121"/>
                  </a:lnTo>
                  <a:lnTo>
                    <a:pt x="31" y="113"/>
                  </a:lnTo>
                  <a:lnTo>
                    <a:pt x="29" y="108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31" y="90"/>
                  </a:lnTo>
                  <a:lnTo>
                    <a:pt x="37" y="86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51" y="90"/>
                  </a:lnTo>
                  <a:lnTo>
                    <a:pt x="56" y="92"/>
                  </a:lnTo>
                  <a:lnTo>
                    <a:pt x="62" y="98"/>
                  </a:lnTo>
                  <a:lnTo>
                    <a:pt x="68" y="106"/>
                  </a:lnTo>
                  <a:lnTo>
                    <a:pt x="74" y="115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0"/>
                  </a:lnTo>
                  <a:lnTo>
                    <a:pt x="99" y="84"/>
                  </a:lnTo>
                  <a:lnTo>
                    <a:pt x="103" y="76"/>
                  </a:lnTo>
                  <a:lnTo>
                    <a:pt x="107" y="67"/>
                  </a:lnTo>
                  <a:lnTo>
                    <a:pt x="113" y="57"/>
                  </a:lnTo>
                  <a:lnTo>
                    <a:pt x="117" y="49"/>
                  </a:lnTo>
                  <a:lnTo>
                    <a:pt x="123" y="43"/>
                  </a:lnTo>
                  <a:lnTo>
                    <a:pt x="129" y="37"/>
                  </a:lnTo>
                  <a:lnTo>
                    <a:pt x="136" y="32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994" y="10404"/>
              <a:ext cx="58" cy="64"/>
            </a:xfrm>
            <a:custGeom>
              <a:avLst/>
              <a:gdLst>
                <a:gd name="T0" fmla="*/ 8 w 117"/>
                <a:gd name="T1" fmla="*/ 13 h 126"/>
                <a:gd name="T2" fmla="*/ 7 w 117"/>
                <a:gd name="T3" fmla="*/ 13 h 126"/>
                <a:gd name="T4" fmla="*/ 7 w 117"/>
                <a:gd name="T5" fmla="*/ 12 h 126"/>
                <a:gd name="T6" fmla="*/ 6 w 117"/>
                <a:gd name="T7" fmla="*/ 11 h 126"/>
                <a:gd name="T8" fmla="*/ 5 w 117"/>
                <a:gd name="T9" fmla="*/ 11 h 126"/>
                <a:gd name="T10" fmla="*/ 4 w 117"/>
                <a:gd name="T11" fmla="*/ 9 h 126"/>
                <a:gd name="T12" fmla="*/ 4 w 117"/>
                <a:gd name="T13" fmla="*/ 8 h 126"/>
                <a:gd name="T14" fmla="*/ 4 w 117"/>
                <a:gd name="T15" fmla="*/ 7 h 126"/>
                <a:gd name="T16" fmla="*/ 4 w 117"/>
                <a:gd name="T17" fmla="*/ 6 h 126"/>
                <a:gd name="T18" fmla="*/ 4 w 117"/>
                <a:gd name="T19" fmla="*/ 6 h 126"/>
                <a:gd name="T20" fmla="*/ 5 w 117"/>
                <a:gd name="T21" fmla="*/ 5 h 126"/>
                <a:gd name="T22" fmla="*/ 5 w 117"/>
                <a:gd name="T23" fmla="*/ 5 h 126"/>
                <a:gd name="T24" fmla="*/ 6 w 117"/>
                <a:gd name="T25" fmla="*/ 4 h 126"/>
                <a:gd name="T26" fmla="*/ 7 w 117"/>
                <a:gd name="T27" fmla="*/ 4 h 126"/>
                <a:gd name="T28" fmla="*/ 8 w 117"/>
                <a:gd name="T29" fmla="*/ 4 h 126"/>
                <a:gd name="T30" fmla="*/ 8 w 117"/>
                <a:gd name="T31" fmla="*/ 4 h 126"/>
                <a:gd name="T32" fmla="*/ 9 w 117"/>
                <a:gd name="T33" fmla="*/ 4 h 126"/>
                <a:gd name="T34" fmla="*/ 10 w 117"/>
                <a:gd name="T35" fmla="*/ 4 h 126"/>
                <a:gd name="T36" fmla="*/ 11 w 117"/>
                <a:gd name="T37" fmla="*/ 4 h 126"/>
                <a:gd name="T38" fmla="*/ 12 w 117"/>
                <a:gd name="T39" fmla="*/ 5 h 126"/>
                <a:gd name="T40" fmla="*/ 13 w 117"/>
                <a:gd name="T41" fmla="*/ 5 h 126"/>
                <a:gd name="T42" fmla="*/ 13 w 117"/>
                <a:gd name="T43" fmla="*/ 6 h 126"/>
                <a:gd name="T44" fmla="*/ 13 w 117"/>
                <a:gd name="T45" fmla="*/ 6 h 126"/>
                <a:gd name="T46" fmla="*/ 14 w 117"/>
                <a:gd name="T47" fmla="*/ 3 h 126"/>
                <a:gd name="T48" fmla="*/ 14 w 117"/>
                <a:gd name="T49" fmla="*/ 3 h 126"/>
                <a:gd name="T50" fmla="*/ 13 w 117"/>
                <a:gd name="T51" fmla="*/ 2 h 126"/>
                <a:gd name="T52" fmla="*/ 12 w 117"/>
                <a:gd name="T53" fmla="*/ 2 h 126"/>
                <a:gd name="T54" fmla="*/ 12 w 117"/>
                <a:gd name="T55" fmla="*/ 1 h 126"/>
                <a:gd name="T56" fmla="*/ 11 w 117"/>
                <a:gd name="T57" fmla="*/ 1 h 126"/>
                <a:gd name="T58" fmla="*/ 10 w 117"/>
                <a:gd name="T59" fmla="*/ 1 h 126"/>
                <a:gd name="T60" fmla="*/ 9 w 117"/>
                <a:gd name="T61" fmla="*/ 1 h 126"/>
                <a:gd name="T62" fmla="*/ 8 w 117"/>
                <a:gd name="T63" fmla="*/ 1 h 126"/>
                <a:gd name="T64" fmla="*/ 7 w 117"/>
                <a:gd name="T65" fmla="*/ 0 h 126"/>
                <a:gd name="T66" fmla="*/ 6 w 117"/>
                <a:gd name="T67" fmla="*/ 1 h 126"/>
                <a:gd name="T68" fmla="*/ 4 w 117"/>
                <a:gd name="T69" fmla="*/ 1 h 126"/>
                <a:gd name="T70" fmla="*/ 3 w 117"/>
                <a:gd name="T71" fmla="*/ 2 h 126"/>
                <a:gd name="T72" fmla="*/ 2 w 117"/>
                <a:gd name="T73" fmla="*/ 2 h 126"/>
                <a:gd name="T74" fmla="*/ 1 w 117"/>
                <a:gd name="T75" fmla="*/ 3 h 126"/>
                <a:gd name="T76" fmla="*/ 0 w 117"/>
                <a:gd name="T77" fmla="*/ 4 h 126"/>
                <a:gd name="T78" fmla="*/ 0 w 117"/>
                <a:gd name="T79" fmla="*/ 6 h 126"/>
                <a:gd name="T80" fmla="*/ 0 w 117"/>
                <a:gd name="T81" fmla="*/ 7 h 126"/>
                <a:gd name="T82" fmla="*/ 0 w 117"/>
                <a:gd name="T83" fmla="*/ 8 h 126"/>
                <a:gd name="T84" fmla="*/ 0 w 117"/>
                <a:gd name="T85" fmla="*/ 9 h 126"/>
                <a:gd name="T86" fmla="*/ 0 w 117"/>
                <a:gd name="T87" fmla="*/ 10 h 126"/>
                <a:gd name="T88" fmla="*/ 1 w 117"/>
                <a:gd name="T89" fmla="*/ 11 h 126"/>
                <a:gd name="T90" fmla="*/ 2 w 117"/>
                <a:gd name="T91" fmla="*/ 12 h 126"/>
                <a:gd name="T92" fmla="*/ 3 w 117"/>
                <a:gd name="T93" fmla="*/ 13 h 126"/>
                <a:gd name="T94" fmla="*/ 3 w 117"/>
                <a:gd name="T95" fmla="*/ 14 h 126"/>
                <a:gd name="T96" fmla="*/ 4 w 117"/>
                <a:gd name="T97" fmla="*/ 14 h 126"/>
                <a:gd name="T98" fmla="*/ 5 w 117"/>
                <a:gd name="T99" fmla="*/ 15 h 126"/>
                <a:gd name="T100" fmla="*/ 6 w 117"/>
                <a:gd name="T101" fmla="*/ 16 h 126"/>
                <a:gd name="T102" fmla="*/ 6 w 117"/>
                <a:gd name="T103" fmla="*/ 17 h 126"/>
                <a:gd name="T104" fmla="*/ 8 w 117"/>
                <a:gd name="T105" fmla="*/ 13 h 126"/>
                <a:gd name="T106" fmla="*/ 8 w 117"/>
                <a:gd name="T107" fmla="*/ 13 h 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26">
                  <a:moveTo>
                    <a:pt x="65" y="101"/>
                  </a:moveTo>
                  <a:lnTo>
                    <a:pt x="63" y="99"/>
                  </a:lnTo>
                  <a:lnTo>
                    <a:pt x="57" y="95"/>
                  </a:lnTo>
                  <a:lnTo>
                    <a:pt x="49" y="87"/>
                  </a:lnTo>
                  <a:lnTo>
                    <a:pt x="43" y="80"/>
                  </a:lnTo>
                  <a:lnTo>
                    <a:pt x="37" y="70"/>
                  </a:lnTo>
                  <a:lnTo>
                    <a:pt x="33" y="60"/>
                  </a:lnTo>
                  <a:lnTo>
                    <a:pt x="33" y="54"/>
                  </a:lnTo>
                  <a:lnTo>
                    <a:pt x="35" y="48"/>
                  </a:lnTo>
                  <a:lnTo>
                    <a:pt x="37" y="43"/>
                  </a:lnTo>
                  <a:lnTo>
                    <a:pt x="43" y="39"/>
                  </a:lnTo>
                  <a:lnTo>
                    <a:pt x="47" y="35"/>
                  </a:lnTo>
                  <a:lnTo>
                    <a:pt x="53" y="31"/>
                  </a:lnTo>
                  <a:lnTo>
                    <a:pt x="59" y="27"/>
                  </a:lnTo>
                  <a:lnTo>
                    <a:pt x="65" y="27"/>
                  </a:lnTo>
                  <a:lnTo>
                    <a:pt x="70" y="27"/>
                  </a:lnTo>
                  <a:lnTo>
                    <a:pt x="76" y="27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8" y="35"/>
                  </a:lnTo>
                  <a:lnTo>
                    <a:pt x="106" y="39"/>
                  </a:lnTo>
                  <a:lnTo>
                    <a:pt x="109" y="43"/>
                  </a:lnTo>
                  <a:lnTo>
                    <a:pt x="111" y="44"/>
                  </a:lnTo>
                  <a:lnTo>
                    <a:pt x="117" y="19"/>
                  </a:lnTo>
                  <a:lnTo>
                    <a:pt x="115" y="17"/>
                  </a:lnTo>
                  <a:lnTo>
                    <a:pt x="107" y="11"/>
                  </a:lnTo>
                  <a:lnTo>
                    <a:pt x="102" y="9"/>
                  </a:lnTo>
                  <a:lnTo>
                    <a:pt x="96" y="7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72" y="2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39" y="4"/>
                  </a:lnTo>
                  <a:lnTo>
                    <a:pt x="30" y="9"/>
                  </a:lnTo>
                  <a:lnTo>
                    <a:pt x="22" y="15"/>
                  </a:lnTo>
                  <a:lnTo>
                    <a:pt x="14" y="23"/>
                  </a:lnTo>
                  <a:lnTo>
                    <a:pt x="6" y="31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68"/>
                  </a:lnTo>
                  <a:lnTo>
                    <a:pt x="6" y="76"/>
                  </a:lnTo>
                  <a:lnTo>
                    <a:pt x="10" y="83"/>
                  </a:lnTo>
                  <a:lnTo>
                    <a:pt x="18" y="91"/>
                  </a:lnTo>
                  <a:lnTo>
                    <a:pt x="24" y="99"/>
                  </a:lnTo>
                  <a:lnTo>
                    <a:pt x="30" y="105"/>
                  </a:lnTo>
                  <a:lnTo>
                    <a:pt x="35" y="109"/>
                  </a:lnTo>
                  <a:lnTo>
                    <a:pt x="41" y="117"/>
                  </a:lnTo>
                  <a:lnTo>
                    <a:pt x="51" y="122"/>
                  </a:lnTo>
                  <a:lnTo>
                    <a:pt x="55" y="126"/>
                  </a:lnTo>
                  <a:lnTo>
                    <a:pt x="6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4733" y="10302"/>
              <a:ext cx="15" cy="88"/>
            </a:xfrm>
            <a:custGeom>
              <a:avLst/>
              <a:gdLst>
                <a:gd name="T0" fmla="*/ 0 w 31"/>
                <a:gd name="T1" fmla="*/ 2 h 175"/>
                <a:gd name="T2" fmla="*/ 0 w 31"/>
                <a:gd name="T3" fmla="*/ 22 h 175"/>
                <a:gd name="T4" fmla="*/ 3 w 31"/>
                <a:gd name="T5" fmla="*/ 21 h 175"/>
                <a:gd name="T6" fmla="*/ 3 w 31"/>
                <a:gd name="T7" fmla="*/ 0 h 175"/>
                <a:gd name="T8" fmla="*/ 0 w 31"/>
                <a:gd name="T9" fmla="*/ 2 h 175"/>
                <a:gd name="T10" fmla="*/ 0 w 31"/>
                <a:gd name="T11" fmla="*/ 2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75">
                  <a:moveTo>
                    <a:pt x="2" y="12"/>
                  </a:moveTo>
                  <a:lnTo>
                    <a:pt x="0" y="175"/>
                  </a:lnTo>
                  <a:lnTo>
                    <a:pt x="29" y="168"/>
                  </a:lnTo>
                  <a:lnTo>
                    <a:pt x="31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774" y="10284"/>
              <a:ext cx="20" cy="91"/>
            </a:xfrm>
            <a:custGeom>
              <a:avLst/>
              <a:gdLst>
                <a:gd name="T0" fmla="*/ 0 w 39"/>
                <a:gd name="T1" fmla="*/ 2 h 181"/>
                <a:gd name="T2" fmla="*/ 1 w 39"/>
                <a:gd name="T3" fmla="*/ 23 h 181"/>
                <a:gd name="T4" fmla="*/ 5 w 39"/>
                <a:gd name="T5" fmla="*/ 21 h 181"/>
                <a:gd name="T6" fmla="*/ 4 w 39"/>
                <a:gd name="T7" fmla="*/ 0 h 181"/>
                <a:gd name="T8" fmla="*/ 0 w 39"/>
                <a:gd name="T9" fmla="*/ 2 h 181"/>
                <a:gd name="T10" fmla="*/ 0 w 39"/>
                <a:gd name="T11" fmla="*/ 2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81">
                  <a:moveTo>
                    <a:pt x="0" y="11"/>
                  </a:moveTo>
                  <a:lnTo>
                    <a:pt x="6" y="181"/>
                  </a:lnTo>
                  <a:lnTo>
                    <a:pt x="39" y="166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406" y="10928"/>
              <a:ext cx="261" cy="102"/>
            </a:xfrm>
            <a:custGeom>
              <a:avLst/>
              <a:gdLst>
                <a:gd name="T0" fmla="*/ 15 w 522"/>
                <a:gd name="T1" fmla="*/ 0 h 204"/>
                <a:gd name="T2" fmla="*/ 16 w 522"/>
                <a:gd name="T3" fmla="*/ 0 h 204"/>
                <a:gd name="T4" fmla="*/ 17 w 522"/>
                <a:gd name="T5" fmla="*/ 0 h 204"/>
                <a:gd name="T6" fmla="*/ 19 w 522"/>
                <a:gd name="T7" fmla="*/ 0 h 204"/>
                <a:gd name="T8" fmla="*/ 20 w 522"/>
                <a:gd name="T9" fmla="*/ 0 h 204"/>
                <a:gd name="T10" fmla="*/ 22 w 522"/>
                <a:gd name="T11" fmla="*/ 0 h 204"/>
                <a:gd name="T12" fmla="*/ 23 w 522"/>
                <a:gd name="T13" fmla="*/ 0 h 204"/>
                <a:gd name="T14" fmla="*/ 25 w 522"/>
                <a:gd name="T15" fmla="*/ 0 h 204"/>
                <a:gd name="T16" fmla="*/ 27 w 522"/>
                <a:gd name="T17" fmla="*/ 1 h 204"/>
                <a:gd name="T18" fmla="*/ 28 w 522"/>
                <a:gd name="T19" fmla="*/ 1 h 204"/>
                <a:gd name="T20" fmla="*/ 30 w 522"/>
                <a:gd name="T21" fmla="*/ 1 h 204"/>
                <a:gd name="T22" fmla="*/ 32 w 522"/>
                <a:gd name="T23" fmla="*/ 1 h 204"/>
                <a:gd name="T24" fmla="*/ 34 w 522"/>
                <a:gd name="T25" fmla="*/ 2 h 204"/>
                <a:gd name="T26" fmla="*/ 36 w 522"/>
                <a:gd name="T27" fmla="*/ 2 h 204"/>
                <a:gd name="T28" fmla="*/ 38 w 522"/>
                <a:gd name="T29" fmla="*/ 2 h 204"/>
                <a:gd name="T30" fmla="*/ 41 w 522"/>
                <a:gd name="T31" fmla="*/ 3 h 204"/>
                <a:gd name="T32" fmla="*/ 43 w 522"/>
                <a:gd name="T33" fmla="*/ 3 h 204"/>
                <a:gd name="T34" fmla="*/ 45 w 522"/>
                <a:gd name="T35" fmla="*/ 4 h 204"/>
                <a:gd name="T36" fmla="*/ 47 w 522"/>
                <a:gd name="T37" fmla="*/ 5 h 204"/>
                <a:gd name="T38" fmla="*/ 49 w 522"/>
                <a:gd name="T39" fmla="*/ 6 h 204"/>
                <a:gd name="T40" fmla="*/ 51 w 522"/>
                <a:gd name="T41" fmla="*/ 6 h 204"/>
                <a:gd name="T42" fmla="*/ 53 w 522"/>
                <a:gd name="T43" fmla="*/ 7 h 204"/>
                <a:gd name="T44" fmla="*/ 55 w 522"/>
                <a:gd name="T45" fmla="*/ 8 h 204"/>
                <a:gd name="T46" fmla="*/ 57 w 522"/>
                <a:gd name="T47" fmla="*/ 10 h 204"/>
                <a:gd name="T48" fmla="*/ 59 w 522"/>
                <a:gd name="T49" fmla="*/ 11 h 204"/>
                <a:gd name="T50" fmla="*/ 61 w 522"/>
                <a:gd name="T51" fmla="*/ 12 h 204"/>
                <a:gd name="T52" fmla="*/ 62 w 522"/>
                <a:gd name="T53" fmla="*/ 14 h 204"/>
                <a:gd name="T54" fmla="*/ 64 w 522"/>
                <a:gd name="T55" fmla="*/ 15 h 204"/>
                <a:gd name="T56" fmla="*/ 65 w 522"/>
                <a:gd name="T57" fmla="*/ 17 h 204"/>
                <a:gd name="T58" fmla="*/ 27 w 522"/>
                <a:gd name="T59" fmla="*/ 26 h 204"/>
                <a:gd name="T60" fmla="*/ 19 w 522"/>
                <a:gd name="T61" fmla="*/ 26 h 204"/>
                <a:gd name="T62" fmla="*/ 3 w 522"/>
                <a:gd name="T63" fmla="*/ 22 h 204"/>
                <a:gd name="T64" fmla="*/ 21 w 522"/>
                <a:gd name="T65" fmla="*/ 11 h 204"/>
                <a:gd name="T66" fmla="*/ 29 w 522"/>
                <a:gd name="T67" fmla="*/ 21 h 204"/>
                <a:gd name="T68" fmla="*/ 56 w 522"/>
                <a:gd name="T69" fmla="*/ 15 h 204"/>
                <a:gd name="T70" fmla="*/ 55 w 522"/>
                <a:gd name="T71" fmla="*/ 14 h 204"/>
                <a:gd name="T72" fmla="*/ 53 w 522"/>
                <a:gd name="T73" fmla="*/ 13 h 204"/>
                <a:gd name="T74" fmla="*/ 52 w 522"/>
                <a:gd name="T75" fmla="*/ 12 h 204"/>
                <a:gd name="T76" fmla="*/ 50 w 522"/>
                <a:gd name="T77" fmla="*/ 11 h 204"/>
                <a:gd name="T78" fmla="*/ 47 w 522"/>
                <a:gd name="T79" fmla="*/ 10 h 204"/>
                <a:gd name="T80" fmla="*/ 46 w 522"/>
                <a:gd name="T81" fmla="*/ 9 h 204"/>
                <a:gd name="T82" fmla="*/ 44 w 522"/>
                <a:gd name="T83" fmla="*/ 9 h 204"/>
                <a:gd name="T84" fmla="*/ 43 w 522"/>
                <a:gd name="T85" fmla="*/ 8 h 204"/>
                <a:gd name="T86" fmla="*/ 41 w 522"/>
                <a:gd name="T87" fmla="*/ 7 h 204"/>
                <a:gd name="T88" fmla="*/ 39 w 522"/>
                <a:gd name="T89" fmla="*/ 7 h 204"/>
                <a:gd name="T90" fmla="*/ 37 w 522"/>
                <a:gd name="T91" fmla="*/ 6 h 204"/>
                <a:gd name="T92" fmla="*/ 36 w 522"/>
                <a:gd name="T93" fmla="*/ 6 h 204"/>
                <a:gd name="T94" fmla="*/ 34 w 522"/>
                <a:gd name="T95" fmla="*/ 6 h 204"/>
                <a:gd name="T96" fmla="*/ 31 w 522"/>
                <a:gd name="T97" fmla="*/ 5 h 204"/>
                <a:gd name="T98" fmla="*/ 29 w 522"/>
                <a:gd name="T99" fmla="*/ 5 h 204"/>
                <a:gd name="T100" fmla="*/ 27 w 522"/>
                <a:gd name="T101" fmla="*/ 5 h 204"/>
                <a:gd name="T102" fmla="*/ 25 w 522"/>
                <a:gd name="T103" fmla="*/ 5 h 204"/>
                <a:gd name="T104" fmla="*/ 22 w 522"/>
                <a:gd name="T105" fmla="*/ 5 h 204"/>
                <a:gd name="T106" fmla="*/ 20 w 522"/>
                <a:gd name="T107" fmla="*/ 5 h 204"/>
                <a:gd name="T108" fmla="*/ 17 w 522"/>
                <a:gd name="T109" fmla="*/ 5 h 204"/>
                <a:gd name="T110" fmla="*/ 14 w 522"/>
                <a:gd name="T111" fmla="*/ 5 h 204"/>
                <a:gd name="T112" fmla="*/ 15 w 522"/>
                <a:gd name="T113" fmla="*/ 1 h 2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22" h="204">
                  <a:moveTo>
                    <a:pt x="117" y="2"/>
                  </a:moveTo>
                  <a:lnTo>
                    <a:pt x="117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1" y="2"/>
                  </a:lnTo>
                  <a:lnTo>
                    <a:pt x="209" y="2"/>
                  </a:lnTo>
                  <a:lnTo>
                    <a:pt x="216" y="4"/>
                  </a:lnTo>
                  <a:lnTo>
                    <a:pt x="222" y="4"/>
                  </a:lnTo>
                  <a:lnTo>
                    <a:pt x="230" y="4"/>
                  </a:lnTo>
                  <a:lnTo>
                    <a:pt x="238" y="6"/>
                  </a:lnTo>
                  <a:lnTo>
                    <a:pt x="246" y="8"/>
                  </a:lnTo>
                  <a:lnTo>
                    <a:pt x="255" y="8"/>
                  </a:lnTo>
                  <a:lnTo>
                    <a:pt x="263" y="9"/>
                  </a:lnTo>
                  <a:lnTo>
                    <a:pt x="271" y="11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96" y="15"/>
                  </a:lnTo>
                  <a:lnTo>
                    <a:pt x="304" y="15"/>
                  </a:lnTo>
                  <a:lnTo>
                    <a:pt x="314" y="17"/>
                  </a:lnTo>
                  <a:lnTo>
                    <a:pt x="322" y="19"/>
                  </a:lnTo>
                  <a:lnTo>
                    <a:pt x="329" y="21"/>
                  </a:lnTo>
                  <a:lnTo>
                    <a:pt x="337" y="23"/>
                  </a:lnTo>
                  <a:lnTo>
                    <a:pt x="347" y="27"/>
                  </a:lnTo>
                  <a:lnTo>
                    <a:pt x="355" y="29"/>
                  </a:lnTo>
                  <a:lnTo>
                    <a:pt x="363" y="33"/>
                  </a:lnTo>
                  <a:lnTo>
                    <a:pt x="372" y="35"/>
                  </a:lnTo>
                  <a:lnTo>
                    <a:pt x="380" y="39"/>
                  </a:lnTo>
                  <a:lnTo>
                    <a:pt x="388" y="41"/>
                  </a:lnTo>
                  <a:lnTo>
                    <a:pt x="398" y="45"/>
                  </a:lnTo>
                  <a:lnTo>
                    <a:pt x="405" y="48"/>
                  </a:lnTo>
                  <a:lnTo>
                    <a:pt x="415" y="52"/>
                  </a:lnTo>
                  <a:lnTo>
                    <a:pt x="421" y="56"/>
                  </a:lnTo>
                  <a:lnTo>
                    <a:pt x="431" y="60"/>
                  </a:lnTo>
                  <a:lnTo>
                    <a:pt x="437" y="64"/>
                  </a:lnTo>
                  <a:lnTo>
                    <a:pt x="444" y="70"/>
                  </a:lnTo>
                  <a:lnTo>
                    <a:pt x="452" y="74"/>
                  </a:lnTo>
                  <a:lnTo>
                    <a:pt x="460" y="78"/>
                  </a:lnTo>
                  <a:lnTo>
                    <a:pt x="468" y="84"/>
                  </a:lnTo>
                  <a:lnTo>
                    <a:pt x="476" y="89"/>
                  </a:lnTo>
                  <a:lnTo>
                    <a:pt x="482" y="95"/>
                  </a:lnTo>
                  <a:lnTo>
                    <a:pt x="487" y="99"/>
                  </a:lnTo>
                  <a:lnTo>
                    <a:pt x="493" y="107"/>
                  </a:lnTo>
                  <a:lnTo>
                    <a:pt x="501" y="113"/>
                  </a:lnTo>
                  <a:lnTo>
                    <a:pt x="505" y="119"/>
                  </a:lnTo>
                  <a:lnTo>
                    <a:pt x="513" y="126"/>
                  </a:lnTo>
                  <a:lnTo>
                    <a:pt x="517" y="132"/>
                  </a:lnTo>
                  <a:lnTo>
                    <a:pt x="522" y="142"/>
                  </a:lnTo>
                  <a:lnTo>
                    <a:pt x="214" y="204"/>
                  </a:lnTo>
                  <a:lnTo>
                    <a:pt x="173" y="136"/>
                  </a:lnTo>
                  <a:lnTo>
                    <a:pt x="150" y="204"/>
                  </a:lnTo>
                  <a:lnTo>
                    <a:pt x="0" y="204"/>
                  </a:lnTo>
                  <a:lnTo>
                    <a:pt x="21" y="173"/>
                  </a:lnTo>
                  <a:lnTo>
                    <a:pt x="125" y="175"/>
                  </a:lnTo>
                  <a:lnTo>
                    <a:pt x="164" y="87"/>
                  </a:lnTo>
                  <a:lnTo>
                    <a:pt x="197" y="87"/>
                  </a:lnTo>
                  <a:lnTo>
                    <a:pt x="228" y="165"/>
                  </a:lnTo>
                  <a:lnTo>
                    <a:pt x="450" y="121"/>
                  </a:lnTo>
                  <a:lnTo>
                    <a:pt x="448" y="119"/>
                  </a:lnTo>
                  <a:lnTo>
                    <a:pt x="444" y="115"/>
                  </a:lnTo>
                  <a:lnTo>
                    <a:pt x="439" y="109"/>
                  </a:lnTo>
                  <a:lnTo>
                    <a:pt x="431" y="105"/>
                  </a:lnTo>
                  <a:lnTo>
                    <a:pt x="423" y="99"/>
                  </a:lnTo>
                  <a:lnTo>
                    <a:pt x="417" y="95"/>
                  </a:lnTo>
                  <a:lnTo>
                    <a:pt x="411" y="91"/>
                  </a:lnTo>
                  <a:lnTo>
                    <a:pt x="404" y="89"/>
                  </a:lnTo>
                  <a:lnTo>
                    <a:pt x="394" y="84"/>
                  </a:lnTo>
                  <a:lnTo>
                    <a:pt x="386" y="80"/>
                  </a:lnTo>
                  <a:lnTo>
                    <a:pt x="376" y="76"/>
                  </a:lnTo>
                  <a:lnTo>
                    <a:pt x="367" y="72"/>
                  </a:lnTo>
                  <a:lnTo>
                    <a:pt x="361" y="70"/>
                  </a:lnTo>
                  <a:lnTo>
                    <a:pt x="355" y="68"/>
                  </a:lnTo>
                  <a:lnTo>
                    <a:pt x="349" y="66"/>
                  </a:lnTo>
                  <a:lnTo>
                    <a:pt x="343" y="62"/>
                  </a:lnTo>
                  <a:lnTo>
                    <a:pt x="337" y="60"/>
                  </a:lnTo>
                  <a:lnTo>
                    <a:pt x="329" y="58"/>
                  </a:lnTo>
                  <a:lnTo>
                    <a:pt x="324" y="56"/>
                  </a:lnTo>
                  <a:lnTo>
                    <a:pt x="318" y="54"/>
                  </a:lnTo>
                  <a:lnTo>
                    <a:pt x="310" y="52"/>
                  </a:lnTo>
                  <a:lnTo>
                    <a:pt x="304" y="50"/>
                  </a:lnTo>
                  <a:lnTo>
                    <a:pt x="296" y="48"/>
                  </a:lnTo>
                  <a:lnTo>
                    <a:pt x="289" y="47"/>
                  </a:lnTo>
                  <a:lnTo>
                    <a:pt x="281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7" y="41"/>
                  </a:lnTo>
                  <a:lnTo>
                    <a:pt x="248" y="39"/>
                  </a:lnTo>
                  <a:lnTo>
                    <a:pt x="240" y="39"/>
                  </a:lnTo>
                  <a:lnTo>
                    <a:pt x="230" y="37"/>
                  </a:lnTo>
                  <a:lnTo>
                    <a:pt x="222" y="37"/>
                  </a:lnTo>
                  <a:lnTo>
                    <a:pt x="212" y="35"/>
                  </a:lnTo>
                  <a:lnTo>
                    <a:pt x="203" y="35"/>
                  </a:lnTo>
                  <a:lnTo>
                    <a:pt x="195" y="35"/>
                  </a:lnTo>
                  <a:lnTo>
                    <a:pt x="185" y="35"/>
                  </a:lnTo>
                  <a:lnTo>
                    <a:pt x="173" y="33"/>
                  </a:lnTo>
                  <a:lnTo>
                    <a:pt x="164" y="33"/>
                  </a:lnTo>
                  <a:lnTo>
                    <a:pt x="154" y="33"/>
                  </a:lnTo>
                  <a:lnTo>
                    <a:pt x="144" y="33"/>
                  </a:lnTo>
                  <a:lnTo>
                    <a:pt x="133" y="33"/>
                  </a:lnTo>
                  <a:lnTo>
                    <a:pt x="121" y="35"/>
                  </a:lnTo>
                  <a:lnTo>
                    <a:pt x="109" y="35"/>
                  </a:lnTo>
                  <a:lnTo>
                    <a:pt x="99" y="37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4029" y="10158"/>
              <a:ext cx="263" cy="271"/>
            </a:xfrm>
            <a:custGeom>
              <a:avLst/>
              <a:gdLst>
                <a:gd name="T0" fmla="*/ 64 w 527"/>
                <a:gd name="T1" fmla="*/ 6 h 542"/>
                <a:gd name="T2" fmla="*/ 63 w 527"/>
                <a:gd name="T3" fmla="*/ 7 h 542"/>
                <a:gd name="T4" fmla="*/ 61 w 527"/>
                <a:gd name="T5" fmla="*/ 8 h 542"/>
                <a:gd name="T6" fmla="*/ 59 w 527"/>
                <a:gd name="T7" fmla="*/ 9 h 542"/>
                <a:gd name="T8" fmla="*/ 57 w 527"/>
                <a:gd name="T9" fmla="*/ 10 h 542"/>
                <a:gd name="T10" fmla="*/ 55 w 527"/>
                <a:gd name="T11" fmla="*/ 11 h 542"/>
                <a:gd name="T12" fmla="*/ 53 w 527"/>
                <a:gd name="T13" fmla="*/ 12 h 542"/>
                <a:gd name="T14" fmla="*/ 52 w 527"/>
                <a:gd name="T15" fmla="*/ 14 h 542"/>
                <a:gd name="T16" fmla="*/ 50 w 527"/>
                <a:gd name="T17" fmla="*/ 15 h 542"/>
                <a:gd name="T18" fmla="*/ 47 w 527"/>
                <a:gd name="T19" fmla="*/ 17 h 542"/>
                <a:gd name="T20" fmla="*/ 45 w 527"/>
                <a:gd name="T21" fmla="*/ 19 h 542"/>
                <a:gd name="T22" fmla="*/ 43 w 527"/>
                <a:gd name="T23" fmla="*/ 21 h 542"/>
                <a:gd name="T24" fmla="*/ 40 w 527"/>
                <a:gd name="T25" fmla="*/ 23 h 542"/>
                <a:gd name="T26" fmla="*/ 37 w 527"/>
                <a:gd name="T27" fmla="*/ 25 h 542"/>
                <a:gd name="T28" fmla="*/ 35 w 527"/>
                <a:gd name="T29" fmla="*/ 27 h 542"/>
                <a:gd name="T30" fmla="*/ 32 w 527"/>
                <a:gd name="T31" fmla="*/ 29 h 542"/>
                <a:gd name="T32" fmla="*/ 30 w 527"/>
                <a:gd name="T33" fmla="*/ 32 h 542"/>
                <a:gd name="T34" fmla="*/ 27 w 527"/>
                <a:gd name="T35" fmla="*/ 34 h 542"/>
                <a:gd name="T36" fmla="*/ 24 w 527"/>
                <a:gd name="T37" fmla="*/ 37 h 542"/>
                <a:gd name="T38" fmla="*/ 22 w 527"/>
                <a:gd name="T39" fmla="*/ 39 h 542"/>
                <a:gd name="T40" fmla="*/ 19 w 527"/>
                <a:gd name="T41" fmla="*/ 42 h 542"/>
                <a:gd name="T42" fmla="*/ 17 w 527"/>
                <a:gd name="T43" fmla="*/ 45 h 542"/>
                <a:gd name="T44" fmla="*/ 15 w 527"/>
                <a:gd name="T45" fmla="*/ 48 h 542"/>
                <a:gd name="T46" fmla="*/ 13 w 527"/>
                <a:gd name="T47" fmla="*/ 51 h 542"/>
                <a:gd name="T48" fmla="*/ 10 w 527"/>
                <a:gd name="T49" fmla="*/ 54 h 542"/>
                <a:gd name="T50" fmla="*/ 8 w 527"/>
                <a:gd name="T51" fmla="*/ 57 h 542"/>
                <a:gd name="T52" fmla="*/ 6 w 527"/>
                <a:gd name="T53" fmla="*/ 60 h 542"/>
                <a:gd name="T54" fmla="*/ 5 w 527"/>
                <a:gd name="T55" fmla="*/ 63 h 542"/>
                <a:gd name="T56" fmla="*/ 3 w 527"/>
                <a:gd name="T57" fmla="*/ 67 h 542"/>
                <a:gd name="T58" fmla="*/ 0 w 527"/>
                <a:gd name="T59" fmla="*/ 66 h 542"/>
                <a:gd name="T60" fmla="*/ 0 w 527"/>
                <a:gd name="T61" fmla="*/ 66 h 542"/>
                <a:gd name="T62" fmla="*/ 0 w 527"/>
                <a:gd name="T63" fmla="*/ 64 h 542"/>
                <a:gd name="T64" fmla="*/ 1 w 527"/>
                <a:gd name="T65" fmla="*/ 62 h 542"/>
                <a:gd name="T66" fmla="*/ 2 w 527"/>
                <a:gd name="T67" fmla="*/ 60 h 542"/>
                <a:gd name="T68" fmla="*/ 3 w 527"/>
                <a:gd name="T69" fmla="*/ 58 h 542"/>
                <a:gd name="T70" fmla="*/ 4 w 527"/>
                <a:gd name="T71" fmla="*/ 56 h 542"/>
                <a:gd name="T72" fmla="*/ 5 w 527"/>
                <a:gd name="T73" fmla="*/ 55 h 542"/>
                <a:gd name="T74" fmla="*/ 6 w 527"/>
                <a:gd name="T75" fmla="*/ 53 h 542"/>
                <a:gd name="T76" fmla="*/ 8 w 527"/>
                <a:gd name="T77" fmla="*/ 51 h 542"/>
                <a:gd name="T78" fmla="*/ 9 w 527"/>
                <a:gd name="T79" fmla="*/ 48 h 542"/>
                <a:gd name="T80" fmla="*/ 11 w 527"/>
                <a:gd name="T81" fmla="*/ 46 h 542"/>
                <a:gd name="T82" fmla="*/ 13 w 527"/>
                <a:gd name="T83" fmla="*/ 44 h 542"/>
                <a:gd name="T84" fmla="*/ 14 w 527"/>
                <a:gd name="T85" fmla="*/ 41 h 542"/>
                <a:gd name="T86" fmla="*/ 16 w 527"/>
                <a:gd name="T87" fmla="*/ 39 h 542"/>
                <a:gd name="T88" fmla="*/ 19 w 527"/>
                <a:gd name="T89" fmla="*/ 36 h 542"/>
                <a:gd name="T90" fmla="*/ 21 w 527"/>
                <a:gd name="T91" fmla="*/ 34 h 542"/>
                <a:gd name="T92" fmla="*/ 24 w 527"/>
                <a:gd name="T93" fmla="*/ 31 h 542"/>
                <a:gd name="T94" fmla="*/ 26 w 527"/>
                <a:gd name="T95" fmla="*/ 28 h 542"/>
                <a:gd name="T96" fmla="*/ 29 w 527"/>
                <a:gd name="T97" fmla="*/ 25 h 542"/>
                <a:gd name="T98" fmla="*/ 33 w 527"/>
                <a:gd name="T99" fmla="*/ 23 h 542"/>
                <a:gd name="T100" fmla="*/ 36 w 527"/>
                <a:gd name="T101" fmla="*/ 20 h 542"/>
                <a:gd name="T102" fmla="*/ 39 w 527"/>
                <a:gd name="T103" fmla="*/ 17 h 542"/>
                <a:gd name="T104" fmla="*/ 43 w 527"/>
                <a:gd name="T105" fmla="*/ 14 h 542"/>
                <a:gd name="T106" fmla="*/ 47 w 527"/>
                <a:gd name="T107" fmla="*/ 11 h 542"/>
                <a:gd name="T108" fmla="*/ 51 w 527"/>
                <a:gd name="T109" fmla="*/ 9 h 542"/>
                <a:gd name="T110" fmla="*/ 56 w 527"/>
                <a:gd name="T111" fmla="*/ 6 h 542"/>
                <a:gd name="T112" fmla="*/ 61 w 527"/>
                <a:gd name="T113" fmla="*/ 3 h 542"/>
                <a:gd name="T114" fmla="*/ 65 w 527"/>
                <a:gd name="T115" fmla="*/ 0 h 542"/>
                <a:gd name="T116" fmla="*/ 64 w 527"/>
                <a:gd name="T117" fmla="*/ 6 h 5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7" h="542">
                  <a:moveTo>
                    <a:pt x="517" y="43"/>
                  </a:moveTo>
                  <a:lnTo>
                    <a:pt x="515" y="43"/>
                  </a:lnTo>
                  <a:lnTo>
                    <a:pt x="511" y="45"/>
                  </a:lnTo>
                  <a:lnTo>
                    <a:pt x="505" y="49"/>
                  </a:lnTo>
                  <a:lnTo>
                    <a:pt x="500" y="53"/>
                  </a:lnTo>
                  <a:lnTo>
                    <a:pt x="490" y="59"/>
                  </a:lnTo>
                  <a:lnTo>
                    <a:pt x="480" y="65"/>
                  </a:lnTo>
                  <a:lnTo>
                    <a:pt x="474" y="69"/>
                  </a:lnTo>
                  <a:lnTo>
                    <a:pt x="468" y="72"/>
                  </a:lnTo>
                  <a:lnTo>
                    <a:pt x="463" y="76"/>
                  </a:lnTo>
                  <a:lnTo>
                    <a:pt x="457" y="82"/>
                  </a:lnTo>
                  <a:lnTo>
                    <a:pt x="447" y="86"/>
                  </a:lnTo>
                  <a:lnTo>
                    <a:pt x="441" y="92"/>
                  </a:lnTo>
                  <a:lnTo>
                    <a:pt x="431" y="96"/>
                  </a:lnTo>
                  <a:lnTo>
                    <a:pt x="425" y="102"/>
                  </a:lnTo>
                  <a:lnTo>
                    <a:pt x="416" y="108"/>
                  </a:lnTo>
                  <a:lnTo>
                    <a:pt x="408" y="113"/>
                  </a:lnTo>
                  <a:lnTo>
                    <a:pt x="400" y="119"/>
                  </a:lnTo>
                  <a:lnTo>
                    <a:pt x="390" y="127"/>
                  </a:lnTo>
                  <a:lnTo>
                    <a:pt x="381" y="133"/>
                  </a:lnTo>
                  <a:lnTo>
                    <a:pt x="371" y="139"/>
                  </a:lnTo>
                  <a:lnTo>
                    <a:pt x="363" y="147"/>
                  </a:lnTo>
                  <a:lnTo>
                    <a:pt x="353" y="154"/>
                  </a:lnTo>
                  <a:lnTo>
                    <a:pt x="344" y="162"/>
                  </a:lnTo>
                  <a:lnTo>
                    <a:pt x="334" y="170"/>
                  </a:lnTo>
                  <a:lnTo>
                    <a:pt x="324" y="178"/>
                  </a:lnTo>
                  <a:lnTo>
                    <a:pt x="314" y="188"/>
                  </a:lnTo>
                  <a:lnTo>
                    <a:pt x="303" y="195"/>
                  </a:lnTo>
                  <a:lnTo>
                    <a:pt x="293" y="203"/>
                  </a:lnTo>
                  <a:lnTo>
                    <a:pt x="283" y="213"/>
                  </a:lnTo>
                  <a:lnTo>
                    <a:pt x="271" y="223"/>
                  </a:lnTo>
                  <a:lnTo>
                    <a:pt x="262" y="230"/>
                  </a:lnTo>
                  <a:lnTo>
                    <a:pt x="250" y="240"/>
                  </a:lnTo>
                  <a:lnTo>
                    <a:pt x="240" y="250"/>
                  </a:lnTo>
                  <a:lnTo>
                    <a:pt x="231" y="262"/>
                  </a:lnTo>
                  <a:lnTo>
                    <a:pt x="219" y="269"/>
                  </a:lnTo>
                  <a:lnTo>
                    <a:pt x="209" y="279"/>
                  </a:lnTo>
                  <a:lnTo>
                    <a:pt x="197" y="289"/>
                  </a:lnTo>
                  <a:lnTo>
                    <a:pt x="190" y="301"/>
                  </a:lnTo>
                  <a:lnTo>
                    <a:pt x="178" y="310"/>
                  </a:lnTo>
                  <a:lnTo>
                    <a:pt x="168" y="322"/>
                  </a:lnTo>
                  <a:lnTo>
                    <a:pt x="158" y="334"/>
                  </a:lnTo>
                  <a:lnTo>
                    <a:pt x="151" y="345"/>
                  </a:lnTo>
                  <a:lnTo>
                    <a:pt x="141" y="357"/>
                  </a:lnTo>
                  <a:lnTo>
                    <a:pt x="131" y="367"/>
                  </a:lnTo>
                  <a:lnTo>
                    <a:pt x="121" y="379"/>
                  </a:lnTo>
                  <a:lnTo>
                    <a:pt x="112" y="390"/>
                  </a:lnTo>
                  <a:lnTo>
                    <a:pt x="104" y="402"/>
                  </a:lnTo>
                  <a:lnTo>
                    <a:pt x="94" y="416"/>
                  </a:lnTo>
                  <a:lnTo>
                    <a:pt x="86" y="427"/>
                  </a:lnTo>
                  <a:lnTo>
                    <a:pt x="78" y="439"/>
                  </a:lnTo>
                  <a:lnTo>
                    <a:pt x="71" y="451"/>
                  </a:lnTo>
                  <a:lnTo>
                    <a:pt x="63" y="464"/>
                  </a:lnTo>
                  <a:lnTo>
                    <a:pt x="55" y="476"/>
                  </a:lnTo>
                  <a:lnTo>
                    <a:pt x="49" y="490"/>
                  </a:lnTo>
                  <a:lnTo>
                    <a:pt x="41" y="501"/>
                  </a:lnTo>
                  <a:lnTo>
                    <a:pt x="36" y="515"/>
                  </a:lnTo>
                  <a:lnTo>
                    <a:pt x="30" y="529"/>
                  </a:lnTo>
                  <a:lnTo>
                    <a:pt x="26" y="542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2" y="517"/>
                  </a:lnTo>
                  <a:lnTo>
                    <a:pt x="6" y="511"/>
                  </a:lnTo>
                  <a:lnTo>
                    <a:pt x="8" y="503"/>
                  </a:lnTo>
                  <a:lnTo>
                    <a:pt x="12" y="496"/>
                  </a:lnTo>
                  <a:lnTo>
                    <a:pt x="16" y="484"/>
                  </a:lnTo>
                  <a:lnTo>
                    <a:pt x="22" y="474"/>
                  </a:lnTo>
                  <a:lnTo>
                    <a:pt x="26" y="466"/>
                  </a:lnTo>
                  <a:lnTo>
                    <a:pt x="30" y="460"/>
                  </a:lnTo>
                  <a:lnTo>
                    <a:pt x="32" y="455"/>
                  </a:lnTo>
                  <a:lnTo>
                    <a:pt x="36" y="447"/>
                  </a:lnTo>
                  <a:lnTo>
                    <a:pt x="39" y="441"/>
                  </a:lnTo>
                  <a:lnTo>
                    <a:pt x="45" y="433"/>
                  </a:lnTo>
                  <a:lnTo>
                    <a:pt x="49" y="425"/>
                  </a:lnTo>
                  <a:lnTo>
                    <a:pt x="55" y="420"/>
                  </a:lnTo>
                  <a:lnTo>
                    <a:pt x="59" y="410"/>
                  </a:lnTo>
                  <a:lnTo>
                    <a:pt x="65" y="402"/>
                  </a:lnTo>
                  <a:lnTo>
                    <a:pt x="71" y="394"/>
                  </a:lnTo>
                  <a:lnTo>
                    <a:pt x="76" y="384"/>
                  </a:lnTo>
                  <a:lnTo>
                    <a:pt x="82" y="377"/>
                  </a:lnTo>
                  <a:lnTo>
                    <a:pt x="88" y="367"/>
                  </a:lnTo>
                  <a:lnTo>
                    <a:pt x="96" y="357"/>
                  </a:lnTo>
                  <a:lnTo>
                    <a:pt x="104" y="347"/>
                  </a:lnTo>
                  <a:lnTo>
                    <a:pt x="110" y="338"/>
                  </a:lnTo>
                  <a:lnTo>
                    <a:pt x="117" y="328"/>
                  </a:lnTo>
                  <a:lnTo>
                    <a:pt x="125" y="316"/>
                  </a:lnTo>
                  <a:lnTo>
                    <a:pt x="135" y="308"/>
                  </a:lnTo>
                  <a:lnTo>
                    <a:pt x="145" y="297"/>
                  </a:lnTo>
                  <a:lnTo>
                    <a:pt x="153" y="287"/>
                  </a:lnTo>
                  <a:lnTo>
                    <a:pt x="162" y="275"/>
                  </a:lnTo>
                  <a:lnTo>
                    <a:pt x="172" y="265"/>
                  </a:lnTo>
                  <a:lnTo>
                    <a:pt x="182" y="254"/>
                  </a:lnTo>
                  <a:lnTo>
                    <a:pt x="193" y="244"/>
                  </a:lnTo>
                  <a:lnTo>
                    <a:pt x="203" y="232"/>
                  </a:lnTo>
                  <a:lnTo>
                    <a:pt x="215" y="223"/>
                  </a:lnTo>
                  <a:lnTo>
                    <a:pt x="227" y="211"/>
                  </a:lnTo>
                  <a:lnTo>
                    <a:pt x="238" y="199"/>
                  </a:lnTo>
                  <a:lnTo>
                    <a:pt x="252" y="188"/>
                  </a:lnTo>
                  <a:lnTo>
                    <a:pt x="266" y="178"/>
                  </a:lnTo>
                  <a:lnTo>
                    <a:pt x="277" y="166"/>
                  </a:lnTo>
                  <a:lnTo>
                    <a:pt x="291" y="154"/>
                  </a:lnTo>
                  <a:lnTo>
                    <a:pt x="305" y="143"/>
                  </a:lnTo>
                  <a:lnTo>
                    <a:pt x="318" y="133"/>
                  </a:lnTo>
                  <a:lnTo>
                    <a:pt x="334" y="119"/>
                  </a:lnTo>
                  <a:lnTo>
                    <a:pt x="349" y="110"/>
                  </a:lnTo>
                  <a:lnTo>
                    <a:pt x="365" y="98"/>
                  </a:lnTo>
                  <a:lnTo>
                    <a:pt x="383" y="88"/>
                  </a:lnTo>
                  <a:lnTo>
                    <a:pt x="398" y="74"/>
                  </a:lnTo>
                  <a:lnTo>
                    <a:pt x="414" y="65"/>
                  </a:lnTo>
                  <a:lnTo>
                    <a:pt x="431" y="53"/>
                  </a:lnTo>
                  <a:lnTo>
                    <a:pt x="451" y="41"/>
                  </a:lnTo>
                  <a:lnTo>
                    <a:pt x="468" y="32"/>
                  </a:lnTo>
                  <a:lnTo>
                    <a:pt x="488" y="20"/>
                  </a:lnTo>
                  <a:lnTo>
                    <a:pt x="507" y="8"/>
                  </a:lnTo>
                  <a:lnTo>
                    <a:pt x="527" y="0"/>
                  </a:lnTo>
                  <a:lnTo>
                    <a:pt x="51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4051" y="10288"/>
              <a:ext cx="182" cy="135"/>
            </a:xfrm>
            <a:custGeom>
              <a:avLst/>
              <a:gdLst>
                <a:gd name="T0" fmla="*/ 2 w 365"/>
                <a:gd name="T1" fmla="*/ 21 h 269"/>
                <a:gd name="T2" fmla="*/ 3 w 365"/>
                <a:gd name="T3" fmla="*/ 21 h 269"/>
                <a:gd name="T4" fmla="*/ 5 w 365"/>
                <a:gd name="T5" fmla="*/ 22 h 269"/>
                <a:gd name="T6" fmla="*/ 6 w 365"/>
                <a:gd name="T7" fmla="*/ 24 h 269"/>
                <a:gd name="T8" fmla="*/ 8 w 365"/>
                <a:gd name="T9" fmla="*/ 25 h 269"/>
                <a:gd name="T10" fmla="*/ 10 w 365"/>
                <a:gd name="T11" fmla="*/ 26 h 269"/>
                <a:gd name="T12" fmla="*/ 12 w 365"/>
                <a:gd name="T13" fmla="*/ 27 h 269"/>
                <a:gd name="T14" fmla="*/ 45 w 365"/>
                <a:gd name="T15" fmla="*/ 0 h 269"/>
                <a:gd name="T16" fmla="*/ 42 w 365"/>
                <a:gd name="T17" fmla="*/ 10 h 269"/>
                <a:gd name="T18" fmla="*/ 40 w 365"/>
                <a:gd name="T19" fmla="*/ 11 h 269"/>
                <a:gd name="T20" fmla="*/ 39 w 365"/>
                <a:gd name="T21" fmla="*/ 12 h 269"/>
                <a:gd name="T22" fmla="*/ 37 w 365"/>
                <a:gd name="T23" fmla="*/ 13 h 269"/>
                <a:gd name="T24" fmla="*/ 36 w 365"/>
                <a:gd name="T25" fmla="*/ 14 h 269"/>
                <a:gd name="T26" fmla="*/ 34 w 365"/>
                <a:gd name="T27" fmla="*/ 16 h 269"/>
                <a:gd name="T28" fmla="*/ 32 w 365"/>
                <a:gd name="T29" fmla="*/ 17 h 269"/>
                <a:gd name="T30" fmla="*/ 30 w 365"/>
                <a:gd name="T31" fmla="*/ 19 h 269"/>
                <a:gd name="T32" fmla="*/ 27 w 365"/>
                <a:gd name="T33" fmla="*/ 21 h 269"/>
                <a:gd name="T34" fmla="*/ 25 w 365"/>
                <a:gd name="T35" fmla="*/ 23 h 269"/>
                <a:gd name="T36" fmla="*/ 23 w 365"/>
                <a:gd name="T37" fmla="*/ 25 h 269"/>
                <a:gd name="T38" fmla="*/ 21 w 365"/>
                <a:gd name="T39" fmla="*/ 26 h 269"/>
                <a:gd name="T40" fmla="*/ 20 w 365"/>
                <a:gd name="T41" fmla="*/ 27 h 269"/>
                <a:gd name="T42" fmla="*/ 18 w 365"/>
                <a:gd name="T43" fmla="*/ 28 h 269"/>
                <a:gd name="T44" fmla="*/ 17 w 365"/>
                <a:gd name="T45" fmla="*/ 29 h 269"/>
                <a:gd name="T46" fmla="*/ 15 w 365"/>
                <a:gd name="T47" fmla="*/ 31 h 269"/>
                <a:gd name="T48" fmla="*/ 14 w 365"/>
                <a:gd name="T49" fmla="*/ 32 h 269"/>
                <a:gd name="T50" fmla="*/ 13 w 365"/>
                <a:gd name="T51" fmla="*/ 33 h 269"/>
                <a:gd name="T52" fmla="*/ 11 w 365"/>
                <a:gd name="T53" fmla="*/ 34 h 269"/>
                <a:gd name="T54" fmla="*/ 10 w 365"/>
                <a:gd name="T55" fmla="*/ 32 h 269"/>
                <a:gd name="T56" fmla="*/ 8 w 365"/>
                <a:gd name="T57" fmla="*/ 31 h 269"/>
                <a:gd name="T58" fmla="*/ 6 w 365"/>
                <a:gd name="T59" fmla="*/ 29 h 269"/>
                <a:gd name="T60" fmla="*/ 4 w 365"/>
                <a:gd name="T61" fmla="*/ 28 h 269"/>
                <a:gd name="T62" fmla="*/ 2 w 365"/>
                <a:gd name="T63" fmla="*/ 27 h 269"/>
                <a:gd name="T64" fmla="*/ 0 w 365"/>
                <a:gd name="T65" fmla="*/ 26 h 269"/>
                <a:gd name="T66" fmla="*/ 1 w 365"/>
                <a:gd name="T67" fmla="*/ 21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269">
                  <a:moveTo>
                    <a:pt x="14" y="163"/>
                  </a:moveTo>
                  <a:lnTo>
                    <a:pt x="16" y="163"/>
                  </a:lnTo>
                  <a:lnTo>
                    <a:pt x="22" y="165"/>
                  </a:lnTo>
                  <a:lnTo>
                    <a:pt x="28" y="167"/>
                  </a:lnTo>
                  <a:lnTo>
                    <a:pt x="33" y="173"/>
                  </a:lnTo>
                  <a:lnTo>
                    <a:pt x="41" y="175"/>
                  </a:lnTo>
                  <a:lnTo>
                    <a:pt x="49" y="181"/>
                  </a:lnTo>
                  <a:lnTo>
                    <a:pt x="55" y="185"/>
                  </a:lnTo>
                  <a:lnTo>
                    <a:pt x="63" y="191"/>
                  </a:lnTo>
                  <a:lnTo>
                    <a:pt x="69" y="195"/>
                  </a:lnTo>
                  <a:lnTo>
                    <a:pt x="76" y="200"/>
                  </a:lnTo>
                  <a:lnTo>
                    <a:pt x="82" y="204"/>
                  </a:lnTo>
                  <a:lnTo>
                    <a:pt x="88" y="210"/>
                  </a:lnTo>
                  <a:lnTo>
                    <a:pt x="96" y="216"/>
                  </a:lnTo>
                  <a:lnTo>
                    <a:pt x="100" y="218"/>
                  </a:lnTo>
                  <a:lnTo>
                    <a:pt x="365" y="0"/>
                  </a:lnTo>
                  <a:lnTo>
                    <a:pt x="338" y="74"/>
                  </a:lnTo>
                  <a:lnTo>
                    <a:pt x="336" y="74"/>
                  </a:lnTo>
                  <a:lnTo>
                    <a:pt x="332" y="78"/>
                  </a:lnTo>
                  <a:lnTo>
                    <a:pt x="326" y="81"/>
                  </a:lnTo>
                  <a:lnTo>
                    <a:pt x="318" y="87"/>
                  </a:lnTo>
                  <a:lnTo>
                    <a:pt x="312" y="91"/>
                  </a:lnTo>
                  <a:lnTo>
                    <a:pt x="306" y="95"/>
                  </a:lnTo>
                  <a:lnTo>
                    <a:pt x="301" y="99"/>
                  </a:lnTo>
                  <a:lnTo>
                    <a:pt x="297" y="105"/>
                  </a:lnTo>
                  <a:lnTo>
                    <a:pt x="289" y="109"/>
                  </a:lnTo>
                  <a:lnTo>
                    <a:pt x="281" y="117"/>
                  </a:lnTo>
                  <a:lnTo>
                    <a:pt x="273" y="122"/>
                  </a:lnTo>
                  <a:lnTo>
                    <a:pt x="267" y="128"/>
                  </a:lnTo>
                  <a:lnTo>
                    <a:pt x="258" y="136"/>
                  </a:lnTo>
                  <a:lnTo>
                    <a:pt x="250" y="142"/>
                  </a:lnTo>
                  <a:lnTo>
                    <a:pt x="240" y="148"/>
                  </a:lnTo>
                  <a:lnTo>
                    <a:pt x="230" y="158"/>
                  </a:lnTo>
                  <a:lnTo>
                    <a:pt x="221" y="163"/>
                  </a:lnTo>
                  <a:lnTo>
                    <a:pt x="211" y="173"/>
                  </a:lnTo>
                  <a:lnTo>
                    <a:pt x="201" y="181"/>
                  </a:lnTo>
                  <a:lnTo>
                    <a:pt x="191" y="191"/>
                  </a:lnTo>
                  <a:lnTo>
                    <a:pt x="186" y="195"/>
                  </a:lnTo>
                  <a:lnTo>
                    <a:pt x="180" y="198"/>
                  </a:lnTo>
                  <a:lnTo>
                    <a:pt x="174" y="202"/>
                  </a:lnTo>
                  <a:lnTo>
                    <a:pt x="168" y="208"/>
                  </a:lnTo>
                  <a:lnTo>
                    <a:pt x="162" y="212"/>
                  </a:lnTo>
                  <a:lnTo>
                    <a:pt x="158" y="218"/>
                  </a:lnTo>
                  <a:lnTo>
                    <a:pt x="150" y="222"/>
                  </a:lnTo>
                  <a:lnTo>
                    <a:pt x="147" y="228"/>
                  </a:lnTo>
                  <a:lnTo>
                    <a:pt x="141" y="232"/>
                  </a:lnTo>
                  <a:lnTo>
                    <a:pt x="133" y="237"/>
                  </a:lnTo>
                  <a:lnTo>
                    <a:pt x="127" y="241"/>
                  </a:lnTo>
                  <a:lnTo>
                    <a:pt x="121" y="247"/>
                  </a:lnTo>
                  <a:lnTo>
                    <a:pt x="115" y="253"/>
                  </a:lnTo>
                  <a:lnTo>
                    <a:pt x="109" y="257"/>
                  </a:lnTo>
                  <a:lnTo>
                    <a:pt x="104" y="263"/>
                  </a:lnTo>
                  <a:lnTo>
                    <a:pt x="98" y="269"/>
                  </a:lnTo>
                  <a:lnTo>
                    <a:pt x="94" y="267"/>
                  </a:lnTo>
                  <a:lnTo>
                    <a:pt x="86" y="259"/>
                  </a:lnTo>
                  <a:lnTo>
                    <a:pt x="80" y="253"/>
                  </a:lnTo>
                  <a:lnTo>
                    <a:pt x="72" y="249"/>
                  </a:lnTo>
                  <a:lnTo>
                    <a:pt x="67" y="241"/>
                  </a:lnTo>
                  <a:lnTo>
                    <a:pt x="59" y="237"/>
                  </a:lnTo>
                  <a:lnTo>
                    <a:pt x="49" y="232"/>
                  </a:lnTo>
                  <a:lnTo>
                    <a:pt x="41" y="224"/>
                  </a:lnTo>
                  <a:lnTo>
                    <a:pt x="33" y="218"/>
                  </a:lnTo>
                  <a:lnTo>
                    <a:pt x="26" y="214"/>
                  </a:lnTo>
                  <a:lnTo>
                    <a:pt x="16" y="210"/>
                  </a:lnTo>
                  <a:lnTo>
                    <a:pt x="10" y="206"/>
                  </a:lnTo>
                  <a:lnTo>
                    <a:pt x="4" y="202"/>
                  </a:lnTo>
                  <a:lnTo>
                    <a:pt x="0" y="202"/>
                  </a:lnTo>
                  <a:lnTo>
                    <a:pt x="14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4674" y="9751"/>
              <a:ext cx="274" cy="445"/>
            </a:xfrm>
            <a:custGeom>
              <a:avLst/>
              <a:gdLst>
                <a:gd name="T0" fmla="*/ 45 w 548"/>
                <a:gd name="T1" fmla="*/ 72 h 889"/>
                <a:gd name="T2" fmla="*/ 47 w 548"/>
                <a:gd name="T3" fmla="*/ 78 h 889"/>
                <a:gd name="T4" fmla="*/ 47 w 548"/>
                <a:gd name="T5" fmla="*/ 85 h 889"/>
                <a:gd name="T6" fmla="*/ 46 w 548"/>
                <a:gd name="T7" fmla="*/ 93 h 889"/>
                <a:gd name="T8" fmla="*/ 44 w 548"/>
                <a:gd name="T9" fmla="*/ 100 h 889"/>
                <a:gd name="T10" fmla="*/ 38 w 548"/>
                <a:gd name="T11" fmla="*/ 106 h 889"/>
                <a:gd name="T12" fmla="*/ 30 w 548"/>
                <a:gd name="T13" fmla="*/ 108 h 889"/>
                <a:gd name="T14" fmla="*/ 21 w 548"/>
                <a:gd name="T15" fmla="*/ 106 h 889"/>
                <a:gd name="T16" fmla="*/ 14 w 548"/>
                <a:gd name="T17" fmla="*/ 102 h 889"/>
                <a:gd name="T18" fmla="*/ 9 w 548"/>
                <a:gd name="T19" fmla="*/ 96 h 889"/>
                <a:gd name="T20" fmla="*/ 6 w 548"/>
                <a:gd name="T21" fmla="*/ 88 h 889"/>
                <a:gd name="T22" fmla="*/ 5 w 548"/>
                <a:gd name="T23" fmla="*/ 78 h 889"/>
                <a:gd name="T24" fmla="*/ 5 w 548"/>
                <a:gd name="T25" fmla="*/ 67 h 889"/>
                <a:gd name="T26" fmla="*/ 6 w 548"/>
                <a:gd name="T27" fmla="*/ 55 h 889"/>
                <a:gd name="T28" fmla="*/ 9 w 548"/>
                <a:gd name="T29" fmla="*/ 44 h 889"/>
                <a:gd name="T30" fmla="*/ 14 w 548"/>
                <a:gd name="T31" fmla="*/ 32 h 889"/>
                <a:gd name="T32" fmla="*/ 21 w 548"/>
                <a:gd name="T33" fmla="*/ 22 h 889"/>
                <a:gd name="T34" fmla="*/ 29 w 548"/>
                <a:gd name="T35" fmla="*/ 15 h 889"/>
                <a:gd name="T36" fmla="*/ 38 w 548"/>
                <a:gd name="T37" fmla="*/ 9 h 889"/>
                <a:gd name="T38" fmla="*/ 47 w 548"/>
                <a:gd name="T39" fmla="*/ 6 h 889"/>
                <a:gd name="T40" fmla="*/ 55 w 548"/>
                <a:gd name="T41" fmla="*/ 5 h 889"/>
                <a:gd name="T42" fmla="*/ 60 w 548"/>
                <a:gd name="T43" fmla="*/ 8 h 889"/>
                <a:gd name="T44" fmla="*/ 64 w 548"/>
                <a:gd name="T45" fmla="*/ 14 h 889"/>
                <a:gd name="T46" fmla="*/ 65 w 548"/>
                <a:gd name="T47" fmla="*/ 21 h 889"/>
                <a:gd name="T48" fmla="*/ 64 w 548"/>
                <a:gd name="T49" fmla="*/ 28 h 889"/>
                <a:gd name="T50" fmla="*/ 64 w 548"/>
                <a:gd name="T51" fmla="*/ 36 h 889"/>
                <a:gd name="T52" fmla="*/ 62 w 548"/>
                <a:gd name="T53" fmla="*/ 47 h 889"/>
                <a:gd name="T54" fmla="*/ 59 w 548"/>
                <a:gd name="T55" fmla="*/ 61 h 889"/>
                <a:gd name="T56" fmla="*/ 56 w 548"/>
                <a:gd name="T57" fmla="*/ 77 h 889"/>
                <a:gd name="T58" fmla="*/ 61 w 548"/>
                <a:gd name="T59" fmla="*/ 71 h 889"/>
                <a:gd name="T60" fmla="*/ 62 w 548"/>
                <a:gd name="T61" fmla="*/ 64 h 889"/>
                <a:gd name="T62" fmla="*/ 64 w 548"/>
                <a:gd name="T63" fmla="*/ 56 h 889"/>
                <a:gd name="T64" fmla="*/ 66 w 548"/>
                <a:gd name="T65" fmla="*/ 45 h 889"/>
                <a:gd name="T66" fmla="*/ 67 w 548"/>
                <a:gd name="T67" fmla="*/ 35 h 889"/>
                <a:gd name="T68" fmla="*/ 68 w 548"/>
                <a:gd name="T69" fmla="*/ 25 h 889"/>
                <a:gd name="T70" fmla="*/ 69 w 548"/>
                <a:gd name="T71" fmla="*/ 17 h 889"/>
                <a:gd name="T72" fmla="*/ 67 w 548"/>
                <a:gd name="T73" fmla="*/ 10 h 889"/>
                <a:gd name="T74" fmla="*/ 60 w 548"/>
                <a:gd name="T75" fmla="*/ 2 h 889"/>
                <a:gd name="T76" fmla="*/ 54 w 548"/>
                <a:gd name="T77" fmla="*/ 1 h 889"/>
                <a:gd name="T78" fmla="*/ 46 w 548"/>
                <a:gd name="T79" fmla="*/ 1 h 889"/>
                <a:gd name="T80" fmla="*/ 38 w 548"/>
                <a:gd name="T81" fmla="*/ 4 h 889"/>
                <a:gd name="T82" fmla="*/ 29 w 548"/>
                <a:gd name="T83" fmla="*/ 9 h 889"/>
                <a:gd name="T84" fmla="*/ 20 w 548"/>
                <a:gd name="T85" fmla="*/ 18 h 889"/>
                <a:gd name="T86" fmla="*/ 12 w 548"/>
                <a:gd name="T87" fmla="*/ 29 h 889"/>
                <a:gd name="T88" fmla="*/ 6 w 548"/>
                <a:gd name="T89" fmla="*/ 41 h 889"/>
                <a:gd name="T90" fmla="*/ 2 w 548"/>
                <a:gd name="T91" fmla="*/ 53 h 889"/>
                <a:gd name="T92" fmla="*/ 0 w 548"/>
                <a:gd name="T93" fmla="*/ 65 h 889"/>
                <a:gd name="T94" fmla="*/ 0 w 548"/>
                <a:gd name="T95" fmla="*/ 76 h 889"/>
                <a:gd name="T96" fmla="*/ 2 w 548"/>
                <a:gd name="T97" fmla="*/ 86 h 889"/>
                <a:gd name="T98" fmla="*/ 4 w 548"/>
                <a:gd name="T99" fmla="*/ 95 h 889"/>
                <a:gd name="T100" fmla="*/ 7 w 548"/>
                <a:gd name="T101" fmla="*/ 102 h 889"/>
                <a:gd name="T102" fmla="*/ 11 w 548"/>
                <a:gd name="T103" fmla="*/ 106 h 889"/>
                <a:gd name="T104" fmla="*/ 19 w 548"/>
                <a:gd name="T105" fmla="*/ 110 h 889"/>
                <a:gd name="T106" fmla="*/ 25 w 548"/>
                <a:gd name="T107" fmla="*/ 111 h 889"/>
                <a:gd name="T108" fmla="*/ 31 w 548"/>
                <a:gd name="T109" fmla="*/ 112 h 889"/>
                <a:gd name="T110" fmla="*/ 38 w 548"/>
                <a:gd name="T111" fmla="*/ 110 h 889"/>
                <a:gd name="T112" fmla="*/ 45 w 548"/>
                <a:gd name="T113" fmla="*/ 105 h 889"/>
                <a:gd name="T114" fmla="*/ 48 w 548"/>
                <a:gd name="T115" fmla="*/ 100 h 889"/>
                <a:gd name="T116" fmla="*/ 50 w 548"/>
                <a:gd name="T117" fmla="*/ 94 h 889"/>
                <a:gd name="T118" fmla="*/ 50 w 548"/>
                <a:gd name="T119" fmla="*/ 85 h 889"/>
                <a:gd name="T120" fmla="*/ 50 w 548"/>
                <a:gd name="T121" fmla="*/ 78 h 8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8" h="889">
                  <a:moveTo>
                    <a:pt x="351" y="531"/>
                  </a:moveTo>
                  <a:lnTo>
                    <a:pt x="351" y="534"/>
                  </a:lnTo>
                  <a:lnTo>
                    <a:pt x="351" y="538"/>
                  </a:lnTo>
                  <a:lnTo>
                    <a:pt x="353" y="544"/>
                  </a:lnTo>
                  <a:lnTo>
                    <a:pt x="355" y="550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9" y="570"/>
                  </a:lnTo>
                  <a:lnTo>
                    <a:pt x="359" y="575"/>
                  </a:lnTo>
                  <a:lnTo>
                    <a:pt x="361" y="581"/>
                  </a:lnTo>
                  <a:lnTo>
                    <a:pt x="361" y="587"/>
                  </a:lnTo>
                  <a:lnTo>
                    <a:pt x="363" y="593"/>
                  </a:lnTo>
                  <a:lnTo>
                    <a:pt x="363" y="599"/>
                  </a:lnTo>
                  <a:lnTo>
                    <a:pt x="367" y="605"/>
                  </a:lnTo>
                  <a:lnTo>
                    <a:pt x="367" y="612"/>
                  </a:lnTo>
                  <a:lnTo>
                    <a:pt x="369" y="618"/>
                  </a:lnTo>
                  <a:lnTo>
                    <a:pt x="369" y="626"/>
                  </a:lnTo>
                  <a:lnTo>
                    <a:pt x="371" y="634"/>
                  </a:lnTo>
                  <a:lnTo>
                    <a:pt x="371" y="640"/>
                  </a:lnTo>
                  <a:lnTo>
                    <a:pt x="371" y="648"/>
                  </a:lnTo>
                  <a:lnTo>
                    <a:pt x="371" y="655"/>
                  </a:lnTo>
                  <a:lnTo>
                    <a:pt x="373" y="663"/>
                  </a:lnTo>
                  <a:lnTo>
                    <a:pt x="373" y="671"/>
                  </a:lnTo>
                  <a:lnTo>
                    <a:pt x="373" y="679"/>
                  </a:lnTo>
                  <a:lnTo>
                    <a:pt x="373" y="685"/>
                  </a:lnTo>
                  <a:lnTo>
                    <a:pt x="373" y="694"/>
                  </a:lnTo>
                  <a:lnTo>
                    <a:pt x="373" y="700"/>
                  </a:lnTo>
                  <a:lnTo>
                    <a:pt x="371" y="708"/>
                  </a:lnTo>
                  <a:lnTo>
                    <a:pt x="371" y="716"/>
                  </a:lnTo>
                  <a:lnTo>
                    <a:pt x="371" y="724"/>
                  </a:lnTo>
                  <a:lnTo>
                    <a:pt x="369" y="731"/>
                  </a:lnTo>
                  <a:lnTo>
                    <a:pt x="367" y="737"/>
                  </a:lnTo>
                  <a:lnTo>
                    <a:pt x="367" y="745"/>
                  </a:lnTo>
                  <a:lnTo>
                    <a:pt x="365" y="753"/>
                  </a:lnTo>
                  <a:lnTo>
                    <a:pt x="363" y="759"/>
                  </a:lnTo>
                  <a:lnTo>
                    <a:pt x="361" y="767"/>
                  </a:lnTo>
                  <a:lnTo>
                    <a:pt x="357" y="774"/>
                  </a:lnTo>
                  <a:lnTo>
                    <a:pt x="355" y="780"/>
                  </a:lnTo>
                  <a:lnTo>
                    <a:pt x="353" y="788"/>
                  </a:lnTo>
                  <a:lnTo>
                    <a:pt x="349" y="794"/>
                  </a:lnTo>
                  <a:lnTo>
                    <a:pt x="347" y="800"/>
                  </a:lnTo>
                  <a:lnTo>
                    <a:pt x="343" y="807"/>
                  </a:lnTo>
                  <a:lnTo>
                    <a:pt x="334" y="817"/>
                  </a:lnTo>
                  <a:lnTo>
                    <a:pt x="326" y="827"/>
                  </a:lnTo>
                  <a:lnTo>
                    <a:pt x="318" y="831"/>
                  </a:lnTo>
                  <a:lnTo>
                    <a:pt x="314" y="835"/>
                  </a:lnTo>
                  <a:lnTo>
                    <a:pt x="308" y="839"/>
                  </a:lnTo>
                  <a:lnTo>
                    <a:pt x="302" y="845"/>
                  </a:lnTo>
                  <a:lnTo>
                    <a:pt x="295" y="846"/>
                  </a:lnTo>
                  <a:lnTo>
                    <a:pt x="289" y="850"/>
                  </a:lnTo>
                  <a:lnTo>
                    <a:pt x="279" y="852"/>
                  </a:lnTo>
                  <a:lnTo>
                    <a:pt x="273" y="854"/>
                  </a:lnTo>
                  <a:lnTo>
                    <a:pt x="263" y="856"/>
                  </a:lnTo>
                  <a:lnTo>
                    <a:pt x="256" y="858"/>
                  </a:lnTo>
                  <a:lnTo>
                    <a:pt x="246" y="858"/>
                  </a:lnTo>
                  <a:lnTo>
                    <a:pt x="236" y="860"/>
                  </a:lnTo>
                  <a:lnTo>
                    <a:pt x="226" y="858"/>
                  </a:lnTo>
                  <a:lnTo>
                    <a:pt x="217" y="858"/>
                  </a:lnTo>
                  <a:lnTo>
                    <a:pt x="207" y="858"/>
                  </a:lnTo>
                  <a:lnTo>
                    <a:pt x="199" y="856"/>
                  </a:lnTo>
                  <a:lnTo>
                    <a:pt x="189" y="854"/>
                  </a:lnTo>
                  <a:lnTo>
                    <a:pt x="179" y="852"/>
                  </a:lnTo>
                  <a:lnTo>
                    <a:pt x="172" y="850"/>
                  </a:lnTo>
                  <a:lnTo>
                    <a:pt x="164" y="848"/>
                  </a:lnTo>
                  <a:lnTo>
                    <a:pt x="156" y="845"/>
                  </a:lnTo>
                  <a:lnTo>
                    <a:pt x="148" y="841"/>
                  </a:lnTo>
                  <a:lnTo>
                    <a:pt x="141" y="837"/>
                  </a:lnTo>
                  <a:lnTo>
                    <a:pt x="135" y="835"/>
                  </a:lnTo>
                  <a:lnTo>
                    <a:pt x="127" y="829"/>
                  </a:lnTo>
                  <a:lnTo>
                    <a:pt x="121" y="825"/>
                  </a:lnTo>
                  <a:lnTo>
                    <a:pt x="115" y="819"/>
                  </a:lnTo>
                  <a:lnTo>
                    <a:pt x="111" y="815"/>
                  </a:lnTo>
                  <a:lnTo>
                    <a:pt x="103" y="809"/>
                  </a:lnTo>
                  <a:lnTo>
                    <a:pt x="98" y="804"/>
                  </a:lnTo>
                  <a:lnTo>
                    <a:pt x="94" y="798"/>
                  </a:lnTo>
                  <a:lnTo>
                    <a:pt x="88" y="792"/>
                  </a:lnTo>
                  <a:lnTo>
                    <a:pt x="82" y="784"/>
                  </a:lnTo>
                  <a:lnTo>
                    <a:pt x="78" y="778"/>
                  </a:lnTo>
                  <a:lnTo>
                    <a:pt x="74" y="770"/>
                  </a:lnTo>
                  <a:lnTo>
                    <a:pt x="70" y="765"/>
                  </a:lnTo>
                  <a:lnTo>
                    <a:pt x="66" y="757"/>
                  </a:lnTo>
                  <a:lnTo>
                    <a:pt x="63" y="749"/>
                  </a:lnTo>
                  <a:lnTo>
                    <a:pt x="59" y="739"/>
                  </a:lnTo>
                  <a:lnTo>
                    <a:pt x="57" y="733"/>
                  </a:lnTo>
                  <a:lnTo>
                    <a:pt x="53" y="724"/>
                  </a:lnTo>
                  <a:lnTo>
                    <a:pt x="49" y="716"/>
                  </a:lnTo>
                  <a:lnTo>
                    <a:pt x="47" y="706"/>
                  </a:lnTo>
                  <a:lnTo>
                    <a:pt x="47" y="698"/>
                  </a:lnTo>
                  <a:lnTo>
                    <a:pt x="43" y="689"/>
                  </a:lnTo>
                  <a:lnTo>
                    <a:pt x="41" y="679"/>
                  </a:lnTo>
                  <a:lnTo>
                    <a:pt x="39" y="669"/>
                  </a:lnTo>
                  <a:lnTo>
                    <a:pt x="39" y="659"/>
                  </a:lnTo>
                  <a:lnTo>
                    <a:pt x="37" y="650"/>
                  </a:lnTo>
                  <a:lnTo>
                    <a:pt x="35" y="640"/>
                  </a:lnTo>
                  <a:lnTo>
                    <a:pt x="35" y="630"/>
                  </a:lnTo>
                  <a:lnTo>
                    <a:pt x="35" y="618"/>
                  </a:lnTo>
                  <a:lnTo>
                    <a:pt x="33" y="607"/>
                  </a:lnTo>
                  <a:lnTo>
                    <a:pt x="33" y="597"/>
                  </a:lnTo>
                  <a:lnTo>
                    <a:pt x="33" y="585"/>
                  </a:lnTo>
                  <a:lnTo>
                    <a:pt x="33" y="575"/>
                  </a:lnTo>
                  <a:lnTo>
                    <a:pt x="33" y="564"/>
                  </a:lnTo>
                  <a:lnTo>
                    <a:pt x="33" y="552"/>
                  </a:lnTo>
                  <a:lnTo>
                    <a:pt x="35" y="542"/>
                  </a:lnTo>
                  <a:lnTo>
                    <a:pt x="35" y="531"/>
                  </a:lnTo>
                  <a:lnTo>
                    <a:pt x="35" y="519"/>
                  </a:lnTo>
                  <a:lnTo>
                    <a:pt x="37" y="507"/>
                  </a:lnTo>
                  <a:lnTo>
                    <a:pt x="37" y="495"/>
                  </a:lnTo>
                  <a:lnTo>
                    <a:pt x="39" y="484"/>
                  </a:lnTo>
                  <a:lnTo>
                    <a:pt x="41" y="472"/>
                  </a:lnTo>
                  <a:lnTo>
                    <a:pt x="43" y="460"/>
                  </a:lnTo>
                  <a:lnTo>
                    <a:pt x="45" y="449"/>
                  </a:lnTo>
                  <a:lnTo>
                    <a:pt x="47" y="437"/>
                  </a:lnTo>
                  <a:lnTo>
                    <a:pt x="49" y="425"/>
                  </a:lnTo>
                  <a:lnTo>
                    <a:pt x="53" y="414"/>
                  </a:lnTo>
                  <a:lnTo>
                    <a:pt x="55" y="402"/>
                  </a:lnTo>
                  <a:lnTo>
                    <a:pt x="59" y="390"/>
                  </a:lnTo>
                  <a:lnTo>
                    <a:pt x="61" y="378"/>
                  </a:lnTo>
                  <a:lnTo>
                    <a:pt x="64" y="367"/>
                  </a:lnTo>
                  <a:lnTo>
                    <a:pt x="68" y="355"/>
                  </a:lnTo>
                  <a:lnTo>
                    <a:pt x="72" y="345"/>
                  </a:lnTo>
                  <a:lnTo>
                    <a:pt x="76" y="332"/>
                  </a:lnTo>
                  <a:lnTo>
                    <a:pt x="78" y="320"/>
                  </a:lnTo>
                  <a:lnTo>
                    <a:pt x="82" y="308"/>
                  </a:lnTo>
                  <a:lnTo>
                    <a:pt x="88" y="297"/>
                  </a:lnTo>
                  <a:lnTo>
                    <a:pt x="94" y="285"/>
                  </a:lnTo>
                  <a:lnTo>
                    <a:pt x="98" y="275"/>
                  </a:lnTo>
                  <a:lnTo>
                    <a:pt x="103" y="263"/>
                  </a:lnTo>
                  <a:lnTo>
                    <a:pt x="111" y="254"/>
                  </a:lnTo>
                  <a:lnTo>
                    <a:pt x="115" y="242"/>
                  </a:lnTo>
                  <a:lnTo>
                    <a:pt x="121" y="232"/>
                  </a:lnTo>
                  <a:lnTo>
                    <a:pt x="129" y="223"/>
                  </a:lnTo>
                  <a:lnTo>
                    <a:pt x="137" y="213"/>
                  </a:lnTo>
                  <a:lnTo>
                    <a:pt x="142" y="203"/>
                  </a:lnTo>
                  <a:lnTo>
                    <a:pt x="150" y="193"/>
                  </a:lnTo>
                  <a:lnTo>
                    <a:pt x="158" y="184"/>
                  </a:lnTo>
                  <a:lnTo>
                    <a:pt x="166" y="176"/>
                  </a:lnTo>
                  <a:lnTo>
                    <a:pt x="174" y="166"/>
                  </a:lnTo>
                  <a:lnTo>
                    <a:pt x="181" y="158"/>
                  </a:lnTo>
                  <a:lnTo>
                    <a:pt x="189" y="148"/>
                  </a:lnTo>
                  <a:lnTo>
                    <a:pt x="197" y="143"/>
                  </a:lnTo>
                  <a:lnTo>
                    <a:pt x="205" y="133"/>
                  </a:lnTo>
                  <a:lnTo>
                    <a:pt x="213" y="125"/>
                  </a:lnTo>
                  <a:lnTo>
                    <a:pt x="222" y="119"/>
                  </a:lnTo>
                  <a:lnTo>
                    <a:pt x="232" y="113"/>
                  </a:lnTo>
                  <a:lnTo>
                    <a:pt x="240" y="106"/>
                  </a:lnTo>
                  <a:lnTo>
                    <a:pt x="248" y="98"/>
                  </a:lnTo>
                  <a:lnTo>
                    <a:pt x="257" y="92"/>
                  </a:lnTo>
                  <a:lnTo>
                    <a:pt x="267" y="86"/>
                  </a:lnTo>
                  <a:lnTo>
                    <a:pt x="275" y="80"/>
                  </a:lnTo>
                  <a:lnTo>
                    <a:pt x="283" y="76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10" y="63"/>
                  </a:lnTo>
                  <a:lnTo>
                    <a:pt x="318" y="59"/>
                  </a:lnTo>
                  <a:lnTo>
                    <a:pt x="328" y="55"/>
                  </a:lnTo>
                  <a:lnTo>
                    <a:pt x="335" y="51"/>
                  </a:lnTo>
                  <a:lnTo>
                    <a:pt x="343" y="47"/>
                  </a:lnTo>
                  <a:lnTo>
                    <a:pt x="353" y="45"/>
                  </a:lnTo>
                  <a:lnTo>
                    <a:pt x="361" y="41"/>
                  </a:lnTo>
                  <a:lnTo>
                    <a:pt x="371" y="41"/>
                  </a:lnTo>
                  <a:lnTo>
                    <a:pt x="376" y="37"/>
                  </a:lnTo>
                  <a:lnTo>
                    <a:pt x="386" y="37"/>
                  </a:lnTo>
                  <a:lnTo>
                    <a:pt x="394" y="35"/>
                  </a:lnTo>
                  <a:lnTo>
                    <a:pt x="402" y="35"/>
                  </a:lnTo>
                  <a:lnTo>
                    <a:pt x="410" y="35"/>
                  </a:lnTo>
                  <a:lnTo>
                    <a:pt x="417" y="35"/>
                  </a:lnTo>
                  <a:lnTo>
                    <a:pt x="425" y="35"/>
                  </a:lnTo>
                  <a:lnTo>
                    <a:pt x="433" y="37"/>
                  </a:lnTo>
                  <a:lnTo>
                    <a:pt x="439" y="37"/>
                  </a:lnTo>
                  <a:lnTo>
                    <a:pt x="445" y="39"/>
                  </a:lnTo>
                  <a:lnTo>
                    <a:pt x="450" y="39"/>
                  </a:lnTo>
                  <a:lnTo>
                    <a:pt x="458" y="43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4" y="53"/>
                  </a:lnTo>
                  <a:lnTo>
                    <a:pt x="480" y="57"/>
                  </a:lnTo>
                  <a:lnTo>
                    <a:pt x="486" y="61"/>
                  </a:lnTo>
                  <a:lnTo>
                    <a:pt x="489" y="67"/>
                  </a:lnTo>
                  <a:lnTo>
                    <a:pt x="493" y="72"/>
                  </a:lnTo>
                  <a:lnTo>
                    <a:pt x="497" y="78"/>
                  </a:lnTo>
                  <a:lnTo>
                    <a:pt x="501" y="84"/>
                  </a:lnTo>
                  <a:lnTo>
                    <a:pt x="505" y="90"/>
                  </a:lnTo>
                  <a:lnTo>
                    <a:pt x="509" y="98"/>
                  </a:lnTo>
                  <a:lnTo>
                    <a:pt x="511" y="107"/>
                  </a:lnTo>
                  <a:lnTo>
                    <a:pt x="511" y="111"/>
                  </a:lnTo>
                  <a:lnTo>
                    <a:pt x="513" y="117"/>
                  </a:lnTo>
                  <a:lnTo>
                    <a:pt x="515" y="125"/>
                  </a:lnTo>
                  <a:lnTo>
                    <a:pt x="515" y="129"/>
                  </a:lnTo>
                  <a:lnTo>
                    <a:pt x="515" y="137"/>
                  </a:lnTo>
                  <a:lnTo>
                    <a:pt x="515" y="143"/>
                  </a:lnTo>
                  <a:lnTo>
                    <a:pt x="515" y="152"/>
                  </a:lnTo>
                  <a:lnTo>
                    <a:pt x="515" y="162"/>
                  </a:lnTo>
                  <a:lnTo>
                    <a:pt x="515" y="172"/>
                  </a:lnTo>
                  <a:lnTo>
                    <a:pt x="515" y="178"/>
                  </a:lnTo>
                  <a:lnTo>
                    <a:pt x="515" y="184"/>
                  </a:lnTo>
                  <a:lnTo>
                    <a:pt x="515" y="189"/>
                  </a:lnTo>
                  <a:lnTo>
                    <a:pt x="515" y="197"/>
                  </a:lnTo>
                  <a:lnTo>
                    <a:pt x="513" y="203"/>
                  </a:lnTo>
                  <a:lnTo>
                    <a:pt x="513" y="209"/>
                  </a:lnTo>
                  <a:lnTo>
                    <a:pt x="511" y="217"/>
                  </a:lnTo>
                  <a:lnTo>
                    <a:pt x="511" y="223"/>
                  </a:lnTo>
                  <a:lnTo>
                    <a:pt x="511" y="230"/>
                  </a:lnTo>
                  <a:lnTo>
                    <a:pt x="509" y="238"/>
                  </a:lnTo>
                  <a:lnTo>
                    <a:pt x="509" y="248"/>
                  </a:lnTo>
                  <a:lnTo>
                    <a:pt x="509" y="256"/>
                  </a:lnTo>
                  <a:lnTo>
                    <a:pt x="507" y="263"/>
                  </a:lnTo>
                  <a:lnTo>
                    <a:pt x="505" y="273"/>
                  </a:lnTo>
                  <a:lnTo>
                    <a:pt x="505" y="283"/>
                  </a:lnTo>
                  <a:lnTo>
                    <a:pt x="503" y="295"/>
                  </a:lnTo>
                  <a:lnTo>
                    <a:pt x="501" y="304"/>
                  </a:lnTo>
                  <a:lnTo>
                    <a:pt x="499" y="314"/>
                  </a:lnTo>
                  <a:lnTo>
                    <a:pt x="497" y="326"/>
                  </a:lnTo>
                  <a:lnTo>
                    <a:pt x="497" y="338"/>
                  </a:lnTo>
                  <a:lnTo>
                    <a:pt x="493" y="349"/>
                  </a:lnTo>
                  <a:lnTo>
                    <a:pt x="491" y="361"/>
                  </a:lnTo>
                  <a:lnTo>
                    <a:pt x="489" y="373"/>
                  </a:lnTo>
                  <a:lnTo>
                    <a:pt x="488" y="386"/>
                  </a:lnTo>
                  <a:lnTo>
                    <a:pt x="486" y="398"/>
                  </a:lnTo>
                  <a:lnTo>
                    <a:pt x="482" y="414"/>
                  </a:lnTo>
                  <a:lnTo>
                    <a:pt x="480" y="427"/>
                  </a:lnTo>
                  <a:lnTo>
                    <a:pt x="478" y="443"/>
                  </a:lnTo>
                  <a:lnTo>
                    <a:pt x="474" y="456"/>
                  </a:lnTo>
                  <a:lnTo>
                    <a:pt x="470" y="472"/>
                  </a:lnTo>
                  <a:lnTo>
                    <a:pt x="468" y="488"/>
                  </a:lnTo>
                  <a:lnTo>
                    <a:pt x="464" y="503"/>
                  </a:lnTo>
                  <a:lnTo>
                    <a:pt x="460" y="519"/>
                  </a:lnTo>
                  <a:lnTo>
                    <a:pt x="456" y="536"/>
                  </a:lnTo>
                  <a:lnTo>
                    <a:pt x="452" y="554"/>
                  </a:lnTo>
                  <a:lnTo>
                    <a:pt x="449" y="572"/>
                  </a:lnTo>
                  <a:lnTo>
                    <a:pt x="374" y="527"/>
                  </a:lnTo>
                  <a:lnTo>
                    <a:pt x="378" y="564"/>
                  </a:lnTo>
                  <a:lnTo>
                    <a:pt x="443" y="611"/>
                  </a:lnTo>
                  <a:lnTo>
                    <a:pt x="474" y="609"/>
                  </a:lnTo>
                  <a:lnTo>
                    <a:pt x="474" y="607"/>
                  </a:lnTo>
                  <a:lnTo>
                    <a:pt x="474" y="603"/>
                  </a:lnTo>
                  <a:lnTo>
                    <a:pt x="474" y="599"/>
                  </a:lnTo>
                  <a:lnTo>
                    <a:pt x="476" y="593"/>
                  </a:lnTo>
                  <a:lnTo>
                    <a:pt x="478" y="583"/>
                  </a:lnTo>
                  <a:lnTo>
                    <a:pt x="480" y="573"/>
                  </a:lnTo>
                  <a:lnTo>
                    <a:pt x="482" y="568"/>
                  </a:lnTo>
                  <a:lnTo>
                    <a:pt x="484" y="562"/>
                  </a:lnTo>
                  <a:lnTo>
                    <a:pt x="486" y="556"/>
                  </a:lnTo>
                  <a:lnTo>
                    <a:pt x="488" y="550"/>
                  </a:lnTo>
                  <a:lnTo>
                    <a:pt x="488" y="542"/>
                  </a:lnTo>
                  <a:lnTo>
                    <a:pt x="489" y="534"/>
                  </a:lnTo>
                  <a:lnTo>
                    <a:pt x="489" y="527"/>
                  </a:lnTo>
                  <a:lnTo>
                    <a:pt x="491" y="519"/>
                  </a:lnTo>
                  <a:lnTo>
                    <a:pt x="493" y="511"/>
                  </a:lnTo>
                  <a:lnTo>
                    <a:pt x="495" y="503"/>
                  </a:lnTo>
                  <a:lnTo>
                    <a:pt x="497" y="495"/>
                  </a:lnTo>
                  <a:lnTo>
                    <a:pt x="499" y="486"/>
                  </a:lnTo>
                  <a:lnTo>
                    <a:pt x="499" y="478"/>
                  </a:lnTo>
                  <a:lnTo>
                    <a:pt x="501" y="468"/>
                  </a:lnTo>
                  <a:lnTo>
                    <a:pt x="505" y="458"/>
                  </a:lnTo>
                  <a:lnTo>
                    <a:pt x="507" y="451"/>
                  </a:lnTo>
                  <a:lnTo>
                    <a:pt x="509" y="441"/>
                  </a:lnTo>
                  <a:lnTo>
                    <a:pt x="511" y="431"/>
                  </a:lnTo>
                  <a:lnTo>
                    <a:pt x="513" y="421"/>
                  </a:lnTo>
                  <a:lnTo>
                    <a:pt x="515" y="412"/>
                  </a:lnTo>
                  <a:lnTo>
                    <a:pt x="517" y="400"/>
                  </a:lnTo>
                  <a:lnTo>
                    <a:pt x="519" y="390"/>
                  </a:lnTo>
                  <a:lnTo>
                    <a:pt x="519" y="378"/>
                  </a:lnTo>
                  <a:lnTo>
                    <a:pt x="523" y="371"/>
                  </a:lnTo>
                  <a:lnTo>
                    <a:pt x="525" y="359"/>
                  </a:lnTo>
                  <a:lnTo>
                    <a:pt x="527" y="349"/>
                  </a:lnTo>
                  <a:lnTo>
                    <a:pt x="527" y="338"/>
                  </a:lnTo>
                  <a:lnTo>
                    <a:pt x="530" y="330"/>
                  </a:lnTo>
                  <a:lnTo>
                    <a:pt x="530" y="318"/>
                  </a:lnTo>
                  <a:lnTo>
                    <a:pt x="532" y="308"/>
                  </a:lnTo>
                  <a:lnTo>
                    <a:pt x="532" y="297"/>
                  </a:lnTo>
                  <a:lnTo>
                    <a:pt x="534" y="287"/>
                  </a:lnTo>
                  <a:lnTo>
                    <a:pt x="536" y="277"/>
                  </a:lnTo>
                  <a:lnTo>
                    <a:pt x="538" y="267"/>
                  </a:lnTo>
                  <a:lnTo>
                    <a:pt x="538" y="256"/>
                  </a:lnTo>
                  <a:lnTo>
                    <a:pt x="540" y="248"/>
                  </a:lnTo>
                  <a:lnTo>
                    <a:pt x="540" y="236"/>
                  </a:lnTo>
                  <a:lnTo>
                    <a:pt x="542" y="226"/>
                  </a:lnTo>
                  <a:lnTo>
                    <a:pt x="544" y="217"/>
                  </a:lnTo>
                  <a:lnTo>
                    <a:pt x="544" y="209"/>
                  </a:lnTo>
                  <a:lnTo>
                    <a:pt x="544" y="199"/>
                  </a:lnTo>
                  <a:lnTo>
                    <a:pt x="546" y="189"/>
                  </a:lnTo>
                  <a:lnTo>
                    <a:pt x="546" y="182"/>
                  </a:lnTo>
                  <a:lnTo>
                    <a:pt x="548" y="174"/>
                  </a:lnTo>
                  <a:lnTo>
                    <a:pt x="548" y="164"/>
                  </a:lnTo>
                  <a:lnTo>
                    <a:pt x="548" y="156"/>
                  </a:lnTo>
                  <a:lnTo>
                    <a:pt x="548" y="146"/>
                  </a:lnTo>
                  <a:lnTo>
                    <a:pt x="548" y="141"/>
                  </a:lnTo>
                  <a:lnTo>
                    <a:pt x="548" y="133"/>
                  </a:lnTo>
                  <a:lnTo>
                    <a:pt x="548" y="125"/>
                  </a:lnTo>
                  <a:lnTo>
                    <a:pt x="548" y="119"/>
                  </a:lnTo>
                  <a:lnTo>
                    <a:pt x="548" y="113"/>
                  </a:lnTo>
                  <a:lnTo>
                    <a:pt x="546" y="106"/>
                  </a:lnTo>
                  <a:lnTo>
                    <a:pt x="544" y="100"/>
                  </a:lnTo>
                  <a:lnTo>
                    <a:pt x="542" y="94"/>
                  </a:lnTo>
                  <a:lnTo>
                    <a:pt x="540" y="88"/>
                  </a:lnTo>
                  <a:lnTo>
                    <a:pt x="536" y="76"/>
                  </a:lnTo>
                  <a:lnTo>
                    <a:pt x="532" y="67"/>
                  </a:lnTo>
                  <a:lnTo>
                    <a:pt x="525" y="57"/>
                  </a:lnTo>
                  <a:lnTo>
                    <a:pt x="519" y="47"/>
                  </a:lnTo>
                  <a:lnTo>
                    <a:pt x="511" y="37"/>
                  </a:lnTo>
                  <a:lnTo>
                    <a:pt x="501" y="31"/>
                  </a:lnTo>
                  <a:lnTo>
                    <a:pt x="491" y="24"/>
                  </a:lnTo>
                  <a:lnTo>
                    <a:pt x="482" y="18"/>
                  </a:lnTo>
                  <a:lnTo>
                    <a:pt x="476" y="14"/>
                  </a:lnTo>
                  <a:lnTo>
                    <a:pt x="470" y="12"/>
                  </a:lnTo>
                  <a:lnTo>
                    <a:pt x="462" y="10"/>
                  </a:lnTo>
                  <a:lnTo>
                    <a:pt x="458" y="8"/>
                  </a:lnTo>
                  <a:lnTo>
                    <a:pt x="450" y="6"/>
                  </a:lnTo>
                  <a:lnTo>
                    <a:pt x="445" y="4"/>
                  </a:lnTo>
                  <a:lnTo>
                    <a:pt x="439" y="2"/>
                  </a:lnTo>
                  <a:lnTo>
                    <a:pt x="433" y="2"/>
                  </a:lnTo>
                  <a:lnTo>
                    <a:pt x="425" y="2"/>
                  </a:lnTo>
                  <a:lnTo>
                    <a:pt x="417" y="0"/>
                  </a:lnTo>
                  <a:lnTo>
                    <a:pt x="412" y="0"/>
                  </a:lnTo>
                  <a:lnTo>
                    <a:pt x="406" y="2"/>
                  </a:lnTo>
                  <a:lnTo>
                    <a:pt x="396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73" y="4"/>
                  </a:lnTo>
                  <a:lnTo>
                    <a:pt x="365" y="4"/>
                  </a:lnTo>
                  <a:lnTo>
                    <a:pt x="357" y="6"/>
                  </a:lnTo>
                  <a:lnTo>
                    <a:pt x="349" y="8"/>
                  </a:lnTo>
                  <a:lnTo>
                    <a:pt x="341" y="10"/>
                  </a:lnTo>
                  <a:lnTo>
                    <a:pt x="332" y="12"/>
                  </a:lnTo>
                  <a:lnTo>
                    <a:pt x="324" y="16"/>
                  </a:lnTo>
                  <a:lnTo>
                    <a:pt x="316" y="20"/>
                  </a:lnTo>
                  <a:lnTo>
                    <a:pt x="308" y="24"/>
                  </a:lnTo>
                  <a:lnTo>
                    <a:pt x="298" y="26"/>
                  </a:lnTo>
                  <a:lnTo>
                    <a:pt x="291" y="31"/>
                  </a:lnTo>
                  <a:lnTo>
                    <a:pt x="281" y="35"/>
                  </a:lnTo>
                  <a:lnTo>
                    <a:pt x="273" y="41"/>
                  </a:lnTo>
                  <a:lnTo>
                    <a:pt x="263" y="45"/>
                  </a:lnTo>
                  <a:lnTo>
                    <a:pt x="256" y="51"/>
                  </a:lnTo>
                  <a:lnTo>
                    <a:pt x="246" y="57"/>
                  </a:lnTo>
                  <a:lnTo>
                    <a:pt x="238" y="65"/>
                  </a:lnTo>
                  <a:lnTo>
                    <a:pt x="228" y="70"/>
                  </a:lnTo>
                  <a:lnTo>
                    <a:pt x="220" y="76"/>
                  </a:lnTo>
                  <a:lnTo>
                    <a:pt x="211" y="84"/>
                  </a:lnTo>
                  <a:lnTo>
                    <a:pt x="203" y="94"/>
                  </a:lnTo>
                  <a:lnTo>
                    <a:pt x="193" y="100"/>
                  </a:lnTo>
                  <a:lnTo>
                    <a:pt x="183" y="109"/>
                  </a:lnTo>
                  <a:lnTo>
                    <a:pt x="176" y="119"/>
                  </a:lnTo>
                  <a:lnTo>
                    <a:pt x="166" y="127"/>
                  </a:lnTo>
                  <a:lnTo>
                    <a:pt x="158" y="137"/>
                  </a:lnTo>
                  <a:lnTo>
                    <a:pt x="148" y="148"/>
                  </a:lnTo>
                  <a:lnTo>
                    <a:pt x="141" y="158"/>
                  </a:lnTo>
                  <a:lnTo>
                    <a:pt x="133" y="172"/>
                  </a:lnTo>
                  <a:lnTo>
                    <a:pt x="123" y="182"/>
                  </a:lnTo>
                  <a:lnTo>
                    <a:pt x="115" y="193"/>
                  </a:lnTo>
                  <a:lnTo>
                    <a:pt x="105" y="203"/>
                  </a:lnTo>
                  <a:lnTo>
                    <a:pt x="100" y="217"/>
                  </a:lnTo>
                  <a:lnTo>
                    <a:pt x="92" y="228"/>
                  </a:lnTo>
                  <a:lnTo>
                    <a:pt x="84" y="240"/>
                  </a:lnTo>
                  <a:lnTo>
                    <a:pt x="78" y="252"/>
                  </a:lnTo>
                  <a:lnTo>
                    <a:pt x="72" y="263"/>
                  </a:lnTo>
                  <a:lnTo>
                    <a:pt x="66" y="275"/>
                  </a:lnTo>
                  <a:lnTo>
                    <a:pt x="61" y="289"/>
                  </a:lnTo>
                  <a:lnTo>
                    <a:pt x="55" y="299"/>
                  </a:lnTo>
                  <a:lnTo>
                    <a:pt x="49" y="312"/>
                  </a:lnTo>
                  <a:lnTo>
                    <a:pt x="43" y="324"/>
                  </a:lnTo>
                  <a:lnTo>
                    <a:pt x="39" y="336"/>
                  </a:lnTo>
                  <a:lnTo>
                    <a:pt x="35" y="349"/>
                  </a:lnTo>
                  <a:lnTo>
                    <a:pt x="33" y="361"/>
                  </a:lnTo>
                  <a:lnTo>
                    <a:pt x="27" y="373"/>
                  </a:lnTo>
                  <a:lnTo>
                    <a:pt x="24" y="384"/>
                  </a:lnTo>
                  <a:lnTo>
                    <a:pt x="22" y="396"/>
                  </a:lnTo>
                  <a:lnTo>
                    <a:pt x="18" y="410"/>
                  </a:lnTo>
                  <a:lnTo>
                    <a:pt x="16" y="421"/>
                  </a:lnTo>
                  <a:lnTo>
                    <a:pt x="12" y="433"/>
                  </a:lnTo>
                  <a:lnTo>
                    <a:pt x="10" y="445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2" y="505"/>
                  </a:lnTo>
                  <a:lnTo>
                    <a:pt x="0" y="517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0" y="552"/>
                  </a:lnTo>
                  <a:lnTo>
                    <a:pt x="0" y="562"/>
                  </a:lnTo>
                  <a:lnTo>
                    <a:pt x="0" y="573"/>
                  </a:lnTo>
                  <a:lnTo>
                    <a:pt x="0" y="583"/>
                  </a:lnTo>
                  <a:lnTo>
                    <a:pt x="0" y="595"/>
                  </a:lnTo>
                  <a:lnTo>
                    <a:pt x="0" y="605"/>
                  </a:lnTo>
                  <a:lnTo>
                    <a:pt x="0" y="616"/>
                  </a:lnTo>
                  <a:lnTo>
                    <a:pt x="2" y="626"/>
                  </a:lnTo>
                  <a:lnTo>
                    <a:pt x="4" y="638"/>
                  </a:lnTo>
                  <a:lnTo>
                    <a:pt x="4" y="648"/>
                  </a:lnTo>
                  <a:lnTo>
                    <a:pt x="6" y="657"/>
                  </a:lnTo>
                  <a:lnTo>
                    <a:pt x="6" y="667"/>
                  </a:lnTo>
                  <a:lnTo>
                    <a:pt x="8" y="679"/>
                  </a:lnTo>
                  <a:lnTo>
                    <a:pt x="10" y="687"/>
                  </a:lnTo>
                  <a:lnTo>
                    <a:pt x="12" y="696"/>
                  </a:lnTo>
                  <a:lnTo>
                    <a:pt x="14" y="706"/>
                  </a:lnTo>
                  <a:lnTo>
                    <a:pt x="18" y="716"/>
                  </a:lnTo>
                  <a:lnTo>
                    <a:pt x="20" y="724"/>
                  </a:lnTo>
                  <a:lnTo>
                    <a:pt x="22" y="731"/>
                  </a:lnTo>
                  <a:lnTo>
                    <a:pt x="24" y="739"/>
                  </a:lnTo>
                  <a:lnTo>
                    <a:pt x="25" y="749"/>
                  </a:lnTo>
                  <a:lnTo>
                    <a:pt x="29" y="755"/>
                  </a:lnTo>
                  <a:lnTo>
                    <a:pt x="33" y="765"/>
                  </a:lnTo>
                  <a:lnTo>
                    <a:pt x="35" y="770"/>
                  </a:lnTo>
                  <a:lnTo>
                    <a:pt x="39" y="778"/>
                  </a:lnTo>
                  <a:lnTo>
                    <a:pt x="41" y="786"/>
                  </a:lnTo>
                  <a:lnTo>
                    <a:pt x="45" y="792"/>
                  </a:lnTo>
                  <a:lnTo>
                    <a:pt x="47" y="798"/>
                  </a:lnTo>
                  <a:lnTo>
                    <a:pt x="51" y="806"/>
                  </a:lnTo>
                  <a:lnTo>
                    <a:pt x="55" y="809"/>
                  </a:lnTo>
                  <a:lnTo>
                    <a:pt x="59" y="815"/>
                  </a:lnTo>
                  <a:lnTo>
                    <a:pt x="63" y="821"/>
                  </a:lnTo>
                  <a:lnTo>
                    <a:pt x="66" y="827"/>
                  </a:lnTo>
                  <a:lnTo>
                    <a:pt x="74" y="831"/>
                  </a:lnTo>
                  <a:lnTo>
                    <a:pt x="76" y="835"/>
                  </a:lnTo>
                  <a:lnTo>
                    <a:pt x="82" y="837"/>
                  </a:lnTo>
                  <a:lnTo>
                    <a:pt x="88" y="841"/>
                  </a:lnTo>
                  <a:lnTo>
                    <a:pt x="96" y="846"/>
                  </a:lnTo>
                  <a:lnTo>
                    <a:pt x="102" y="850"/>
                  </a:lnTo>
                  <a:lnTo>
                    <a:pt x="109" y="854"/>
                  </a:lnTo>
                  <a:lnTo>
                    <a:pt x="117" y="858"/>
                  </a:lnTo>
                  <a:lnTo>
                    <a:pt x="127" y="864"/>
                  </a:lnTo>
                  <a:lnTo>
                    <a:pt x="137" y="868"/>
                  </a:lnTo>
                  <a:lnTo>
                    <a:pt x="146" y="872"/>
                  </a:lnTo>
                  <a:lnTo>
                    <a:pt x="152" y="874"/>
                  </a:lnTo>
                  <a:lnTo>
                    <a:pt x="158" y="876"/>
                  </a:lnTo>
                  <a:lnTo>
                    <a:pt x="164" y="878"/>
                  </a:lnTo>
                  <a:lnTo>
                    <a:pt x="170" y="882"/>
                  </a:lnTo>
                  <a:lnTo>
                    <a:pt x="176" y="884"/>
                  </a:lnTo>
                  <a:lnTo>
                    <a:pt x="179" y="884"/>
                  </a:lnTo>
                  <a:lnTo>
                    <a:pt x="185" y="885"/>
                  </a:lnTo>
                  <a:lnTo>
                    <a:pt x="193" y="887"/>
                  </a:lnTo>
                  <a:lnTo>
                    <a:pt x="199" y="887"/>
                  </a:lnTo>
                  <a:lnTo>
                    <a:pt x="205" y="887"/>
                  </a:lnTo>
                  <a:lnTo>
                    <a:pt x="211" y="889"/>
                  </a:lnTo>
                  <a:lnTo>
                    <a:pt x="217" y="889"/>
                  </a:lnTo>
                  <a:lnTo>
                    <a:pt x="222" y="889"/>
                  </a:lnTo>
                  <a:lnTo>
                    <a:pt x="230" y="889"/>
                  </a:lnTo>
                  <a:lnTo>
                    <a:pt x="236" y="889"/>
                  </a:lnTo>
                  <a:lnTo>
                    <a:pt x="242" y="889"/>
                  </a:lnTo>
                  <a:lnTo>
                    <a:pt x="248" y="889"/>
                  </a:lnTo>
                  <a:lnTo>
                    <a:pt x="256" y="889"/>
                  </a:lnTo>
                  <a:lnTo>
                    <a:pt x="261" y="887"/>
                  </a:lnTo>
                  <a:lnTo>
                    <a:pt x="269" y="887"/>
                  </a:lnTo>
                  <a:lnTo>
                    <a:pt x="275" y="885"/>
                  </a:lnTo>
                  <a:lnTo>
                    <a:pt x="281" y="884"/>
                  </a:lnTo>
                  <a:lnTo>
                    <a:pt x="287" y="882"/>
                  </a:lnTo>
                  <a:lnTo>
                    <a:pt x="295" y="878"/>
                  </a:lnTo>
                  <a:lnTo>
                    <a:pt x="300" y="874"/>
                  </a:lnTo>
                  <a:lnTo>
                    <a:pt x="308" y="872"/>
                  </a:lnTo>
                  <a:lnTo>
                    <a:pt x="314" y="868"/>
                  </a:lnTo>
                  <a:lnTo>
                    <a:pt x="320" y="866"/>
                  </a:lnTo>
                  <a:lnTo>
                    <a:pt x="328" y="860"/>
                  </a:lnTo>
                  <a:lnTo>
                    <a:pt x="334" y="856"/>
                  </a:lnTo>
                  <a:lnTo>
                    <a:pt x="339" y="850"/>
                  </a:lnTo>
                  <a:lnTo>
                    <a:pt x="347" y="846"/>
                  </a:lnTo>
                  <a:lnTo>
                    <a:pt x="353" y="839"/>
                  </a:lnTo>
                  <a:lnTo>
                    <a:pt x="359" y="833"/>
                  </a:lnTo>
                  <a:lnTo>
                    <a:pt x="365" y="827"/>
                  </a:lnTo>
                  <a:lnTo>
                    <a:pt x="373" y="821"/>
                  </a:lnTo>
                  <a:lnTo>
                    <a:pt x="373" y="819"/>
                  </a:lnTo>
                  <a:lnTo>
                    <a:pt x="374" y="817"/>
                  </a:lnTo>
                  <a:lnTo>
                    <a:pt x="376" y="813"/>
                  </a:lnTo>
                  <a:lnTo>
                    <a:pt x="378" y="807"/>
                  </a:lnTo>
                  <a:lnTo>
                    <a:pt x="382" y="800"/>
                  </a:lnTo>
                  <a:lnTo>
                    <a:pt x="386" y="792"/>
                  </a:lnTo>
                  <a:lnTo>
                    <a:pt x="388" y="786"/>
                  </a:lnTo>
                  <a:lnTo>
                    <a:pt x="390" y="780"/>
                  </a:lnTo>
                  <a:lnTo>
                    <a:pt x="392" y="774"/>
                  </a:lnTo>
                  <a:lnTo>
                    <a:pt x="394" y="768"/>
                  </a:lnTo>
                  <a:lnTo>
                    <a:pt x="396" y="759"/>
                  </a:lnTo>
                  <a:lnTo>
                    <a:pt x="396" y="753"/>
                  </a:lnTo>
                  <a:lnTo>
                    <a:pt x="398" y="745"/>
                  </a:lnTo>
                  <a:lnTo>
                    <a:pt x="400" y="735"/>
                  </a:lnTo>
                  <a:lnTo>
                    <a:pt x="400" y="726"/>
                  </a:lnTo>
                  <a:lnTo>
                    <a:pt x="400" y="716"/>
                  </a:lnTo>
                  <a:lnTo>
                    <a:pt x="400" y="706"/>
                  </a:lnTo>
                  <a:lnTo>
                    <a:pt x="402" y="696"/>
                  </a:lnTo>
                  <a:lnTo>
                    <a:pt x="400" y="690"/>
                  </a:lnTo>
                  <a:lnTo>
                    <a:pt x="400" y="683"/>
                  </a:lnTo>
                  <a:lnTo>
                    <a:pt x="400" y="677"/>
                  </a:lnTo>
                  <a:lnTo>
                    <a:pt x="400" y="671"/>
                  </a:lnTo>
                  <a:lnTo>
                    <a:pt x="400" y="665"/>
                  </a:lnTo>
                  <a:lnTo>
                    <a:pt x="400" y="659"/>
                  </a:lnTo>
                  <a:lnTo>
                    <a:pt x="398" y="653"/>
                  </a:lnTo>
                  <a:lnTo>
                    <a:pt x="398" y="646"/>
                  </a:lnTo>
                  <a:lnTo>
                    <a:pt x="396" y="640"/>
                  </a:lnTo>
                  <a:lnTo>
                    <a:pt x="396" y="632"/>
                  </a:lnTo>
                  <a:lnTo>
                    <a:pt x="394" y="624"/>
                  </a:lnTo>
                  <a:lnTo>
                    <a:pt x="394" y="618"/>
                  </a:lnTo>
                  <a:lnTo>
                    <a:pt x="392" y="611"/>
                  </a:lnTo>
                  <a:lnTo>
                    <a:pt x="392" y="603"/>
                  </a:lnTo>
                  <a:lnTo>
                    <a:pt x="390" y="597"/>
                  </a:lnTo>
                  <a:lnTo>
                    <a:pt x="390" y="589"/>
                  </a:lnTo>
                  <a:lnTo>
                    <a:pt x="351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4735" y="10039"/>
              <a:ext cx="134" cy="59"/>
            </a:xfrm>
            <a:custGeom>
              <a:avLst/>
              <a:gdLst>
                <a:gd name="T0" fmla="*/ 2 w 267"/>
                <a:gd name="T1" fmla="*/ 0 h 119"/>
                <a:gd name="T2" fmla="*/ 3 w 267"/>
                <a:gd name="T3" fmla="*/ 0 h 119"/>
                <a:gd name="T4" fmla="*/ 5 w 267"/>
                <a:gd name="T5" fmla="*/ 2 h 119"/>
                <a:gd name="T6" fmla="*/ 7 w 267"/>
                <a:gd name="T7" fmla="*/ 2 h 119"/>
                <a:gd name="T8" fmla="*/ 8 w 267"/>
                <a:gd name="T9" fmla="*/ 3 h 119"/>
                <a:gd name="T10" fmla="*/ 10 w 267"/>
                <a:gd name="T11" fmla="*/ 4 h 119"/>
                <a:gd name="T12" fmla="*/ 12 w 267"/>
                <a:gd name="T13" fmla="*/ 5 h 119"/>
                <a:gd name="T14" fmla="*/ 14 w 267"/>
                <a:gd name="T15" fmla="*/ 6 h 119"/>
                <a:gd name="T16" fmla="*/ 17 w 267"/>
                <a:gd name="T17" fmla="*/ 7 h 119"/>
                <a:gd name="T18" fmla="*/ 19 w 267"/>
                <a:gd name="T19" fmla="*/ 7 h 119"/>
                <a:gd name="T20" fmla="*/ 20 w 267"/>
                <a:gd name="T21" fmla="*/ 8 h 119"/>
                <a:gd name="T22" fmla="*/ 22 w 267"/>
                <a:gd name="T23" fmla="*/ 8 h 119"/>
                <a:gd name="T24" fmla="*/ 23 w 267"/>
                <a:gd name="T25" fmla="*/ 8 h 119"/>
                <a:gd name="T26" fmla="*/ 25 w 267"/>
                <a:gd name="T27" fmla="*/ 9 h 119"/>
                <a:gd name="T28" fmla="*/ 26 w 267"/>
                <a:gd name="T29" fmla="*/ 9 h 119"/>
                <a:gd name="T30" fmla="*/ 28 w 267"/>
                <a:gd name="T31" fmla="*/ 9 h 119"/>
                <a:gd name="T32" fmla="*/ 29 w 267"/>
                <a:gd name="T33" fmla="*/ 10 h 119"/>
                <a:gd name="T34" fmla="*/ 31 w 267"/>
                <a:gd name="T35" fmla="*/ 10 h 119"/>
                <a:gd name="T36" fmla="*/ 33 w 267"/>
                <a:gd name="T37" fmla="*/ 10 h 119"/>
                <a:gd name="T38" fmla="*/ 34 w 267"/>
                <a:gd name="T39" fmla="*/ 14 h 119"/>
                <a:gd name="T40" fmla="*/ 33 w 267"/>
                <a:gd name="T41" fmla="*/ 14 h 119"/>
                <a:gd name="T42" fmla="*/ 31 w 267"/>
                <a:gd name="T43" fmla="*/ 14 h 119"/>
                <a:gd name="T44" fmla="*/ 30 w 267"/>
                <a:gd name="T45" fmla="*/ 14 h 119"/>
                <a:gd name="T46" fmla="*/ 28 w 267"/>
                <a:gd name="T47" fmla="*/ 14 h 119"/>
                <a:gd name="T48" fmla="*/ 26 w 267"/>
                <a:gd name="T49" fmla="*/ 13 h 119"/>
                <a:gd name="T50" fmla="*/ 24 w 267"/>
                <a:gd name="T51" fmla="*/ 13 h 119"/>
                <a:gd name="T52" fmla="*/ 21 w 267"/>
                <a:gd name="T53" fmla="*/ 12 h 119"/>
                <a:gd name="T54" fmla="*/ 20 w 267"/>
                <a:gd name="T55" fmla="*/ 12 h 119"/>
                <a:gd name="T56" fmla="*/ 18 w 267"/>
                <a:gd name="T57" fmla="*/ 11 h 119"/>
                <a:gd name="T58" fmla="*/ 16 w 267"/>
                <a:gd name="T59" fmla="*/ 10 h 119"/>
                <a:gd name="T60" fmla="*/ 13 w 267"/>
                <a:gd name="T61" fmla="*/ 9 h 119"/>
                <a:gd name="T62" fmla="*/ 10 w 267"/>
                <a:gd name="T63" fmla="*/ 8 h 119"/>
                <a:gd name="T64" fmla="*/ 8 w 267"/>
                <a:gd name="T65" fmla="*/ 7 h 119"/>
                <a:gd name="T66" fmla="*/ 5 w 267"/>
                <a:gd name="T67" fmla="*/ 6 h 119"/>
                <a:gd name="T68" fmla="*/ 3 w 267"/>
                <a:gd name="T69" fmla="*/ 5 h 119"/>
                <a:gd name="T70" fmla="*/ 0 w 267"/>
                <a:gd name="T71" fmla="*/ 3 h 119"/>
                <a:gd name="T72" fmla="*/ 1 w 267"/>
                <a:gd name="T73" fmla="*/ 0 h 1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119">
                  <a:moveTo>
                    <a:pt x="6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31" y="12"/>
                  </a:lnTo>
                  <a:lnTo>
                    <a:pt x="37" y="16"/>
                  </a:lnTo>
                  <a:lnTo>
                    <a:pt x="41" y="20"/>
                  </a:lnTo>
                  <a:lnTo>
                    <a:pt x="49" y="22"/>
                  </a:lnTo>
                  <a:lnTo>
                    <a:pt x="55" y="26"/>
                  </a:lnTo>
                  <a:lnTo>
                    <a:pt x="60" y="28"/>
                  </a:lnTo>
                  <a:lnTo>
                    <a:pt x="70" y="32"/>
                  </a:lnTo>
                  <a:lnTo>
                    <a:pt x="76" y="37"/>
                  </a:lnTo>
                  <a:lnTo>
                    <a:pt x="86" y="41"/>
                  </a:lnTo>
                  <a:lnTo>
                    <a:pt x="94" y="43"/>
                  </a:lnTo>
                  <a:lnTo>
                    <a:pt x="101" y="47"/>
                  </a:lnTo>
                  <a:lnTo>
                    <a:pt x="111" y="51"/>
                  </a:lnTo>
                  <a:lnTo>
                    <a:pt x="121" y="55"/>
                  </a:lnTo>
                  <a:lnTo>
                    <a:pt x="131" y="59"/>
                  </a:lnTo>
                  <a:lnTo>
                    <a:pt x="140" y="61"/>
                  </a:lnTo>
                  <a:lnTo>
                    <a:pt x="146" y="63"/>
                  </a:lnTo>
                  <a:lnTo>
                    <a:pt x="152" y="65"/>
                  </a:lnTo>
                  <a:lnTo>
                    <a:pt x="158" y="67"/>
                  </a:lnTo>
                  <a:lnTo>
                    <a:pt x="164" y="69"/>
                  </a:lnTo>
                  <a:lnTo>
                    <a:pt x="170" y="69"/>
                  </a:lnTo>
                  <a:lnTo>
                    <a:pt x="175" y="71"/>
                  </a:lnTo>
                  <a:lnTo>
                    <a:pt x="179" y="71"/>
                  </a:lnTo>
                  <a:lnTo>
                    <a:pt x="187" y="73"/>
                  </a:lnTo>
                  <a:lnTo>
                    <a:pt x="193" y="75"/>
                  </a:lnTo>
                  <a:lnTo>
                    <a:pt x="199" y="76"/>
                  </a:lnTo>
                  <a:lnTo>
                    <a:pt x="205" y="76"/>
                  </a:lnTo>
                  <a:lnTo>
                    <a:pt x="212" y="78"/>
                  </a:lnTo>
                  <a:lnTo>
                    <a:pt x="218" y="78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8" y="82"/>
                  </a:lnTo>
                  <a:lnTo>
                    <a:pt x="244" y="82"/>
                  </a:lnTo>
                  <a:lnTo>
                    <a:pt x="251" y="82"/>
                  </a:lnTo>
                  <a:lnTo>
                    <a:pt x="257" y="84"/>
                  </a:lnTo>
                  <a:lnTo>
                    <a:pt x="267" y="84"/>
                  </a:lnTo>
                  <a:lnTo>
                    <a:pt x="265" y="119"/>
                  </a:lnTo>
                  <a:lnTo>
                    <a:pt x="263" y="119"/>
                  </a:lnTo>
                  <a:lnTo>
                    <a:pt x="257" y="117"/>
                  </a:lnTo>
                  <a:lnTo>
                    <a:pt x="251" y="117"/>
                  </a:lnTo>
                  <a:lnTo>
                    <a:pt x="248" y="115"/>
                  </a:lnTo>
                  <a:lnTo>
                    <a:pt x="242" y="115"/>
                  </a:lnTo>
                  <a:lnTo>
                    <a:pt x="236" y="115"/>
                  </a:lnTo>
                  <a:lnTo>
                    <a:pt x="228" y="112"/>
                  </a:lnTo>
                  <a:lnTo>
                    <a:pt x="220" y="112"/>
                  </a:lnTo>
                  <a:lnTo>
                    <a:pt x="212" y="110"/>
                  </a:lnTo>
                  <a:lnTo>
                    <a:pt x="205" y="108"/>
                  </a:lnTo>
                  <a:lnTo>
                    <a:pt x="195" y="106"/>
                  </a:lnTo>
                  <a:lnTo>
                    <a:pt x="185" y="104"/>
                  </a:lnTo>
                  <a:lnTo>
                    <a:pt x="175" y="102"/>
                  </a:lnTo>
                  <a:lnTo>
                    <a:pt x="168" y="100"/>
                  </a:lnTo>
                  <a:lnTo>
                    <a:pt x="160" y="98"/>
                  </a:lnTo>
                  <a:lnTo>
                    <a:pt x="156" y="96"/>
                  </a:lnTo>
                  <a:lnTo>
                    <a:pt x="150" y="94"/>
                  </a:lnTo>
                  <a:lnTo>
                    <a:pt x="144" y="92"/>
                  </a:lnTo>
                  <a:lnTo>
                    <a:pt x="133" y="90"/>
                  </a:lnTo>
                  <a:lnTo>
                    <a:pt x="123" y="86"/>
                  </a:lnTo>
                  <a:lnTo>
                    <a:pt x="111" y="82"/>
                  </a:lnTo>
                  <a:lnTo>
                    <a:pt x="101" y="78"/>
                  </a:lnTo>
                  <a:lnTo>
                    <a:pt x="90" y="75"/>
                  </a:lnTo>
                  <a:lnTo>
                    <a:pt x="80" y="71"/>
                  </a:lnTo>
                  <a:lnTo>
                    <a:pt x="68" y="67"/>
                  </a:lnTo>
                  <a:lnTo>
                    <a:pt x="58" y="61"/>
                  </a:lnTo>
                  <a:lnTo>
                    <a:pt x="47" y="57"/>
                  </a:lnTo>
                  <a:lnTo>
                    <a:pt x="37" y="51"/>
                  </a:lnTo>
                  <a:lnTo>
                    <a:pt x="27" y="47"/>
                  </a:lnTo>
                  <a:lnTo>
                    <a:pt x="18" y="41"/>
                  </a:lnTo>
                  <a:lnTo>
                    <a:pt x="10" y="36"/>
                  </a:lnTo>
                  <a:lnTo>
                    <a:pt x="0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652" y="9794"/>
              <a:ext cx="291" cy="69"/>
            </a:xfrm>
            <a:custGeom>
              <a:avLst/>
              <a:gdLst>
                <a:gd name="T0" fmla="*/ 1 w 583"/>
                <a:gd name="T1" fmla="*/ 1 h 138"/>
                <a:gd name="T2" fmla="*/ 2 w 583"/>
                <a:gd name="T3" fmla="*/ 1 h 138"/>
                <a:gd name="T4" fmla="*/ 3 w 583"/>
                <a:gd name="T5" fmla="*/ 2 h 138"/>
                <a:gd name="T6" fmla="*/ 5 w 583"/>
                <a:gd name="T7" fmla="*/ 3 h 138"/>
                <a:gd name="T8" fmla="*/ 6 w 583"/>
                <a:gd name="T9" fmla="*/ 3 h 138"/>
                <a:gd name="T10" fmla="*/ 8 w 583"/>
                <a:gd name="T11" fmla="*/ 4 h 138"/>
                <a:gd name="T12" fmla="*/ 10 w 583"/>
                <a:gd name="T13" fmla="*/ 5 h 138"/>
                <a:gd name="T14" fmla="*/ 12 w 583"/>
                <a:gd name="T15" fmla="*/ 6 h 138"/>
                <a:gd name="T16" fmla="*/ 14 w 583"/>
                <a:gd name="T17" fmla="*/ 7 h 138"/>
                <a:gd name="T18" fmla="*/ 17 w 583"/>
                <a:gd name="T19" fmla="*/ 8 h 138"/>
                <a:gd name="T20" fmla="*/ 19 w 583"/>
                <a:gd name="T21" fmla="*/ 8 h 138"/>
                <a:gd name="T22" fmla="*/ 22 w 583"/>
                <a:gd name="T23" fmla="*/ 9 h 138"/>
                <a:gd name="T24" fmla="*/ 24 w 583"/>
                <a:gd name="T25" fmla="*/ 10 h 138"/>
                <a:gd name="T26" fmla="*/ 27 w 583"/>
                <a:gd name="T27" fmla="*/ 11 h 138"/>
                <a:gd name="T28" fmla="*/ 30 w 583"/>
                <a:gd name="T29" fmla="*/ 12 h 138"/>
                <a:gd name="T30" fmla="*/ 33 w 583"/>
                <a:gd name="T31" fmla="*/ 12 h 138"/>
                <a:gd name="T32" fmla="*/ 36 w 583"/>
                <a:gd name="T33" fmla="*/ 13 h 138"/>
                <a:gd name="T34" fmla="*/ 39 w 583"/>
                <a:gd name="T35" fmla="*/ 13 h 138"/>
                <a:gd name="T36" fmla="*/ 42 w 583"/>
                <a:gd name="T37" fmla="*/ 14 h 138"/>
                <a:gd name="T38" fmla="*/ 45 w 583"/>
                <a:gd name="T39" fmla="*/ 14 h 138"/>
                <a:gd name="T40" fmla="*/ 48 w 583"/>
                <a:gd name="T41" fmla="*/ 14 h 138"/>
                <a:gd name="T42" fmla="*/ 51 w 583"/>
                <a:gd name="T43" fmla="*/ 14 h 138"/>
                <a:gd name="T44" fmla="*/ 54 w 583"/>
                <a:gd name="T45" fmla="*/ 13 h 138"/>
                <a:gd name="T46" fmla="*/ 56 w 583"/>
                <a:gd name="T47" fmla="*/ 13 h 138"/>
                <a:gd name="T48" fmla="*/ 59 w 583"/>
                <a:gd name="T49" fmla="*/ 12 h 138"/>
                <a:gd name="T50" fmla="*/ 62 w 583"/>
                <a:gd name="T51" fmla="*/ 12 h 138"/>
                <a:gd name="T52" fmla="*/ 65 w 583"/>
                <a:gd name="T53" fmla="*/ 10 h 138"/>
                <a:gd name="T54" fmla="*/ 67 w 583"/>
                <a:gd name="T55" fmla="*/ 9 h 138"/>
                <a:gd name="T56" fmla="*/ 70 w 583"/>
                <a:gd name="T57" fmla="*/ 8 h 138"/>
                <a:gd name="T58" fmla="*/ 72 w 583"/>
                <a:gd name="T59" fmla="*/ 6 h 138"/>
                <a:gd name="T60" fmla="*/ 72 w 583"/>
                <a:gd name="T61" fmla="*/ 11 h 138"/>
                <a:gd name="T62" fmla="*/ 71 w 583"/>
                <a:gd name="T63" fmla="*/ 12 h 138"/>
                <a:gd name="T64" fmla="*/ 69 w 583"/>
                <a:gd name="T65" fmla="*/ 13 h 138"/>
                <a:gd name="T66" fmla="*/ 67 w 583"/>
                <a:gd name="T67" fmla="*/ 14 h 138"/>
                <a:gd name="T68" fmla="*/ 65 w 583"/>
                <a:gd name="T69" fmla="*/ 14 h 138"/>
                <a:gd name="T70" fmla="*/ 64 w 583"/>
                <a:gd name="T71" fmla="*/ 15 h 138"/>
                <a:gd name="T72" fmla="*/ 62 w 583"/>
                <a:gd name="T73" fmla="*/ 15 h 138"/>
                <a:gd name="T74" fmla="*/ 61 w 583"/>
                <a:gd name="T75" fmla="*/ 16 h 138"/>
                <a:gd name="T76" fmla="*/ 59 w 583"/>
                <a:gd name="T77" fmla="*/ 16 h 138"/>
                <a:gd name="T78" fmla="*/ 57 w 583"/>
                <a:gd name="T79" fmla="*/ 17 h 138"/>
                <a:gd name="T80" fmla="*/ 55 w 583"/>
                <a:gd name="T81" fmla="*/ 17 h 138"/>
                <a:gd name="T82" fmla="*/ 52 w 583"/>
                <a:gd name="T83" fmla="*/ 17 h 138"/>
                <a:gd name="T84" fmla="*/ 50 w 583"/>
                <a:gd name="T85" fmla="*/ 18 h 138"/>
                <a:gd name="T86" fmla="*/ 47 w 583"/>
                <a:gd name="T87" fmla="*/ 18 h 138"/>
                <a:gd name="T88" fmla="*/ 44 w 583"/>
                <a:gd name="T89" fmla="*/ 18 h 138"/>
                <a:gd name="T90" fmla="*/ 42 w 583"/>
                <a:gd name="T91" fmla="*/ 18 h 138"/>
                <a:gd name="T92" fmla="*/ 39 w 583"/>
                <a:gd name="T93" fmla="*/ 17 h 138"/>
                <a:gd name="T94" fmla="*/ 35 w 583"/>
                <a:gd name="T95" fmla="*/ 17 h 138"/>
                <a:gd name="T96" fmla="*/ 32 w 583"/>
                <a:gd name="T97" fmla="*/ 16 h 138"/>
                <a:gd name="T98" fmla="*/ 29 w 583"/>
                <a:gd name="T99" fmla="*/ 16 h 138"/>
                <a:gd name="T100" fmla="*/ 25 w 583"/>
                <a:gd name="T101" fmla="*/ 15 h 138"/>
                <a:gd name="T102" fmla="*/ 22 w 583"/>
                <a:gd name="T103" fmla="*/ 14 h 138"/>
                <a:gd name="T104" fmla="*/ 18 w 583"/>
                <a:gd name="T105" fmla="*/ 12 h 138"/>
                <a:gd name="T106" fmla="*/ 14 w 583"/>
                <a:gd name="T107" fmla="*/ 11 h 138"/>
                <a:gd name="T108" fmla="*/ 10 w 583"/>
                <a:gd name="T109" fmla="*/ 9 h 138"/>
                <a:gd name="T110" fmla="*/ 6 w 583"/>
                <a:gd name="T111" fmla="*/ 7 h 138"/>
                <a:gd name="T112" fmla="*/ 2 w 583"/>
                <a:gd name="T113" fmla="*/ 5 h 138"/>
                <a:gd name="T114" fmla="*/ 0 w 583"/>
                <a:gd name="T115" fmla="*/ 0 h 1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3" h="138">
                  <a:moveTo>
                    <a:pt x="6" y="0"/>
                  </a:moveTo>
                  <a:lnTo>
                    <a:pt x="8" y="2"/>
                  </a:lnTo>
                  <a:lnTo>
                    <a:pt x="14" y="4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1"/>
                  </a:lnTo>
                  <a:lnTo>
                    <a:pt x="61" y="25"/>
                  </a:lnTo>
                  <a:lnTo>
                    <a:pt x="69" y="29"/>
                  </a:lnTo>
                  <a:lnTo>
                    <a:pt x="74" y="33"/>
                  </a:lnTo>
                  <a:lnTo>
                    <a:pt x="82" y="35"/>
                  </a:lnTo>
                  <a:lnTo>
                    <a:pt x="90" y="39"/>
                  </a:lnTo>
                  <a:lnTo>
                    <a:pt x="100" y="41"/>
                  </a:lnTo>
                  <a:lnTo>
                    <a:pt x="108" y="45"/>
                  </a:lnTo>
                  <a:lnTo>
                    <a:pt x="117" y="49"/>
                  </a:lnTo>
                  <a:lnTo>
                    <a:pt x="127" y="53"/>
                  </a:lnTo>
                  <a:lnTo>
                    <a:pt x="137" y="57"/>
                  </a:lnTo>
                  <a:lnTo>
                    <a:pt x="147" y="59"/>
                  </a:lnTo>
                  <a:lnTo>
                    <a:pt x="156" y="62"/>
                  </a:lnTo>
                  <a:lnTo>
                    <a:pt x="166" y="66"/>
                  </a:lnTo>
                  <a:lnTo>
                    <a:pt x="178" y="70"/>
                  </a:lnTo>
                  <a:lnTo>
                    <a:pt x="187" y="74"/>
                  </a:lnTo>
                  <a:lnTo>
                    <a:pt x="199" y="76"/>
                  </a:lnTo>
                  <a:lnTo>
                    <a:pt x="209" y="80"/>
                  </a:lnTo>
                  <a:lnTo>
                    <a:pt x="223" y="84"/>
                  </a:lnTo>
                  <a:lnTo>
                    <a:pt x="232" y="86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67" y="94"/>
                  </a:lnTo>
                  <a:lnTo>
                    <a:pt x="279" y="96"/>
                  </a:lnTo>
                  <a:lnTo>
                    <a:pt x="289" y="98"/>
                  </a:lnTo>
                  <a:lnTo>
                    <a:pt x="302" y="101"/>
                  </a:lnTo>
                  <a:lnTo>
                    <a:pt x="314" y="103"/>
                  </a:lnTo>
                  <a:lnTo>
                    <a:pt x="326" y="103"/>
                  </a:lnTo>
                  <a:lnTo>
                    <a:pt x="338" y="105"/>
                  </a:lnTo>
                  <a:lnTo>
                    <a:pt x="349" y="105"/>
                  </a:lnTo>
                  <a:lnTo>
                    <a:pt x="361" y="107"/>
                  </a:lnTo>
                  <a:lnTo>
                    <a:pt x="373" y="107"/>
                  </a:lnTo>
                  <a:lnTo>
                    <a:pt x="384" y="107"/>
                  </a:lnTo>
                  <a:lnTo>
                    <a:pt x="398" y="107"/>
                  </a:lnTo>
                  <a:lnTo>
                    <a:pt x="410" y="107"/>
                  </a:lnTo>
                  <a:lnTo>
                    <a:pt x="421" y="105"/>
                  </a:lnTo>
                  <a:lnTo>
                    <a:pt x="433" y="103"/>
                  </a:lnTo>
                  <a:lnTo>
                    <a:pt x="443" y="101"/>
                  </a:lnTo>
                  <a:lnTo>
                    <a:pt x="455" y="101"/>
                  </a:lnTo>
                  <a:lnTo>
                    <a:pt x="466" y="98"/>
                  </a:lnTo>
                  <a:lnTo>
                    <a:pt x="478" y="96"/>
                  </a:lnTo>
                  <a:lnTo>
                    <a:pt x="488" y="92"/>
                  </a:lnTo>
                  <a:lnTo>
                    <a:pt x="499" y="90"/>
                  </a:lnTo>
                  <a:lnTo>
                    <a:pt x="511" y="86"/>
                  </a:lnTo>
                  <a:lnTo>
                    <a:pt x="521" y="80"/>
                  </a:lnTo>
                  <a:lnTo>
                    <a:pt x="531" y="76"/>
                  </a:lnTo>
                  <a:lnTo>
                    <a:pt x="540" y="70"/>
                  </a:lnTo>
                  <a:lnTo>
                    <a:pt x="550" y="64"/>
                  </a:lnTo>
                  <a:lnTo>
                    <a:pt x="560" y="59"/>
                  </a:lnTo>
                  <a:lnTo>
                    <a:pt x="570" y="53"/>
                  </a:lnTo>
                  <a:lnTo>
                    <a:pt x="579" y="47"/>
                  </a:lnTo>
                  <a:lnTo>
                    <a:pt x="583" y="82"/>
                  </a:lnTo>
                  <a:lnTo>
                    <a:pt x="581" y="84"/>
                  </a:lnTo>
                  <a:lnTo>
                    <a:pt x="573" y="88"/>
                  </a:lnTo>
                  <a:lnTo>
                    <a:pt x="568" y="92"/>
                  </a:lnTo>
                  <a:lnTo>
                    <a:pt x="562" y="94"/>
                  </a:lnTo>
                  <a:lnTo>
                    <a:pt x="554" y="98"/>
                  </a:lnTo>
                  <a:lnTo>
                    <a:pt x="544" y="103"/>
                  </a:lnTo>
                  <a:lnTo>
                    <a:pt x="538" y="105"/>
                  </a:lnTo>
                  <a:lnTo>
                    <a:pt x="534" y="107"/>
                  </a:lnTo>
                  <a:lnTo>
                    <a:pt x="527" y="109"/>
                  </a:lnTo>
                  <a:lnTo>
                    <a:pt x="523" y="111"/>
                  </a:lnTo>
                  <a:lnTo>
                    <a:pt x="517" y="113"/>
                  </a:lnTo>
                  <a:lnTo>
                    <a:pt x="511" y="115"/>
                  </a:lnTo>
                  <a:lnTo>
                    <a:pt x="503" y="117"/>
                  </a:lnTo>
                  <a:lnTo>
                    <a:pt x="497" y="121"/>
                  </a:lnTo>
                  <a:lnTo>
                    <a:pt x="488" y="123"/>
                  </a:lnTo>
                  <a:lnTo>
                    <a:pt x="482" y="125"/>
                  </a:lnTo>
                  <a:lnTo>
                    <a:pt x="474" y="127"/>
                  </a:lnTo>
                  <a:lnTo>
                    <a:pt x="466" y="129"/>
                  </a:lnTo>
                  <a:lnTo>
                    <a:pt x="458" y="131"/>
                  </a:lnTo>
                  <a:lnTo>
                    <a:pt x="451" y="133"/>
                  </a:lnTo>
                  <a:lnTo>
                    <a:pt x="441" y="133"/>
                  </a:lnTo>
                  <a:lnTo>
                    <a:pt x="433" y="135"/>
                  </a:lnTo>
                  <a:lnTo>
                    <a:pt x="421" y="135"/>
                  </a:lnTo>
                  <a:lnTo>
                    <a:pt x="414" y="137"/>
                  </a:lnTo>
                  <a:lnTo>
                    <a:pt x="402" y="137"/>
                  </a:lnTo>
                  <a:lnTo>
                    <a:pt x="392" y="138"/>
                  </a:lnTo>
                  <a:lnTo>
                    <a:pt x="380" y="138"/>
                  </a:lnTo>
                  <a:lnTo>
                    <a:pt x="371" y="138"/>
                  </a:lnTo>
                  <a:lnTo>
                    <a:pt x="359" y="138"/>
                  </a:lnTo>
                  <a:lnTo>
                    <a:pt x="349" y="138"/>
                  </a:lnTo>
                  <a:lnTo>
                    <a:pt x="338" y="137"/>
                  </a:lnTo>
                  <a:lnTo>
                    <a:pt x="324" y="137"/>
                  </a:lnTo>
                  <a:lnTo>
                    <a:pt x="312" y="135"/>
                  </a:lnTo>
                  <a:lnTo>
                    <a:pt x="301" y="135"/>
                  </a:lnTo>
                  <a:lnTo>
                    <a:pt x="287" y="133"/>
                  </a:lnTo>
                  <a:lnTo>
                    <a:pt x="275" y="131"/>
                  </a:lnTo>
                  <a:lnTo>
                    <a:pt x="262" y="127"/>
                  </a:lnTo>
                  <a:lnTo>
                    <a:pt x="248" y="125"/>
                  </a:lnTo>
                  <a:lnTo>
                    <a:pt x="234" y="121"/>
                  </a:lnTo>
                  <a:lnTo>
                    <a:pt x="221" y="117"/>
                  </a:lnTo>
                  <a:lnTo>
                    <a:pt x="205" y="113"/>
                  </a:lnTo>
                  <a:lnTo>
                    <a:pt x="191" y="109"/>
                  </a:lnTo>
                  <a:lnTo>
                    <a:pt x="178" y="105"/>
                  </a:lnTo>
                  <a:lnTo>
                    <a:pt x="162" y="99"/>
                  </a:lnTo>
                  <a:lnTo>
                    <a:pt x="147" y="94"/>
                  </a:lnTo>
                  <a:lnTo>
                    <a:pt x="131" y="90"/>
                  </a:lnTo>
                  <a:lnTo>
                    <a:pt x="115" y="82"/>
                  </a:lnTo>
                  <a:lnTo>
                    <a:pt x="100" y="74"/>
                  </a:lnTo>
                  <a:lnTo>
                    <a:pt x="82" y="68"/>
                  </a:lnTo>
                  <a:lnTo>
                    <a:pt x="67" y="60"/>
                  </a:lnTo>
                  <a:lnTo>
                    <a:pt x="49" y="51"/>
                  </a:lnTo>
                  <a:lnTo>
                    <a:pt x="33" y="41"/>
                  </a:lnTo>
                  <a:lnTo>
                    <a:pt x="16" y="33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718" y="9866"/>
              <a:ext cx="214" cy="71"/>
            </a:xfrm>
            <a:custGeom>
              <a:avLst/>
              <a:gdLst>
                <a:gd name="T0" fmla="*/ 2 w 429"/>
                <a:gd name="T1" fmla="*/ 0 h 143"/>
                <a:gd name="T2" fmla="*/ 4 w 429"/>
                <a:gd name="T3" fmla="*/ 0 h 143"/>
                <a:gd name="T4" fmla="*/ 6 w 429"/>
                <a:gd name="T5" fmla="*/ 0 h 143"/>
                <a:gd name="T6" fmla="*/ 8 w 429"/>
                <a:gd name="T7" fmla="*/ 0 h 143"/>
                <a:gd name="T8" fmla="*/ 9 w 429"/>
                <a:gd name="T9" fmla="*/ 0 h 143"/>
                <a:gd name="T10" fmla="*/ 10 w 429"/>
                <a:gd name="T11" fmla="*/ 0 h 143"/>
                <a:gd name="T12" fmla="*/ 12 w 429"/>
                <a:gd name="T13" fmla="*/ 0 h 143"/>
                <a:gd name="T14" fmla="*/ 13 w 429"/>
                <a:gd name="T15" fmla="*/ 0 h 143"/>
                <a:gd name="T16" fmla="*/ 15 w 429"/>
                <a:gd name="T17" fmla="*/ 0 h 143"/>
                <a:gd name="T18" fmla="*/ 17 w 429"/>
                <a:gd name="T19" fmla="*/ 1 h 143"/>
                <a:gd name="T20" fmla="*/ 19 w 429"/>
                <a:gd name="T21" fmla="*/ 1 h 143"/>
                <a:gd name="T22" fmla="*/ 21 w 429"/>
                <a:gd name="T23" fmla="*/ 1 h 143"/>
                <a:gd name="T24" fmla="*/ 22 w 429"/>
                <a:gd name="T25" fmla="*/ 2 h 143"/>
                <a:gd name="T26" fmla="*/ 25 w 429"/>
                <a:gd name="T27" fmla="*/ 2 h 143"/>
                <a:gd name="T28" fmla="*/ 27 w 429"/>
                <a:gd name="T29" fmla="*/ 2 h 143"/>
                <a:gd name="T30" fmla="*/ 29 w 429"/>
                <a:gd name="T31" fmla="*/ 3 h 143"/>
                <a:gd name="T32" fmla="*/ 31 w 429"/>
                <a:gd name="T33" fmla="*/ 3 h 143"/>
                <a:gd name="T34" fmla="*/ 33 w 429"/>
                <a:gd name="T35" fmla="*/ 4 h 143"/>
                <a:gd name="T36" fmla="*/ 35 w 429"/>
                <a:gd name="T37" fmla="*/ 5 h 143"/>
                <a:gd name="T38" fmla="*/ 37 w 429"/>
                <a:gd name="T39" fmla="*/ 5 h 143"/>
                <a:gd name="T40" fmla="*/ 40 w 429"/>
                <a:gd name="T41" fmla="*/ 6 h 143"/>
                <a:gd name="T42" fmla="*/ 42 w 429"/>
                <a:gd name="T43" fmla="*/ 7 h 143"/>
                <a:gd name="T44" fmla="*/ 44 w 429"/>
                <a:gd name="T45" fmla="*/ 8 h 143"/>
                <a:gd name="T46" fmla="*/ 46 w 429"/>
                <a:gd name="T47" fmla="*/ 9 h 143"/>
                <a:gd name="T48" fmla="*/ 48 w 429"/>
                <a:gd name="T49" fmla="*/ 10 h 143"/>
                <a:gd name="T50" fmla="*/ 50 w 429"/>
                <a:gd name="T51" fmla="*/ 11 h 143"/>
                <a:gd name="T52" fmla="*/ 52 w 429"/>
                <a:gd name="T53" fmla="*/ 13 h 143"/>
                <a:gd name="T54" fmla="*/ 53 w 429"/>
                <a:gd name="T55" fmla="*/ 17 h 143"/>
                <a:gd name="T56" fmla="*/ 52 w 429"/>
                <a:gd name="T57" fmla="*/ 17 h 143"/>
                <a:gd name="T58" fmla="*/ 50 w 429"/>
                <a:gd name="T59" fmla="*/ 16 h 143"/>
                <a:gd name="T60" fmla="*/ 49 w 429"/>
                <a:gd name="T61" fmla="*/ 15 h 143"/>
                <a:gd name="T62" fmla="*/ 47 w 429"/>
                <a:gd name="T63" fmla="*/ 14 h 143"/>
                <a:gd name="T64" fmla="*/ 44 w 429"/>
                <a:gd name="T65" fmla="*/ 13 h 143"/>
                <a:gd name="T66" fmla="*/ 43 w 429"/>
                <a:gd name="T67" fmla="*/ 12 h 143"/>
                <a:gd name="T68" fmla="*/ 41 w 429"/>
                <a:gd name="T69" fmla="*/ 11 h 143"/>
                <a:gd name="T70" fmla="*/ 40 w 429"/>
                <a:gd name="T71" fmla="*/ 11 h 143"/>
                <a:gd name="T72" fmla="*/ 38 w 429"/>
                <a:gd name="T73" fmla="*/ 10 h 143"/>
                <a:gd name="T74" fmla="*/ 36 w 429"/>
                <a:gd name="T75" fmla="*/ 9 h 143"/>
                <a:gd name="T76" fmla="*/ 34 w 429"/>
                <a:gd name="T77" fmla="*/ 8 h 143"/>
                <a:gd name="T78" fmla="*/ 32 w 429"/>
                <a:gd name="T79" fmla="*/ 8 h 143"/>
                <a:gd name="T80" fmla="*/ 30 w 429"/>
                <a:gd name="T81" fmla="*/ 7 h 143"/>
                <a:gd name="T82" fmla="*/ 28 w 429"/>
                <a:gd name="T83" fmla="*/ 7 h 143"/>
                <a:gd name="T84" fmla="*/ 26 w 429"/>
                <a:gd name="T85" fmla="*/ 6 h 143"/>
                <a:gd name="T86" fmla="*/ 24 w 429"/>
                <a:gd name="T87" fmla="*/ 5 h 143"/>
                <a:gd name="T88" fmla="*/ 21 w 429"/>
                <a:gd name="T89" fmla="*/ 5 h 143"/>
                <a:gd name="T90" fmla="*/ 19 w 429"/>
                <a:gd name="T91" fmla="*/ 5 h 143"/>
                <a:gd name="T92" fmla="*/ 16 w 429"/>
                <a:gd name="T93" fmla="*/ 4 h 143"/>
                <a:gd name="T94" fmla="*/ 13 w 429"/>
                <a:gd name="T95" fmla="*/ 4 h 143"/>
                <a:gd name="T96" fmla="*/ 11 w 429"/>
                <a:gd name="T97" fmla="*/ 4 h 143"/>
                <a:gd name="T98" fmla="*/ 8 w 429"/>
                <a:gd name="T99" fmla="*/ 4 h 143"/>
                <a:gd name="T100" fmla="*/ 5 w 429"/>
                <a:gd name="T101" fmla="*/ 4 h 143"/>
                <a:gd name="T102" fmla="*/ 2 w 429"/>
                <a:gd name="T103" fmla="*/ 4 h 143"/>
                <a:gd name="T104" fmla="*/ 0 w 429"/>
                <a:gd name="T105" fmla="*/ 4 h 143"/>
                <a:gd name="T106" fmla="*/ 2 w 429"/>
                <a:gd name="T107" fmla="*/ 0 h 1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9" h="143">
                  <a:moveTo>
                    <a:pt x="19" y="0"/>
                  </a:moveTo>
                  <a:lnTo>
                    <a:pt x="21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7" y="4"/>
                  </a:lnTo>
                  <a:lnTo>
                    <a:pt x="103" y="4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3" y="6"/>
                  </a:lnTo>
                  <a:lnTo>
                    <a:pt x="130" y="8"/>
                  </a:lnTo>
                  <a:lnTo>
                    <a:pt x="136" y="8"/>
                  </a:lnTo>
                  <a:lnTo>
                    <a:pt x="146" y="10"/>
                  </a:lnTo>
                  <a:lnTo>
                    <a:pt x="152" y="10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5" y="14"/>
                  </a:lnTo>
                  <a:lnTo>
                    <a:pt x="183" y="16"/>
                  </a:lnTo>
                  <a:lnTo>
                    <a:pt x="191" y="18"/>
                  </a:lnTo>
                  <a:lnTo>
                    <a:pt x="201" y="20"/>
                  </a:lnTo>
                  <a:lnTo>
                    <a:pt x="208" y="22"/>
                  </a:lnTo>
                  <a:lnTo>
                    <a:pt x="216" y="22"/>
                  </a:lnTo>
                  <a:lnTo>
                    <a:pt x="226" y="26"/>
                  </a:lnTo>
                  <a:lnTo>
                    <a:pt x="234" y="26"/>
                  </a:lnTo>
                  <a:lnTo>
                    <a:pt x="242" y="28"/>
                  </a:lnTo>
                  <a:lnTo>
                    <a:pt x="249" y="30"/>
                  </a:lnTo>
                  <a:lnTo>
                    <a:pt x="259" y="33"/>
                  </a:lnTo>
                  <a:lnTo>
                    <a:pt x="267" y="35"/>
                  </a:lnTo>
                  <a:lnTo>
                    <a:pt x="275" y="39"/>
                  </a:lnTo>
                  <a:lnTo>
                    <a:pt x="285" y="41"/>
                  </a:lnTo>
                  <a:lnTo>
                    <a:pt x="294" y="45"/>
                  </a:lnTo>
                  <a:lnTo>
                    <a:pt x="302" y="47"/>
                  </a:lnTo>
                  <a:lnTo>
                    <a:pt x="310" y="49"/>
                  </a:lnTo>
                  <a:lnTo>
                    <a:pt x="320" y="53"/>
                  </a:lnTo>
                  <a:lnTo>
                    <a:pt x="327" y="57"/>
                  </a:lnTo>
                  <a:lnTo>
                    <a:pt x="337" y="61"/>
                  </a:lnTo>
                  <a:lnTo>
                    <a:pt x="345" y="63"/>
                  </a:lnTo>
                  <a:lnTo>
                    <a:pt x="353" y="67"/>
                  </a:lnTo>
                  <a:lnTo>
                    <a:pt x="362" y="72"/>
                  </a:lnTo>
                  <a:lnTo>
                    <a:pt x="370" y="76"/>
                  </a:lnTo>
                  <a:lnTo>
                    <a:pt x="380" y="80"/>
                  </a:lnTo>
                  <a:lnTo>
                    <a:pt x="388" y="84"/>
                  </a:lnTo>
                  <a:lnTo>
                    <a:pt x="396" y="88"/>
                  </a:lnTo>
                  <a:lnTo>
                    <a:pt x="403" y="94"/>
                  </a:lnTo>
                  <a:lnTo>
                    <a:pt x="411" y="98"/>
                  </a:lnTo>
                  <a:lnTo>
                    <a:pt x="421" y="104"/>
                  </a:lnTo>
                  <a:lnTo>
                    <a:pt x="429" y="109"/>
                  </a:lnTo>
                  <a:lnTo>
                    <a:pt x="425" y="143"/>
                  </a:lnTo>
                  <a:lnTo>
                    <a:pt x="421" y="141"/>
                  </a:lnTo>
                  <a:lnTo>
                    <a:pt x="417" y="137"/>
                  </a:lnTo>
                  <a:lnTo>
                    <a:pt x="411" y="135"/>
                  </a:lnTo>
                  <a:lnTo>
                    <a:pt x="405" y="131"/>
                  </a:lnTo>
                  <a:lnTo>
                    <a:pt x="400" y="127"/>
                  </a:lnTo>
                  <a:lnTo>
                    <a:pt x="394" y="123"/>
                  </a:lnTo>
                  <a:lnTo>
                    <a:pt x="384" y="119"/>
                  </a:lnTo>
                  <a:lnTo>
                    <a:pt x="376" y="113"/>
                  </a:lnTo>
                  <a:lnTo>
                    <a:pt x="366" y="108"/>
                  </a:lnTo>
                  <a:lnTo>
                    <a:pt x="357" y="104"/>
                  </a:lnTo>
                  <a:lnTo>
                    <a:pt x="351" y="100"/>
                  </a:lnTo>
                  <a:lnTo>
                    <a:pt x="345" y="98"/>
                  </a:lnTo>
                  <a:lnTo>
                    <a:pt x="339" y="96"/>
                  </a:lnTo>
                  <a:lnTo>
                    <a:pt x="333" y="94"/>
                  </a:lnTo>
                  <a:lnTo>
                    <a:pt x="325" y="90"/>
                  </a:lnTo>
                  <a:lnTo>
                    <a:pt x="320" y="88"/>
                  </a:lnTo>
                  <a:lnTo>
                    <a:pt x="314" y="84"/>
                  </a:lnTo>
                  <a:lnTo>
                    <a:pt x="308" y="82"/>
                  </a:lnTo>
                  <a:lnTo>
                    <a:pt x="300" y="80"/>
                  </a:lnTo>
                  <a:lnTo>
                    <a:pt x="292" y="76"/>
                  </a:lnTo>
                  <a:lnTo>
                    <a:pt x="285" y="74"/>
                  </a:lnTo>
                  <a:lnTo>
                    <a:pt x="279" y="70"/>
                  </a:lnTo>
                  <a:lnTo>
                    <a:pt x="269" y="69"/>
                  </a:lnTo>
                  <a:lnTo>
                    <a:pt x="261" y="67"/>
                  </a:lnTo>
                  <a:lnTo>
                    <a:pt x="253" y="63"/>
                  </a:lnTo>
                  <a:lnTo>
                    <a:pt x="246" y="61"/>
                  </a:lnTo>
                  <a:lnTo>
                    <a:pt x="238" y="59"/>
                  </a:lnTo>
                  <a:lnTo>
                    <a:pt x="228" y="57"/>
                  </a:lnTo>
                  <a:lnTo>
                    <a:pt x="220" y="53"/>
                  </a:lnTo>
                  <a:lnTo>
                    <a:pt x="210" y="51"/>
                  </a:lnTo>
                  <a:lnTo>
                    <a:pt x="203" y="49"/>
                  </a:lnTo>
                  <a:lnTo>
                    <a:pt x="193" y="47"/>
                  </a:lnTo>
                  <a:lnTo>
                    <a:pt x="183" y="45"/>
                  </a:lnTo>
                  <a:lnTo>
                    <a:pt x="173" y="45"/>
                  </a:lnTo>
                  <a:lnTo>
                    <a:pt x="164" y="41"/>
                  </a:lnTo>
                  <a:lnTo>
                    <a:pt x="154" y="41"/>
                  </a:lnTo>
                  <a:lnTo>
                    <a:pt x="142" y="39"/>
                  </a:lnTo>
                  <a:lnTo>
                    <a:pt x="132" y="37"/>
                  </a:lnTo>
                  <a:lnTo>
                    <a:pt x="123" y="37"/>
                  </a:lnTo>
                  <a:lnTo>
                    <a:pt x="111" y="35"/>
                  </a:lnTo>
                  <a:lnTo>
                    <a:pt x="101" y="33"/>
                  </a:lnTo>
                  <a:lnTo>
                    <a:pt x="91" y="33"/>
                  </a:lnTo>
                  <a:lnTo>
                    <a:pt x="80" y="33"/>
                  </a:lnTo>
                  <a:lnTo>
                    <a:pt x="68" y="33"/>
                  </a:lnTo>
                  <a:lnTo>
                    <a:pt x="56" y="33"/>
                  </a:lnTo>
                  <a:lnTo>
                    <a:pt x="47" y="33"/>
                  </a:lnTo>
                  <a:lnTo>
                    <a:pt x="35" y="33"/>
                  </a:lnTo>
                  <a:lnTo>
                    <a:pt x="23" y="33"/>
                  </a:lnTo>
                  <a:lnTo>
                    <a:pt x="12" y="33"/>
                  </a:lnTo>
                  <a:lnTo>
                    <a:pt x="0" y="3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4747" y="9878"/>
              <a:ext cx="178" cy="104"/>
            </a:xfrm>
            <a:custGeom>
              <a:avLst/>
              <a:gdLst>
                <a:gd name="T0" fmla="*/ 4 w 355"/>
                <a:gd name="T1" fmla="*/ 1 h 208"/>
                <a:gd name="T2" fmla="*/ 4 w 355"/>
                <a:gd name="T3" fmla="*/ 3 h 208"/>
                <a:gd name="T4" fmla="*/ 4 w 355"/>
                <a:gd name="T5" fmla="*/ 6 h 208"/>
                <a:gd name="T6" fmla="*/ 4 w 355"/>
                <a:gd name="T7" fmla="*/ 8 h 208"/>
                <a:gd name="T8" fmla="*/ 4 w 355"/>
                <a:gd name="T9" fmla="*/ 10 h 208"/>
                <a:gd name="T10" fmla="*/ 5 w 355"/>
                <a:gd name="T11" fmla="*/ 13 h 208"/>
                <a:gd name="T12" fmla="*/ 6 w 355"/>
                <a:gd name="T13" fmla="*/ 15 h 208"/>
                <a:gd name="T14" fmla="*/ 8 w 355"/>
                <a:gd name="T15" fmla="*/ 17 h 208"/>
                <a:gd name="T16" fmla="*/ 11 w 355"/>
                <a:gd name="T17" fmla="*/ 18 h 208"/>
                <a:gd name="T18" fmla="*/ 13 w 355"/>
                <a:gd name="T19" fmla="*/ 17 h 208"/>
                <a:gd name="T20" fmla="*/ 16 w 355"/>
                <a:gd name="T21" fmla="*/ 17 h 208"/>
                <a:gd name="T22" fmla="*/ 19 w 355"/>
                <a:gd name="T23" fmla="*/ 16 h 208"/>
                <a:gd name="T24" fmla="*/ 22 w 355"/>
                <a:gd name="T25" fmla="*/ 14 h 208"/>
                <a:gd name="T26" fmla="*/ 24 w 355"/>
                <a:gd name="T27" fmla="*/ 12 h 208"/>
                <a:gd name="T28" fmla="*/ 26 w 355"/>
                <a:gd name="T29" fmla="*/ 11 h 208"/>
                <a:gd name="T30" fmla="*/ 29 w 355"/>
                <a:gd name="T31" fmla="*/ 13 h 208"/>
                <a:gd name="T32" fmla="*/ 29 w 355"/>
                <a:gd name="T33" fmla="*/ 15 h 208"/>
                <a:gd name="T34" fmla="*/ 29 w 355"/>
                <a:gd name="T35" fmla="*/ 17 h 208"/>
                <a:gd name="T36" fmla="*/ 31 w 355"/>
                <a:gd name="T37" fmla="*/ 21 h 208"/>
                <a:gd name="T38" fmla="*/ 33 w 355"/>
                <a:gd name="T39" fmla="*/ 23 h 208"/>
                <a:gd name="T40" fmla="*/ 36 w 355"/>
                <a:gd name="T41" fmla="*/ 23 h 208"/>
                <a:gd name="T42" fmla="*/ 39 w 355"/>
                <a:gd name="T43" fmla="*/ 21 h 208"/>
                <a:gd name="T44" fmla="*/ 41 w 355"/>
                <a:gd name="T45" fmla="*/ 20 h 208"/>
                <a:gd name="T46" fmla="*/ 43 w 355"/>
                <a:gd name="T47" fmla="*/ 18 h 208"/>
                <a:gd name="T48" fmla="*/ 45 w 355"/>
                <a:gd name="T49" fmla="*/ 22 h 208"/>
                <a:gd name="T50" fmla="*/ 43 w 355"/>
                <a:gd name="T51" fmla="*/ 23 h 208"/>
                <a:gd name="T52" fmla="*/ 40 w 355"/>
                <a:gd name="T53" fmla="*/ 24 h 208"/>
                <a:gd name="T54" fmla="*/ 38 w 355"/>
                <a:gd name="T55" fmla="*/ 25 h 208"/>
                <a:gd name="T56" fmla="*/ 35 w 355"/>
                <a:gd name="T57" fmla="*/ 26 h 208"/>
                <a:gd name="T58" fmla="*/ 33 w 355"/>
                <a:gd name="T59" fmla="*/ 26 h 208"/>
                <a:gd name="T60" fmla="*/ 30 w 355"/>
                <a:gd name="T61" fmla="*/ 26 h 208"/>
                <a:gd name="T62" fmla="*/ 28 w 355"/>
                <a:gd name="T63" fmla="*/ 24 h 208"/>
                <a:gd name="T64" fmla="*/ 27 w 355"/>
                <a:gd name="T65" fmla="*/ 22 h 208"/>
                <a:gd name="T66" fmla="*/ 26 w 355"/>
                <a:gd name="T67" fmla="*/ 19 h 208"/>
                <a:gd name="T68" fmla="*/ 26 w 355"/>
                <a:gd name="T69" fmla="*/ 17 h 208"/>
                <a:gd name="T70" fmla="*/ 25 w 355"/>
                <a:gd name="T71" fmla="*/ 16 h 208"/>
                <a:gd name="T72" fmla="*/ 22 w 355"/>
                <a:gd name="T73" fmla="*/ 17 h 208"/>
                <a:gd name="T74" fmla="*/ 19 w 355"/>
                <a:gd name="T75" fmla="*/ 19 h 208"/>
                <a:gd name="T76" fmla="*/ 15 w 355"/>
                <a:gd name="T77" fmla="*/ 21 h 208"/>
                <a:gd name="T78" fmla="*/ 13 w 355"/>
                <a:gd name="T79" fmla="*/ 21 h 208"/>
                <a:gd name="T80" fmla="*/ 11 w 355"/>
                <a:gd name="T81" fmla="*/ 21 h 208"/>
                <a:gd name="T82" fmla="*/ 9 w 355"/>
                <a:gd name="T83" fmla="*/ 21 h 208"/>
                <a:gd name="T84" fmla="*/ 7 w 355"/>
                <a:gd name="T85" fmla="*/ 20 h 208"/>
                <a:gd name="T86" fmla="*/ 3 w 355"/>
                <a:gd name="T87" fmla="*/ 18 h 208"/>
                <a:gd name="T88" fmla="*/ 1 w 355"/>
                <a:gd name="T89" fmla="*/ 15 h 208"/>
                <a:gd name="T90" fmla="*/ 1 w 355"/>
                <a:gd name="T91" fmla="*/ 12 h 208"/>
                <a:gd name="T92" fmla="*/ 0 w 355"/>
                <a:gd name="T93" fmla="*/ 10 h 208"/>
                <a:gd name="T94" fmla="*/ 0 w 355"/>
                <a:gd name="T95" fmla="*/ 7 h 208"/>
                <a:gd name="T96" fmla="*/ 0 w 355"/>
                <a:gd name="T97" fmla="*/ 5 h 208"/>
                <a:gd name="T98" fmla="*/ 1 w 355"/>
                <a:gd name="T99" fmla="*/ 2 h 208"/>
                <a:gd name="T100" fmla="*/ 4 w 355"/>
                <a:gd name="T101" fmla="*/ 0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08">
                  <a:moveTo>
                    <a:pt x="32" y="0"/>
                  </a:moveTo>
                  <a:lnTo>
                    <a:pt x="32" y="0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8" y="29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8" y="48"/>
                  </a:lnTo>
                  <a:lnTo>
                    <a:pt x="28" y="54"/>
                  </a:lnTo>
                  <a:lnTo>
                    <a:pt x="28" y="60"/>
                  </a:lnTo>
                  <a:lnTo>
                    <a:pt x="30" y="68"/>
                  </a:lnTo>
                  <a:lnTo>
                    <a:pt x="30" y="74"/>
                  </a:lnTo>
                  <a:lnTo>
                    <a:pt x="30" y="80"/>
                  </a:lnTo>
                  <a:lnTo>
                    <a:pt x="30" y="87"/>
                  </a:lnTo>
                  <a:lnTo>
                    <a:pt x="32" y="93"/>
                  </a:lnTo>
                  <a:lnTo>
                    <a:pt x="33" y="97"/>
                  </a:lnTo>
                  <a:lnTo>
                    <a:pt x="35" y="103"/>
                  </a:lnTo>
                  <a:lnTo>
                    <a:pt x="39" y="109"/>
                  </a:lnTo>
                  <a:lnTo>
                    <a:pt x="43" y="115"/>
                  </a:lnTo>
                  <a:lnTo>
                    <a:pt x="49" y="123"/>
                  </a:lnTo>
                  <a:lnTo>
                    <a:pt x="57" y="130"/>
                  </a:lnTo>
                  <a:lnTo>
                    <a:pt x="63" y="132"/>
                  </a:lnTo>
                  <a:lnTo>
                    <a:pt x="69" y="136"/>
                  </a:lnTo>
                  <a:lnTo>
                    <a:pt x="74" y="136"/>
                  </a:lnTo>
                  <a:lnTo>
                    <a:pt x="82" y="138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2" y="136"/>
                  </a:lnTo>
                  <a:lnTo>
                    <a:pt x="110" y="134"/>
                  </a:lnTo>
                  <a:lnTo>
                    <a:pt x="115" y="132"/>
                  </a:lnTo>
                  <a:lnTo>
                    <a:pt x="121" y="132"/>
                  </a:lnTo>
                  <a:lnTo>
                    <a:pt x="127" y="130"/>
                  </a:lnTo>
                  <a:lnTo>
                    <a:pt x="133" y="128"/>
                  </a:lnTo>
                  <a:lnTo>
                    <a:pt x="145" y="124"/>
                  </a:lnTo>
                  <a:lnTo>
                    <a:pt x="154" y="121"/>
                  </a:lnTo>
                  <a:lnTo>
                    <a:pt x="164" y="115"/>
                  </a:lnTo>
                  <a:lnTo>
                    <a:pt x="172" y="111"/>
                  </a:lnTo>
                  <a:lnTo>
                    <a:pt x="180" y="105"/>
                  </a:lnTo>
                  <a:lnTo>
                    <a:pt x="188" y="101"/>
                  </a:lnTo>
                  <a:lnTo>
                    <a:pt x="191" y="95"/>
                  </a:lnTo>
                  <a:lnTo>
                    <a:pt x="197" y="93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7"/>
                  </a:lnTo>
                  <a:lnTo>
                    <a:pt x="228" y="105"/>
                  </a:lnTo>
                  <a:lnTo>
                    <a:pt x="228" y="115"/>
                  </a:lnTo>
                  <a:lnTo>
                    <a:pt x="228" y="119"/>
                  </a:lnTo>
                  <a:lnTo>
                    <a:pt x="228" y="124"/>
                  </a:lnTo>
                  <a:lnTo>
                    <a:pt x="228" y="130"/>
                  </a:lnTo>
                  <a:lnTo>
                    <a:pt x="230" y="136"/>
                  </a:lnTo>
                  <a:lnTo>
                    <a:pt x="232" y="148"/>
                  </a:lnTo>
                  <a:lnTo>
                    <a:pt x="238" y="158"/>
                  </a:lnTo>
                  <a:lnTo>
                    <a:pt x="244" y="167"/>
                  </a:lnTo>
                  <a:lnTo>
                    <a:pt x="252" y="173"/>
                  </a:lnTo>
                  <a:lnTo>
                    <a:pt x="254" y="175"/>
                  </a:lnTo>
                  <a:lnTo>
                    <a:pt x="262" y="177"/>
                  </a:lnTo>
                  <a:lnTo>
                    <a:pt x="267" y="177"/>
                  </a:lnTo>
                  <a:lnTo>
                    <a:pt x="273" y="179"/>
                  </a:lnTo>
                  <a:lnTo>
                    <a:pt x="281" y="177"/>
                  </a:lnTo>
                  <a:lnTo>
                    <a:pt x="289" y="175"/>
                  </a:lnTo>
                  <a:lnTo>
                    <a:pt x="297" y="171"/>
                  </a:lnTo>
                  <a:lnTo>
                    <a:pt x="308" y="167"/>
                  </a:lnTo>
                  <a:lnTo>
                    <a:pt x="312" y="162"/>
                  </a:lnTo>
                  <a:lnTo>
                    <a:pt x="316" y="160"/>
                  </a:lnTo>
                  <a:lnTo>
                    <a:pt x="324" y="156"/>
                  </a:lnTo>
                  <a:lnTo>
                    <a:pt x="330" y="154"/>
                  </a:lnTo>
                  <a:lnTo>
                    <a:pt x="334" y="148"/>
                  </a:lnTo>
                  <a:lnTo>
                    <a:pt x="342" y="144"/>
                  </a:lnTo>
                  <a:lnTo>
                    <a:pt x="347" y="138"/>
                  </a:lnTo>
                  <a:lnTo>
                    <a:pt x="355" y="134"/>
                  </a:lnTo>
                  <a:lnTo>
                    <a:pt x="353" y="171"/>
                  </a:lnTo>
                  <a:lnTo>
                    <a:pt x="351" y="171"/>
                  </a:lnTo>
                  <a:lnTo>
                    <a:pt x="347" y="175"/>
                  </a:lnTo>
                  <a:lnTo>
                    <a:pt x="340" y="179"/>
                  </a:lnTo>
                  <a:lnTo>
                    <a:pt x="330" y="185"/>
                  </a:lnTo>
                  <a:lnTo>
                    <a:pt x="324" y="189"/>
                  </a:lnTo>
                  <a:lnTo>
                    <a:pt x="318" y="191"/>
                  </a:lnTo>
                  <a:lnTo>
                    <a:pt x="312" y="195"/>
                  </a:lnTo>
                  <a:lnTo>
                    <a:pt x="306" y="197"/>
                  </a:lnTo>
                  <a:lnTo>
                    <a:pt x="299" y="199"/>
                  </a:lnTo>
                  <a:lnTo>
                    <a:pt x="293" y="201"/>
                  </a:lnTo>
                  <a:lnTo>
                    <a:pt x="285" y="204"/>
                  </a:lnTo>
                  <a:lnTo>
                    <a:pt x="279" y="206"/>
                  </a:lnTo>
                  <a:lnTo>
                    <a:pt x="271" y="206"/>
                  </a:lnTo>
                  <a:lnTo>
                    <a:pt x="266" y="208"/>
                  </a:lnTo>
                  <a:lnTo>
                    <a:pt x="258" y="208"/>
                  </a:lnTo>
                  <a:lnTo>
                    <a:pt x="252" y="208"/>
                  </a:lnTo>
                  <a:lnTo>
                    <a:pt x="244" y="206"/>
                  </a:lnTo>
                  <a:lnTo>
                    <a:pt x="238" y="204"/>
                  </a:lnTo>
                  <a:lnTo>
                    <a:pt x="232" y="199"/>
                  </a:lnTo>
                  <a:lnTo>
                    <a:pt x="227" y="197"/>
                  </a:lnTo>
                  <a:lnTo>
                    <a:pt x="221" y="191"/>
                  </a:lnTo>
                  <a:lnTo>
                    <a:pt x="217" y="183"/>
                  </a:lnTo>
                  <a:lnTo>
                    <a:pt x="213" y="177"/>
                  </a:lnTo>
                  <a:lnTo>
                    <a:pt x="209" y="169"/>
                  </a:lnTo>
                  <a:lnTo>
                    <a:pt x="207" y="162"/>
                  </a:lnTo>
                  <a:lnTo>
                    <a:pt x="207" y="158"/>
                  </a:lnTo>
                  <a:lnTo>
                    <a:pt x="205" y="152"/>
                  </a:lnTo>
                  <a:lnTo>
                    <a:pt x="205" y="146"/>
                  </a:lnTo>
                  <a:lnTo>
                    <a:pt x="203" y="138"/>
                  </a:lnTo>
                  <a:lnTo>
                    <a:pt x="203" y="132"/>
                  </a:lnTo>
                  <a:lnTo>
                    <a:pt x="203" y="124"/>
                  </a:lnTo>
                  <a:lnTo>
                    <a:pt x="203" y="119"/>
                  </a:lnTo>
                  <a:lnTo>
                    <a:pt x="197" y="121"/>
                  </a:lnTo>
                  <a:lnTo>
                    <a:pt x="189" y="128"/>
                  </a:lnTo>
                  <a:lnTo>
                    <a:pt x="184" y="130"/>
                  </a:lnTo>
                  <a:lnTo>
                    <a:pt x="176" y="136"/>
                  </a:lnTo>
                  <a:lnTo>
                    <a:pt x="168" y="140"/>
                  </a:lnTo>
                  <a:lnTo>
                    <a:pt x="160" y="146"/>
                  </a:lnTo>
                  <a:lnTo>
                    <a:pt x="150" y="150"/>
                  </a:lnTo>
                  <a:lnTo>
                    <a:pt x="141" y="154"/>
                  </a:lnTo>
                  <a:lnTo>
                    <a:pt x="129" y="158"/>
                  </a:lnTo>
                  <a:lnTo>
                    <a:pt x="119" y="162"/>
                  </a:lnTo>
                  <a:lnTo>
                    <a:pt x="113" y="162"/>
                  </a:lnTo>
                  <a:lnTo>
                    <a:pt x="108" y="163"/>
                  </a:lnTo>
                  <a:lnTo>
                    <a:pt x="102" y="163"/>
                  </a:lnTo>
                  <a:lnTo>
                    <a:pt x="96" y="163"/>
                  </a:lnTo>
                  <a:lnTo>
                    <a:pt x="90" y="163"/>
                  </a:lnTo>
                  <a:lnTo>
                    <a:pt x="84" y="163"/>
                  </a:lnTo>
                  <a:lnTo>
                    <a:pt x="78" y="163"/>
                  </a:lnTo>
                  <a:lnTo>
                    <a:pt x="72" y="163"/>
                  </a:lnTo>
                  <a:lnTo>
                    <a:pt x="67" y="162"/>
                  </a:lnTo>
                  <a:lnTo>
                    <a:pt x="61" y="160"/>
                  </a:lnTo>
                  <a:lnTo>
                    <a:pt x="55" y="158"/>
                  </a:lnTo>
                  <a:lnTo>
                    <a:pt x="51" y="158"/>
                  </a:lnTo>
                  <a:lnTo>
                    <a:pt x="39" y="152"/>
                  </a:lnTo>
                  <a:lnTo>
                    <a:pt x="33" y="146"/>
                  </a:lnTo>
                  <a:lnTo>
                    <a:pt x="24" y="138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8" y="113"/>
                  </a:lnTo>
                  <a:lnTo>
                    <a:pt x="6" y="105"/>
                  </a:lnTo>
                  <a:lnTo>
                    <a:pt x="4" y="99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1"/>
                  </a:lnTo>
                  <a:lnTo>
                    <a:pt x="8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820" y="10333"/>
              <a:ext cx="45" cy="57"/>
            </a:xfrm>
            <a:custGeom>
              <a:avLst/>
              <a:gdLst>
                <a:gd name="T0" fmla="*/ 4 w 89"/>
                <a:gd name="T1" fmla="*/ 6 h 113"/>
                <a:gd name="T2" fmla="*/ 4 w 89"/>
                <a:gd name="T3" fmla="*/ 7 h 113"/>
                <a:gd name="T4" fmla="*/ 4 w 89"/>
                <a:gd name="T5" fmla="*/ 7 h 113"/>
                <a:gd name="T6" fmla="*/ 4 w 89"/>
                <a:gd name="T7" fmla="*/ 8 h 113"/>
                <a:gd name="T8" fmla="*/ 4 w 89"/>
                <a:gd name="T9" fmla="*/ 9 h 113"/>
                <a:gd name="T10" fmla="*/ 5 w 89"/>
                <a:gd name="T11" fmla="*/ 9 h 113"/>
                <a:gd name="T12" fmla="*/ 5 w 89"/>
                <a:gd name="T13" fmla="*/ 10 h 113"/>
                <a:gd name="T14" fmla="*/ 5 w 89"/>
                <a:gd name="T15" fmla="*/ 11 h 113"/>
                <a:gd name="T16" fmla="*/ 6 w 89"/>
                <a:gd name="T17" fmla="*/ 11 h 113"/>
                <a:gd name="T18" fmla="*/ 6 w 89"/>
                <a:gd name="T19" fmla="*/ 11 h 113"/>
                <a:gd name="T20" fmla="*/ 6 w 89"/>
                <a:gd name="T21" fmla="*/ 10 h 113"/>
                <a:gd name="T22" fmla="*/ 7 w 89"/>
                <a:gd name="T23" fmla="*/ 10 h 113"/>
                <a:gd name="T24" fmla="*/ 7 w 89"/>
                <a:gd name="T25" fmla="*/ 9 h 113"/>
                <a:gd name="T26" fmla="*/ 7 w 89"/>
                <a:gd name="T27" fmla="*/ 9 h 113"/>
                <a:gd name="T28" fmla="*/ 8 w 89"/>
                <a:gd name="T29" fmla="*/ 8 h 113"/>
                <a:gd name="T30" fmla="*/ 8 w 89"/>
                <a:gd name="T31" fmla="*/ 7 h 113"/>
                <a:gd name="T32" fmla="*/ 8 w 89"/>
                <a:gd name="T33" fmla="*/ 6 h 113"/>
                <a:gd name="T34" fmla="*/ 8 w 89"/>
                <a:gd name="T35" fmla="*/ 5 h 113"/>
                <a:gd name="T36" fmla="*/ 8 w 89"/>
                <a:gd name="T37" fmla="*/ 4 h 113"/>
                <a:gd name="T38" fmla="*/ 9 w 89"/>
                <a:gd name="T39" fmla="*/ 4 h 113"/>
                <a:gd name="T40" fmla="*/ 9 w 89"/>
                <a:gd name="T41" fmla="*/ 3 h 113"/>
                <a:gd name="T42" fmla="*/ 9 w 89"/>
                <a:gd name="T43" fmla="*/ 2 h 113"/>
                <a:gd name="T44" fmla="*/ 9 w 89"/>
                <a:gd name="T45" fmla="*/ 1 h 113"/>
                <a:gd name="T46" fmla="*/ 9 w 89"/>
                <a:gd name="T47" fmla="*/ 0 h 113"/>
                <a:gd name="T48" fmla="*/ 12 w 89"/>
                <a:gd name="T49" fmla="*/ 1 h 113"/>
                <a:gd name="T50" fmla="*/ 12 w 89"/>
                <a:gd name="T51" fmla="*/ 1 h 113"/>
                <a:gd name="T52" fmla="*/ 12 w 89"/>
                <a:gd name="T53" fmla="*/ 2 h 113"/>
                <a:gd name="T54" fmla="*/ 12 w 89"/>
                <a:gd name="T55" fmla="*/ 2 h 113"/>
                <a:gd name="T56" fmla="*/ 12 w 89"/>
                <a:gd name="T57" fmla="*/ 3 h 113"/>
                <a:gd name="T58" fmla="*/ 11 w 89"/>
                <a:gd name="T59" fmla="*/ 4 h 113"/>
                <a:gd name="T60" fmla="*/ 11 w 89"/>
                <a:gd name="T61" fmla="*/ 5 h 113"/>
                <a:gd name="T62" fmla="*/ 11 w 89"/>
                <a:gd name="T63" fmla="*/ 7 h 113"/>
                <a:gd name="T64" fmla="*/ 11 w 89"/>
                <a:gd name="T65" fmla="*/ 8 h 113"/>
                <a:gd name="T66" fmla="*/ 11 w 89"/>
                <a:gd name="T67" fmla="*/ 9 h 113"/>
                <a:gd name="T68" fmla="*/ 10 w 89"/>
                <a:gd name="T69" fmla="*/ 10 h 113"/>
                <a:gd name="T70" fmla="*/ 10 w 89"/>
                <a:gd name="T71" fmla="*/ 11 h 113"/>
                <a:gd name="T72" fmla="*/ 9 w 89"/>
                <a:gd name="T73" fmla="*/ 12 h 113"/>
                <a:gd name="T74" fmla="*/ 8 w 89"/>
                <a:gd name="T75" fmla="*/ 13 h 113"/>
                <a:gd name="T76" fmla="*/ 7 w 89"/>
                <a:gd name="T77" fmla="*/ 14 h 113"/>
                <a:gd name="T78" fmla="*/ 6 w 89"/>
                <a:gd name="T79" fmla="*/ 14 h 113"/>
                <a:gd name="T80" fmla="*/ 5 w 89"/>
                <a:gd name="T81" fmla="*/ 15 h 113"/>
                <a:gd name="T82" fmla="*/ 5 w 89"/>
                <a:gd name="T83" fmla="*/ 15 h 113"/>
                <a:gd name="T84" fmla="*/ 5 w 89"/>
                <a:gd name="T85" fmla="*/ 14 h 113"/>
                <a:gd name="T86" fmla="*/ 4 w 89"/>
                <a:gd name="T87" fmla="*/ 14 h 113"/>
                <a:gd name="T88" fmla="*/ 3 w 89"/>
                <a:gd name="T89" fmla="*/ 14 h 113"/>
                <a:gd name="T90" fmla="*/ 3 w 89"/>
                <a:gd name="T91" fmla="*/ 13 h 113"/>
                <a:gd name="T92" fmla="*/ 2 w 89"/>
                <a:gd name="T93" fmla="*/ 13 h 113"/>
                <a:gd name="T94" fmla="*/ 2 w 89"/>
                <a:gd name="T95" fmla="*/ 12 h 113"/>
                <a:gd name="T96" fmla="*/ 1 w 89"/>
                <a:gd name="T97" fmla="*/ 11 h 113"/>
                <a:gd name="T98" fmla="*/ 1 w 89"/>
                <a:gd name="T99" fmla="*/ 10 h 113"/>
                <a:gd name="T100" fmla="*/ 1 w 89"/>
                <a:gd name="T101" fmla="*/ 9 h 113"/>
                <a:gd name="T102" fmla="*/ 0 w 89"/>
                <a:gd name="T103" fmla="*/ 9 h 113"/>
                <a:gd name="T104" fmla="*/ 0 w 89"/>
                <a:gd name="T105" fmla="*/ 7 h 113"/>
                <a:gd name="T106" fmla="*/ 4 w 89"/>
                <a:gd name="T107" fmla="*/ 6 h 113"/>
                <a:gd name="T108" fmla="*/ 4 w 89"/>
                <a:gd name="T109" fmla="*/ 6 h 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" h="113">
                  <a:moveTo>
                    <a:pt x="25" y="45"/>
                  </a:moveTo>
                  <a:lnTo>
                    <a:pt x="25" y="49"/>
                  </a:lnTo>
                  <a:lnTo>
                    <a:pt x="27" y="55"/>
                  </a:lnTo>
                  <a:lnTo>
                    <a:pt x="29" y="61"/>
                  </a:lnTo>
                  <a:lnTo>
                    <a:pt x="29" y="67"/>
                  </a:lnTo>
                  <a:lnTo>
                    <a:pt x="33" y="72"/>
                  </a:lnTo>
                  <a:lnTo>
                    <a:pt x="37" y="78"/>
                  </a:lnTo>
                  <a:lnTo>
                    <a:pt x="39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8" y="80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6" y="65"/>
                  </a:lnTo>
                  <a:lnTo>
                    <a:pt x="58" y="57"/>
                  </a:lnTo>
                  <a:lnTo>
                    <a:pt x="62" y="49"/>
                  </a:lnTo>
                  <a:lnTo>
                    <a:pt x="62" y="43"/>
                  </a:lnTo>
                  <a:lnTo>
                    <a:pt x="64" y="37"/>
                  </a:lnTo>
                  <a:lnTo>
                    <a:pt x="64" y="31"/>
                  </a:lnTo>
                  <a:lnTo>
                    <a:pt x="66" y="28"/>
                  </a:lnTo>
                  <a:lnTo>
                    <a:pt x="66" y="20"/>
                  </a:lnTo>
                  <a:lnTo>
                    <a:pt x="68" y="14"/>
                  </a:lnTo>
                  <a:lnTo>
                    <a:pt x="68" y="8"/>
                  </a:lnTo>
                  <a:lnTo>
                    <a:pt x="70" y="0"/>
                  </a:lnTo>
                  <a:lnTo>
                    <a:pt x="89" y="6"/>
                  </a:lnTo>
                  <a:lnTo>
                    <a:pt x="89" y="1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7" y="30"/>
                  </a:lnTo>
                  <a:lnTo>
                    <a:pt x="87" y="39"/>
                  </a:lnTo>
                  <a:lnTo>
                    <a:pt x="85" y="49"/>
                  </a:lnTo>
                  <a:lnTo>
                    <a:pt x="85" y="59"/>
                  </a:lnTo>
                  <a:lnTo>
                    <a:pt x="81" y="69"/>
                  </a:lnTo>
                  <a:lnTo>
                    <a:pt x="80" y="78"/>
                  </a:lnTo>
                  <a:lnTo>
                    <a:pt x="76" y="88"/>
                  </a:lnTo>
                  <a:lnTo>
                    <a:pt x="70" y="96"/>
                  </a:lnTo>
                  <a:lnTo>
                    <a:pt x="62" y="104"/>
                  </a:lnTo>
                  <a:lnTo>
                    <a:pt x="56" y="109"/>
                  </a:lnTo>
                  <a:lnTo>
                    <a:pt x="46" y="111"/>
                  </a:lnTo>
                  <a:lnTo>
                    <a:pt x="39" y="113"/>
                  </a:lnTo>
                  <a:lnTo>
                    <a:pt x="37" y="113"/>
                  </a:lnTo>
                  <a:lnTo>
                    <a:pt x="33" y="111"/>
                  </a:lnTo>
                  <a:lnTo>
                    <a:pt x="27" y="109"/>
                  </a:lnTo>
                  <a:lnTo>
                    <a:pt x="21" y="106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1" y="92"/>
                  </a:lnTo>
                  <a:lnTo>
                    <a:pt x="7" y="88"/>
                  </a:lnTo>
                  <a:lnTo>
                    <a:pt x="5" y="80"/>
                  </a:lnTo>
                  <a:lnTo>
                    <a:pt x="2" y="72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850" y="10339"/>
              <a:ext cx="42" cy="48"/>
            </a:xfrm>
            <a:custGeom>
              <a:avLst/>
              <a:gdLst>
                <a:gd name="T0" fmla="*/ 1 w 86"/>
                <a:gd name="T1" fmla="*/ 8 h 96"/>
                <a:gd name="T2" fmla="*/ 1 w 86"/>
                <a:gd name="T3" fmla="*/ 8 h 96"/>
                <a:gd name="T4" fmla="*/ 2 w 86"/>
                <a:gd name="T5" fmla="*/ 8 h 96"/>
                <a:gd name="T6" fmla="*/ 3 w 86"/>
                <a:gd name="T7" fmla="*/ 9 h 96"/>
                <a:gd name="T8" fmla="*/ 4 w 86"/>
                <a:gd name="T9" fmla="*/ 8 h 96"/>
                <a:gd name="T10" fmla="*/ 4 w 86"/>
                <a:gd name="T11" fmla="*/ 8 h 96"/>
                <a:gd name="T12" fmla="*/ 5 w 86"/>
                <a:gd name="T13" fmla="*/ 8 h 96"/>
                <a:gd name="T14" fmla="*/ 5 w 86"/>
                <a:gd name="T15" fmla="*/ 7 h 96"/>
                <a:gd name="T16" fmla="*/ 6 w 86"/>
                <a:gd name="T17" fmla="*/ 7 h 96"/>
                <a:gd name="T18" fmla="*/ 6 w 86"/>
                <a:gd name="T19" fmla="*/ 5 h 96"/>
                <a:gd name="T20" fmla="*/ 7 w 86"/>
                <a:gd name="T21" fmla="*/ 4 h 96"/>
                <a:gd name="T22" fmla="*/ 7 w 86"/>
                <a:gd name="T23" fmla="*/ 3 h 96"/>
                <a:gd name="T24" fmla="*/ 7 w 86"/>
                <a:gd name="T25" fmla="*/ 2 h 96"/>
                <a:gd name="T26" fmla="*/ 7 w 86"/>
                <a:gd name="T27" fmla="*/ 1 h 96"/>
                <a:gd name="T28" fmla="*/ 7 w 86"/>
                <a:gd name="T29" fmla="*/ 0 h 96"/>
                <a:gd name="T30" fmla="*/ 10 w 86"/>
                <a:gd name="T31" fmla="*/ 2 h 96"/>
                <a:gd name="T32" fmla="*/ 10 w 86"/>
                <a:gd name="T33" fmla="*/ 2 h 96"/>
                <a:gd name="T34" fmla="*/ 10 w 86"/>
                <a:gd name="T35" fmla="*/ 2 h 96"/>
                <a:gd name="T36" fmla="*/ 10 w 86"/>
                <a:gd name="T37" fmla="*/ 3 h 96"/>
                <a:gd name="T38" fmla="*/ 10 w 86"/>
                <a:gd name="T39" fmla="*/ 4 h 96"/>
                <a:gd name="T40" fmla="*/ 9 w 86"/>
                <a:gd name="T41" fmla="*/ 5 h 96"/>
                <a:gd name="T42" fmla="*/ 9 w 86"/>
                <a:gd name="T43" fmla="*/ 7 h 96"/>
                <a:gd name="T44" fmla="*/ 8 w 86"/>
                <a:gd name="T45" fmla="*/ 8 h 96"/>
                <a:gd name="T46" fmla="*/ 8 w 86"/>
                <a:gd name="T47" fmla="*/ 9 h 96"/>
                <a:gd name="T48" fmla="*/ 7 w 86"/>
                <a:gd name="T49" fmla="*/ 10 h 96"/>
                <a:gd name="T50" fmla="*/ 7 w 86"/>
                <a:gd name="T51" fmla="*/ 11 h 96"/>
                <a:gd name="T52" fmla="*/ 6 w 86"/>
                <a:gd name="T53" fmla="*/ 12 h 96"/>
                <a:gd name="T54" fmla="*/ 5 w 86"/>
                <a:gd name="T55" fmla="*/ 12 h 96"/>
                <a:gd name="T56" fmla="*/ 3 w 86"/>
                <a:gd name="T57" fmla="*/ 12 h 96"/>
                <a:gd name="T58" fmla="*/ 2 w 86"/>
                <a:gd name="T59" fmla="*/ 12 h 96"/>
                <a:gd name="T60" fmla="*/ 2 w 86"/>
                <a:gd name="T61" fmla="*/ 12 h 96"/>
                <a:gd name="T62" fmla="*/ 1 w 86"/>
                <a:gd name="T63" fmla="*/ 12 h 96"/>
                <a:gd name="T64" fmla="*/ 0 w 86"/>
                <a:gd name="T65" fmla="*/ 11 h 96"/>
                <a:gd name="T66" fmla="*/ 0 w 86"/>
                <a:gd name="T67" fmla="*/ 11 h 96"/>
                <a:gd name="T68" fmla="*/ 1 w 86"/>
                <a:gd name="T69" fmla="*/ 8 h 96"/>
                <a:gd name="T70" fmla="*/ 1 w 86"/>
                <a:gd name="T71" fmla="*/ 8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" h="96">
                  <a:moveTo>
                    <a:pt x="12" y="60"/>
                  </a:moveTo>
                  <a:lnTo>
                    <a:pt x="14" y="62"/>
                  </a:lnTo>
                  <a:lnTo>
                    <a:pt x="20" y="64"/>
                  </a:lnTo>
                  <a:lnTo>
                    <a:pt x="25" y="66"/>
                  </a:lnTo>
                  <a:lnTo>
                    <a:pt x="35" y="64"/>
                  </a:lnTo>
                  <a:lnTo>
                    <a:pt x="39" y="62"/>
                  </a:lnTo>
                  <a:lnTo>
                    <a:pt x="43" y="60"/>
                  </a:lnTo>
                  <a:lnTo>
                    <a:pt x="47" y="55"/>
                  </a:lnTo>
                  <a:lnTo>
                    <a:pt x="51" y="49"/>
                  </a:lnTo>
                  <a:lnTo>
                    <a:pt x="55" y="39"/>
                  </a:lnTo>
                  <a:lnTo>
                    <a:pt x="57" y="29"/>
                  </a:lnTo>
                  <a:lnTo>
                    <a:pt x="57" y="21"/>
                  </a:lnTo>
                  <a:lnTo>
                    <a:pt x="59" y="16"/>
                  </a:lnTo>
                  <a:lnTo>
                    <a:pt x="59" y="8"/>
                  </a:lnTo>
                  <a:lnTo>
                    <a:pt x="61" y="0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31"/>
                  </a:lnTo>
                  <a:lnTo>
                    <a:pt x="80" y="39"/>
                  </a:lnTo>
                  <a:lnTo>
                    <a:pt x="76" y="49"/>
                  </a:lnTo>
                  <a:lnTo>
                    <a:pt x="72" y="58"/>
                  </a:lnTo>
                  <a:lnTo>
                    <a:pt x="68" y="68"/>
                  </a:lnTo>
                  <a:lnTo>
                    <a:pt x="62" y="76"/>
                  </a:lnTo>
                  <a:lnTo>
                    <a:pt x="57" y="84"/>
                  </a:lnTo>
                  <a:lnTo>
                    <a:pt x="49" y="90"/>
                  </a:lnTo>
                  <a:lnTo>
                    <a:pt x="41" y="96"/>
                  </a:lnTo>
                  <a:lnTo>
                    <a:pt x="31" y="96"/>
                  </a:lnTo>
                  <a:lnTo>
                    <a:pt x="22" y="96"/>
                  </a:lnTo>
                  <a:lnTo>
                    <a:pt x="16" y="94"/>
                  </a:lnTo>
                  <a:lnTo>
                    <a:pt x="10" y="92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850" y="10008"/>
              <a:ext cx="19" cy="38"/>
            </a:xfrm>
            <a:custGeom>
              <a:avLst/>
              <a:gdLst>
                <a:gd name="T0" fmla="*/ 3 w 39"/>
                <a:gd name="T1" fmla="*/ 3 h 76"/>
                <a:gd name="T2" fmla="*/ 0 w 39"/>
                <a:gd name="T3" fmla="*/ 0 h 76"/>
                <a:gd name="T4" fmla="*/ 0 w 39"/>
                <a:gd name="T5" fmla="*/ 3 h 76"/>
                <a:gd name="T6" fmla="*/ 2 w 39"/>
                <a:gd name="T7" fmla="*/ 9 h 76"/>
                <a:gd name="T8" fmla="*/ 4 w 39"/>
                <a:gd name="T9" fmla="*/ 10 h 76"/>
                <a:gd name="T10" fmla="*/ 3 w 39"/>
                <a:gd name="T11" fmla="*/ 3 h 76"/>
                <a:gd name="T12" fmla="*/ 3 w 39"/>
                <a:gd name="T13" fmla="*/ 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76">
                  <a:moveTo>
                    <a:pt x="29" y="18"/>
                  </a:moveTo>
                  <a:lnTo>
                    <a:pt x="4" y="0"/>
                  </a:lnTo>
                  <a:lnTo>
                    <a:pt x="0" y="21"/>
                  </a:lnTo>
                  <a:lnTo>
                    <a:pt x="23" y="70"/>
                  </a:lnTo>
                  <a:lnTo>
                    <a:pt x="39" y="76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010" y="10412"/>
              <a:ext cx="97" cy="79"/>
            </a:xfrm>
            <a:custGeom>
              <a:avLst/>
              <a:gdLst>
                <a:gd name="T0" fmla="*/ 14 w 193"/>
                <a:gd name="T1" fmla="*/ 2 h 158"/>
                <a:gd name="T2" fmla="*/ 13 w 193"/>
                <a:gd name="T3" fmla="*/ 4 h 158"/>
                <a:gd name="T4" fmla="*/ 12 w 193"/>
                <a:gd name="T5" fmla="*/ 6 h 158"/>
                <a:gd name="T6" fmla="*/ 11 w 193"/>
                <a:gd name="T7" fmla="*/ 8 h 158"/>
                <a:gd name="T8" fmla="*/ 10 w 193"/>
                <a:gd name="T9" fmla="*/ 9 h 158"/>
                <a:gd name="T10" fmla="*/ 10 w 193"/>
                <a:gd name="T11" fmla="*/ 10 h 158"/>
                <a:gd name="T12" fmla="*/ 9 w 193"/>
                <a:gd name="T13" fmla="*/ 9 h 158"/>
                <a:gd name="T14" fmla="*/ 7 w 193"/>
                <a:gd name="T15" fmla="*/ 8 h 158"/>
                <a:gd name="T16" fmla="*/ 5 w 193"/>
                <a:gd name="T17" fmla="*/ 7 h 158"/>
                <a:gd name="T18" fmla="*/ 4 w 193"/>
                <a:gd name="T19" fmla="*/ 8 h 158"/>
                <a:gd name="T20" fmla="*/ 3 w 193"/>
                <a:gd name="T21" fmla="*/ 9 h 158"/>
                <a:gd name="T22" fmla="*/ 1 w 193"/>
                <a:gd name="T23" fmla="*/ 11 h 158"/>
                <a:gd name="T24" fmla="*/ 0 w 193"/>
                <a:gd name="T25" fmla="*/ 13 h 158"/>
                <a:gd name="T26" fmla="*/ 0 w 193"/>
                <a:gd name="T27" fmla="*/ 14 h 158"/>
                <a:gd name="T28" fmla="*/ 1 w 193"/>
                <a:gd name="T29" fmla="*/ 16 h 158"/>
                <a:gd name="T30" fmla="*/ 2 w 193"/>
                <a:gd name="T31" fmla="*/ 17 h 158"/>
                <a:gd name="T32" fmla="*/ 3 w 193"/>
                <a:gd name="T33" fmla="*/ 18 h 158"/>
                <a:gd name="T34" fmla="*/ 5 w 193"/>
                <a:gd name="T35" fmla="*/ 19 h 158"/>
                <a:gd name="T36" fmla="*/ 7 w 193"/>
                <a:gd name="T37" fmla="*/ 20 h 158"/>
                <a:gd name="T38" fmla="*/ 9 w 193"/>
                <a:gd name="T39" fmla="*/ 20 h 158"/>
                <a:gd name="T40" fmla="*/ 11 w 193"/>
                <a:gd name="T41" fmla="*/ 20 h 158"/>
                <a:gd name="T42" fmla="*/ 14 w 193"/>
                <a:gd name="T43" fmla="*/ 19 h 158"/>
                <a:gd name="T44" fmla="*/ 16 w 193"/>
                <a:gd name="T45" fmla="*/ 18 h 158"/>
                <a:gd name="T46" fmla="*/ 18 w 193"/>
                <a:gd name="T47" fmla="*/ 17 h 158"/>
                <a:gd name="T48" fmla="*/ 19 w 193"/>
                <a:gd name="T49" fmla="*/ 15 h 158"/>
                <a:gd name="T50" fmla="*/ 20 w 193"/>
                <a:gd name="T51" fmla="*/ 14 h 158"/>
                <a:gd name="T52" fmla="*/ 21 w 193"/>
                <a:gd name="T53" fmla="*/ 12 h 158"/>
                <a:gd name="T54" fmla="*/ 22 w 193"/>
                <a:gd name="T55" fmla="*/ 10 h 158"/>
                <a:gd name="T56" fmla="*/ 23 w 193"/>
                <a:gd name="T57" fmla="*/ 9 h 158"/>
                <a:gd name="T58" fmla="*/ 24 w 193"/>
                <a:gd name="T59" fmla="*/ 6 h 158"/>
                <a:gd name="T60" fmla="*/ 24 w 193"/>
                <a:gd name="T61" fmla="*/ 4 h 158"/>
                <a:gd name="T62" fmla="*/ 24 w 193"/>
                <a:gd name="T63" fmla="*/ 2 h 158"/>
                <a:gd name="T64" fmla="*/ 20 w 193"/>
                <a:gd name="T65" fmla="*/ 0 h 158"/>
                <a:gd name="T66" fmla="*/ 20 w 193"/>
                <a:gd name="T67" fmla="*/ 1 h 158"/>
                <a:gd name="T68" fmla="*/ 20 w 193"/>
                <a:gd name="T69" fmla="*/ 2 h 158"/>
                <a:gd name="T70" fmla="*/ 20 w 193"/>
                <a:gd name="T71" fmla="*/ 5 h 158"/>
                <a:gd name="T72" fmla="*/ 20 w 193"/>
                <a:gd name="T73" fmla="*/ 6 h 158"/>
                <a:gd name="T74" fmla="*/ 19 w 193"/>
                <a:gd name="T75" fmla="*/ 8 h 158"/>
                <a:gd name="T76" fmla="*/ 18 w 193"/>
                <a:gd name="T77" fmla="*/ 10 h 158"/>
                <a:gd name="T78" fmla="*/ 16 w 193"/>
                <a:gd name="T79" fmla="*/ 13 h 158"/>
                <a:gd name="T80" fmla="*/ 14 w 193"/>
                <a:gd name="T81" fmla="*/ 14 h 158"/>
                <a:gd name="T82" fmla="*/ 13 w 193"/>
                <a:gd name="T83" fmla="*/ 15 h 158"/>
                <a:gd name="T84" fmla="*/ 11 w 193"/>
                <a:gd name="T85" fmla="*/ 16 h 158"/>
                <a:gd name="T86" fmla="*/ 9 w 193"/>
                <a:gd name="T87" fmla="*/ 17 h 158"/>
                <a:gd name="T88" fmla="*/ 7 w 193"/>
                <a:gd name="T89" fmla="*/ 16 h 158"/>
                <a:gd name="T90" fmla="*/ 5 w 193"/>
                <a:gd name="T91" fmla="*/ 16 h 158"/>
                <a:gd name="T92" fmla="*/ 4 w 193"/>
                <a:gd name="T93" fmla="*/ 14 h 158"/>
                <a:gd name="T94" fmla="*/ 4 w 193"/>
                <a:gd name="T95" fmla="*/ 12 h 158"/>
                <a:gd name="T96" fmla="*/ 5 w 193"/>
                <a:gd name="T97" fmla="*/ 11 h 158"/>
                <a:gd name="T98" fmla="*/ 6 w 193"/>
                <a:gd name="T99" fmla="*/ 11 h 158"/>
                <a:gd name="T100" fmla="*/ 8 w 193"/>
                <a:gd name="T101" fmla="*/ 12 h 158"/>
                <a:gd name="T102" fmla="*/ 9 w 193"/>
                <a:gd name="T103" fmla="*/ 13 h 158"/>
                <a:gd name="T104" fmla="*/ 13 w 193"/>
                <a:gd name="T105" fmla="*/ 12 h 158"/>
                <a:gd name="T106" fmla="*/ 13 w 193"/>
                <a:gd name="T107" fmla="*/ 12 h 158"/>
                <a:gd name="T108" fmla="*/ 13 w 193"/>
                <a:gd name="T109" fmla="*/ 10 h 158"/>
                <a:gd name="T110" fmla="*/ 15 w 193"/>
                <a:gd name="T111" fmla="*/ 7 h 158"/>
                <a:gd name="T112" fmla="*/ 16 w 193"/>
                <a:gd name="T113" fmla="*/ 6 h 158"/>
                <a:gd name="T114" fmla="*/ 17 w 193"/>
                <a:gd name="T115" fmla="*/ 4 h 158"/>
                <a:gd name="T116" fmla="*/ 14 w 193"/>
                <a:gd name="T117" fmla="*/ 2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" h="158">
                  <a:moveTo>
                    <a:pt x="112" y="16"/>
                  </a:moveTo>
                  <a:lnTo>
                    <a:pt x="110" y="16"/>
                  </a:lnTo>
                  <a:lnTo>
                    <a:pt x="108" y="20"/>
                  </a:lnTo>
                  <a:lnTo>
                    <a:pt x="104" y="26"/>
                  </a:lnTo>
                  <a:lnTo>
                    <a:pt x="98" y="33"/>
                  </a:lnTo>
                  <a:lnTo>
                    <a:pt x="92" y="41"/>
                  </a:lnTo>
                  <a:lnTo>
                    <a:pt x="88" y="53"/>
                  </a:lnTo>
                  <a:lnTo>
                    <a:pt x="84" y="59"/>
                  </a:lnTo>
                  <a:lnTo>
                    <a:pt x="82" y="65"/>
                  </a:lnTo>
                  <a:lnTo>
                    <a:pt x="78" y="70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1" y="70"/>
                  </a:lnTo>
                  <a:lnTo>
                    <a:pt x="65" y="65"/>
                  </a:lnTo>
                  <a:lnTo>
                    <a:pt x="55" y="61"/>
                  </a:lnTo>
                  <a:lnTo>
                    <a:pt x="51" y="57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4" y="55"/>
                  </a:lnTo>
                  <a:lnTo>
                    <a:pt x="28" y="57"/>
                  </a:lnTo>
                  <a:lnTo>
                    <a:pt x="24" y="63"/>
                  </a:lnTo>
                  <a:lnTo>
                    <a:pt x="18" y="67"/>
                  </a:lnTo>
                  <a:lnTo>
                    <a:pt x="12" y="74"/>
                  </a:lnTo>
                  <a:lnTo>
                    <a:pt x="6" y="82"/>
                  </a:lnTo>
                  <a:lnTo>
                    <a:pt x="4" y="90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4" y="117"/>
                  </a:lnTo>
                  <a:lnTo>
                    <a:pt x="6" y="123"/>
                  </a:lnTo>
                  <a:lnTo>
                    <a:pt x="10" y="129"/>
                  </a:lnTo>
                  <a:lnTo>
                    <a:pt x="12" y="133"/>
                  </a:lnTo>
                  <a:lnTo>
                    <a:pt x="18" y="139"/>
                  </a:lnTo>
                  <a:lnTo>
                    <a:pt x="24" y="143"/>
                  </a:lnTo>
                  <a:lnTo>
                    <a:pt x="32" y="146"/>
                  </a:lnTo>
                  <a:lnTo>
                    <a:pt x="37" y="148"/>
                  </a:lnTo>
                  <a:lnTo>
                    <a:pt x="45" y="152"/>
                  </a:lnTo>
                  <a:lnTo>
                    <a:pt x="53" y="156"/>
                  </a:lnTo>
                  <a:lnTo>
                    <a:pt x="63" y="158"/>
                  </a:lnTo>
                  <a:lnTo>
                    <a:pt x="69" y="158"/>
                  </a:lnTo>
                  <a:lnTo>
                    <a:pt x="78" y="158"/>
                  </a:lnTo>
                  <a:lnTo>
                    <a:pt x="88" y="156"/>
                  </a:lnTo>
                  <a:lnTo>
                    <a:pt x="100" y="154"/>
                  </a:lnTo>
                  <a:lnTo>
                    <a:pt x="110" y="148"/>
                  </a:lnTo>
                  <a:lnTo>
                    <a:pt x="121" y="143"/>
                  </a:lnTo>
                  <a:lnTo>
                    <a:pt x="127" y="139"/>
                  </a:lnTo>
                  <a:lnTo>
                    <a:pt x="133" y="135"/>
                  </a:lnTo>
                  <a:lnTo>
                    <a:pt x="139" y="129"/>
                  </a:lnTo>
                  <a:lnTo>
                    <a:pt x="145" y="125"/>
                  </a:lnTo>
                  <a:lnTo>
                    <a:pt x="149" y="119"/>
                  </a:lnTo>
                  <a:lnTo>
                    <a:pt x="152" y="113"/>
                  </a:lnTo>
                  <a:lnTo>
                    <a:pt x="158" y="107"/>
                  </a:lnTo>
                  <a:lnTo>
                    <a:pt x="162" y="102"/>
                  </a:lnTo>
                  <a:lnTo>
                    <a:pt x="166" y="94"/>
                  </a:lnTo>
                  <a:lnTo>
                    <a:pt x="170" y="88"/>
                  </a:lnTo>
                  <a:lnTo>
                    <a:pt x="174" y="80"/>
                  </a:lnTo>
                  <a:lnTo>
                    <a:pt x="180" y="72"/>
                  </a:lnTo>
                  <a:lnTo>
                    <a:pt x="182" y="65"/>
                  </a:lnTo>
                  <a:lnTo>
                    <a:pt x="184" y="57"/>
                  </a:lnTo>
                  <a:lnTo>
                    <a:pt x="186" y="47"/>
                  </a:lnTo>
                  <a:lnTo>
                    <a:pt x="190" y="39"/>
                  </a:lnTo>
                  <a:lnTo>
                    <a:pt x="190" y="29"/>
                  </a:lnTo>
                  <a:lnTo>
                    <a:pt x="191" y="20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58" y="24"/>
                  </a:lnTo>
                  <a:lnTo>
                    <a:pt x="158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47" y="67"/>
                  </a:lnTo>
                  <a:lnTo>
                    <a:pt x="141" y="78"/>
                  </a:lnTo>
                  <a:lnTo>
                    <a:pt x="133" y="88"/>
                  </a:lnTo>
                  <a:lnTo>
                    <a:pt x="123" y="100"/>
                  </a:lnTo>
                  <a:lnTo>
                    <a:pt x="117" y="104"/>
                  </a:lnTo>
                  <a:lnTo>
                    <a:pt x="112" y="107"/>
                  </a:lnTo>
                  <a:lnTo>
                    <a:pt x="106" y="111"/>
                  </a:lnTo>
                  <a:lnTo>
                    <a:pt x="98" y="117"/>
                  </a:lnTo>
                  <a:lnTo>
                    <a:pt x="90" y="121"/>
                  </a:lnTo>
                  <a:lnTo>
                    <a:pt x="82" y="125"/>
                  </a:lnTo>
                  <a:lnTo>
                    <a:pt x="73" y="127"/>
                  </a:lnTo>
                  <a:lnTo>
                    <a:pt x="65" y="131"/>
                  </a:lnTo>
                  <a:lnTo>
                    <a:pt x="63" y="129"/>
                  </a:lnTo>
                  <a:lnTo>
                    <a:pt x="55" y="127"/>
                  </a:lnTo>
                  <a:lnTo>
                    <a:pt x="47" y="125"/>
                  </a:lnTo>
                  <a:lnTo>
                    <a:pt x="39" y="121"/>
                  </a:lnTo>
                  <a:lnTo>
                    <a:pt x="32" y="113"/>
                  </a:lnTo>
                  <a:lnTo>
                    <a:pt x="30" y="106"/>
                  </a:lnTo>
                  <a:lnTo>
                    <a:pt x="28" y="102"/>
                  </a:lnTo>
                  <a:lnTo>
                    <a:pt x="30" y="96"/>
                  </a:lnTo>
                  <a:lnTo>
                    <a:pt x="32" y="90"/>
                  </a:lnTo>
                  <a:lnTo>
                    <a:pt x="37" y="84"/>
                  </a:lnTo>
                  <a:lnTo>
                    <a:pt x="41" y="84"/>
                  </a:lnTo>
                  <a:lnTo>
                    <a:pt x="45" y="86"/>
                  </a:lnTo>
                  <a:lnTo>
                    <a:pt x="51" y="88"/>
                  </a:lnTo>
                  <a:lnTo>
                    <a:pt x="57" y="92"/>
                  </a:lnTo>
                  <a:lnTo>
                    <a:pt x="63" y="98"/>
                  </a:lnTo>
                  <a:lnTo>
                    <a:pt x="69" y="104"/>
                  </a:lnTo>
                  <a:lnTo>
                    <a:pt x="74" y="113"/>
                  </a:lnTo>
                  <a:lnTo>
                    <a:pt x="102" y="94"/>
                  </a:lnTo>
                  <a:lnTo>
                    <a:pt x="100" y="92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4" y="76"/>
                  </a:lnTo>
                  <a:lnTo>
                    <a:pt x="108" y="67"/>
                  </a:lnTo>
                  <a:lnTo>
                    <a:pt x="113" y="55"/>
                  </a:lnTo>
                  <a:lnTo>
                    <a:pt x="117" y="49"/>
                  </a:lnTo>
                  <a:lnTo>
                    <a:pt x="123" y="43"/>
                  </a:lnTo>
                  <a:lnTo>
                    <a:pt x="129" y="35"/>
                  </a:lnTo>
                  <a:lnTo>
                    <a:pt x="135" y="29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983" y="10412"/>
              <a:ext cx="59" cy="63"/>
            </a:xfrm>
            <a:custGeom>
              <a:avLst/>
              <a:gdLst>
                <a:gd name="T0" fmla="*/ 8 w 119"/>
                <a:gd name="T1" fmla="*/ 13 h 125"/>
                <a:gd name="T2" fmla="*/ 8 w 119"/>
                <a:gd name="T3" fmla="*/ 13 h 125"/>
                <a:gd name="T4" fmla="*/ 7 w 119"/>
                <a:gd name="T5" fmla="*/ 12 h 125"/>
                <a:gd name="T6" fmla="*/ 6 w 119"/>
                <a:gd name="T7" fmla="*/ 11 h 125"/>
                <a:gd name="T8" fmla="*/ 5 w 119"/>
                <a:gd name="T9" fmla="*/ 10 h 125"/>
                <a:gd name="T10" fmla="*/ 4 w 119"/>
                <a:gd name="T11" fmla="*/ 9 h 125"/>
                <a:gd name="T12" fmla="*/ 4 w 119"/>
                <a:gd name="T13" fmla="*/ 8 h 125"/>
                <a:gd name="T14" fmla="*/ 4 w 119"/>
                <a:gd name="T15" fmla="*/ 7 h 125"/>
                <a:gd name="T16" fmla="*/ 4 w 119"/>
                <a:gd name="T17" fmla="*/ 6 h 125"/>
                <a:gd name="T18" fmla="*/ 4 w 119"/>
                <a:gd name="T19" fmla="*/ 6 h 125"/>
                <a:gd name="T20" fmla="*/ 5 w 119"/>
                <a:gd name="T21" fmla="*/ 5 h 125"/>
                <a:gd name="T22" fmla="*/ 6 w 119"/>
                <a:gd name="T23" fmla="*/ 4 h 125"/>
                <a:gd name="T24" fmla="*/ 6 w 119"/>
                <a:gd name="T25" fmla="*/ 4 h 125"/>
                <a:gd name="T26" fmla="*/ 7 w 119"/>
                <a:gd name="T27" fmla="*/ 4 h 125"/>
                <a:gd name="T28" fmla="*/ 8 w 119"/>
                <a:gd name="T29" fmla="*/ 4 h 125"/>
                <a:gd name="T30" fmla="*/ 9 w 119"/>
                <a:gd name="T31" fmla="*/ 4 h 125"/>
                <a:gd name="T32" fmla="*/ 9 w 119"/>
                <a:gd name="T33" fmla="*/ 4 h 125"/>
                <a:gd name="T34" fmla="*/ 10 w 119"/>
                <a:gd name="T35" fmla="*/ 4 h 125"/>
                <a:gd name="T36" fmla="*/ 11 w 119"/>
                <a:gd name="T37" fmla="*/ 4 h 125"/>
                <a:gd name="T38" fmla="*/ 12 w 119"/>
                <a:gd name="T39" fmla="*/ 5 h 125"/>
                <a:gd name="T40" fmla="*/ 13 w 119"/>
                <a:gd name="T41" fmla="*/ 5 h 125"/>
                <a:gd name="T42" fmla="*/ 13 w 119"/>
                <a:gd name="T43" fmla="*/ 6 h 125"/>
                <a:gd name="T44" fmla="*/ 14 w 119"/>
                <a:gd name="T45" fmla="*/ 6 h 125"/>
                <a:gd name="T46" fmla="*/ 14 w 119"/>
                <a:gd name="T47" fmla="*/ 3 h 125"/>
                <a:gd name="T48" fmla="*/ 14 w 119"/>
                <a:gd name="T49" fmla="*/ 2 h 125"/>
                <a:gd name="T50" fmla="*/ 13 w 119"/>
                <a:gd name="T51" fmla="*/ 2 h 125"/>
                <a:gd name="T52" fmla="*/ 12 w 119"/>
                <a:gd name="T53" fmla="*/ 1 h 125"/>
                <a:gd name="T54" fmla="*/ 12 w 119"/>
                <a:gd name="T55" fmla="*/ 1 h 125"/>
                <a:gd name="T56" fmla="*/ 11 w 119"/>
                <a:gd name="T57" fmla="*/ 1 h 125"/>
                <a:gd name="T58" fmla="*/ 10 w 119"/>
                <a:gd name="T59" fmla="*/ 1 h 125"/>
                <a:gd name="T60" fmla="*/ 9 w 119"/>
                <a:gd name="T61" fmla="*/ 0 h 125"/>
                <a:gd name="T62" fmla="*/ 8 w 119"/>
                <a:gd name="T63" fmla="*/ 0 h 125"/>
                <a:gd name="T64" fmla="*/ 7 w 119"/>
                <a:gd name="T65" fmla="*/ 0 h 125"/>
                <a:gd name="T66" fmla="*/ 6 w 119"/>
                <a:gd name="T67" fmla="*/ 1 h 125"/>
                <a:gd name="T68" fmla="*/ 5 w 119"/>
                <a:gd name="T69" fmla="*/ 1 h 125"/>
                <a:gd name="T70" fmla="*/ 3 w 119"/>
                <a:gd name="T71" fmla="*/ 1 h 125"/>
                <a:gd name="T72" fmla="*/ 2 w 119"/>
                <a:gd name="T73" fmla="*/ 2 h 125"/>
                <a:gd name="T74" fmla="*/ 1 w 119"/>
                <a:gd name="T75" fmla="*/ 3 h 125"/>
                <a:gd name="T76" fmla="*/ 1 w 119"/>
                <a:gd name="T77" fmla="*/ 4 h 125"/>
                <a:gd name="T78" fmla="*/ 0 w 119"/>
                <a:gd name="T79" fmla="*/ 6 h 125"/>
                <a:gd name="T80" fmla="*/ 0 w 119"/>
                <a:gd name="T81" fmla="*/ 7 h 125"/>
                <a:gd name="T82" fmla="*/ 0 w 119"/>
                <a:gd name="T83" fmla="*/ 8 h 125"/>
                <a:gd name="T84" fmla="*/ 0 w 119"/>
                <a:gd name="T85" fmla="*/ 9 h 125"/>
                <a:gd name="T86" fmla="*/ 1 w 119"/>
                <a:gd name="T87" fmla="*/ 10 h 125"/>
                <a:gd name="T88" fmla="*/ 1 w 119"/>
                <a:gd name="T89" fmla="*/ 11 h 125"/>
                <a:gd name="T90" fmla="*/ 2 w 119"/>
                <a:gd name="T91" fmla="*/ 12 h 125"/>
                <a:gd name="T92" fmla="*/ 2 w 119"/>
                <a:gd name="T93" fmla="*/ 13 h 125"/>
                <a:gd name="T94" fmla="*/ 3 w 119"/>
                <a:gd name="T95" fmla="*/ 13 h 125"/>
                <a:gd name="T96" fmla="*/ 4 w 119"/>
                <a:gd name="T97" fmla="*/ 14 h 125"/>
                <a:gd name="T98" fmla="*/ 5 w 119"/>
                <a:gd name="T99" fmla="*/ 15 h 125"/>
                <a:gd name="T100" fmla="*/ 6 w 119"/>
                <a:gd name="T101" fmla="*/ 16 h 125"/>
                <a:gd name="T102" fmla="*/ 7 w 119"/>
                <a:gd name="T103" fmla="*/ 16 h 125"/>
                <a:gd name="T104" fmla="*/ 8 w 119"/>
                <a:gd name="T105" fmla="*/ 13 h 125"/>
                <a:gd name="T106" fmla="*/ 8 w 119"/>
                <a:gd name="T107" fmla="*/ 13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9" h="125">
                  <a:moveTo>
                    <a:pt x="66" y="100"/>
                  </a:moveTo>
                  <a:lnTo>
                    <a:pt x="64" y="98"/>
                  </a:lnTo>
                  <a:lnTo>
                    <a:pt x="58" y="94"/>
                  </a:lnTo>
                  <a:lnTo>
                    <a:pt x="51" y="86"/>
                  </a:lnTo>
                  <a:lnTo>
                    <a:pt x="45" y="78"/>
                  </a:lnTo>
                  <a:lnTo>
                    <a:pt x="39" y="68"/>
                  </a:lnTo>
                  <a:lnTo>
                    <a:pt x="35" y="57"/>
                  </a:lnTo>
                  <a:lnTo>
                    <a:pt x="35" y="51"/>
                  </a:lnTo>
                  <a:lnTo>
                    <a:pt x="37" y="47"/>
                  </a:lnTo>
                  <a:lnTo>
                    <a:pt x="39" y="41"/>
                  </a:lnTo>
                  <a:lnTo>
                    <a:pt x="45" y="37"/>
                  </a:lnTo>
                  <a:lnTo>
                    <a:pt x="49" y="31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78" y="26"/>
                  </a:lnTo>
                  <a:lnTo>
                    <a:pt x="84" y="26"/>
                  </a:lnTo>
                  <a:lnTo>
                    <a:pt x="90" y="29"/>
                  </a:lnTo>
                  <a:lnTo>
                    <a:pt x="99" y="33"/>
                  </a:lnTo>
                  <a:lnTo>
                    <a:pt x="107" y="37"/>
                  </a:lnTo>
                  <a:lnTo>
                    <a:pt x="111" y="41"/>
                  </a:lnTo>
                  <a:lnTo>
                    <a:pt x="113" y="43"/>
                  </a:lnTo>
                  <a:lnTo>
                    <a:pt x="119" y="20"/>
                  </a:lnTo>
                  <a:lnTo>
                    <a:pt x="117" y="16"/>
                  </a:lnTo>
                  <a:lnTo>
                    <a:pt x="109" y="12"/>
                  </a:lnTo>
                  <a:lnTo>
                    <a:pt x="103" y="8"/>
                  </a:lnTo>
                  <a:lnTo>
                    <a:pt x="97" y="6"/>
                  </a:lnTo>
                  <a:lnTo>
                    <a:pt x="90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49" y="2"/>
                  </a:lnTo>
                  <a:lnTo>
                    <a:pt x="41" y="4"/>
                  </a:lnTo>
                  <a:lnTo>
                    <a:pt x="31" y="8"/>
                  </a:lnTo>
                  <a:lnTo>
                    <a:pt x="23" y="14"/>
                  </a:lnTo>
                  <a:lnTo>
                    <a:pt x="15" y="24"/>
                  </a:lnTo>
                  <a:lnTo>
                    <a:pt x="8" y="31"/>
                  </a:lnTo>
                  <a:lnTo>
                    <a:pt x="4" y="41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8" y="74"/>
                  </a:lnTo>
                  <a:lnTo>
                    <a:pt x="12" y="82"/>
                  </a:lnTo>
                  <a:lnTo>
                    <a:pt x="19" y="90"/>
                  </a:lnTo>
                  <a:lnTo>
                    <a:pt x="23" y="98"/>
                  </a:lnTo>
                  <a:lnTo>
                    <a:pt x="29" y="104"/>
                  </a:lnTo>
                  <a:lnTo>
                    <a:pt x="35" y="107"/>
                  </a:lnTo>
                  <a:lnTo>
                    <a:pt x="43" y="113"/>
                  </a:lnTo>
                  <a:lnTo>
                    <a:pt x="52" y="121"/>
                  </a:lnTo>
                  <a:lnTo>
                    <a:pt x="56" y="125"/>
                  </a:lnTo>
                  <a:lnTo>
                    <a:pt x="6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781" y="9899"/>
              <a:ext cx="37" cy="36"/>
            </a:xfrm>
            <a:custGeom>
              <a:avLst/>
              <a:gdLst>
                <a:gd name="T0" fmla="*/ 5 w 74"/>
                <a:gd name="T1" fmla="*/ 7 h 72"/>
                <a:gd name="T2" fmla="*/ 6 w 74"/>
                <a:gd name="T3" fmla="*/ 7 h 72"/>
                <a:gd name="T4" fmla="*/ 6 w 74"/>
                <a:gd name="T5" fmla="*/ 6 h 72"/>
                <a:gd name="T6" fmla="*/ 6 w 74"/>
                <a:gd name="T7" fmla="*/ 6 h 72"/>
                <a:gd name="T8" fmla="*/ 7 w 74"/>
                <a:gd name="T9" fmla="*/ 5 h 72"/>
                <a:gd name="T10" fmla="*/ 6 w 74"/>
                <a:gd name="T11" fmla="*/ 4 h 72"/>
                <a:gd name="T12" fmla="*/ 6 w 74"/>
                <a:gd name="T13" fmla="*/ 4 h 72"/>
                <a:gd name="T14" fmla="*/ 6 w 74"/>
                <a:gd name="T15" fmla="*/ 3 h 72"/>
                <a:gd name="T16" fmla="*/ 5 w 74"/>
                <a:gd name="T17" fmla="*/ 3 h 72"/>
                <a:gd name="T18" fmla="*/ 4 w 74"/>
                <a:gd name="T19" fmla="*/ 3 h 72"/>
                <a:gd name="T20" fmla="*/ 3 w 74"/>
                <a:gd name="T21" fmla="*/ 4 h 72"/>
                <a:gd name="T22" fmla="*/ 3 w 74"/>
                <a:gd name="T23" fmla="*/ 4 h 72"/>
                <a:gd name="T24" fmla="*/ 2 w 74"/>
                <a:gd name="T25" fmla="*/ 4 h 72"/>
                <a:gd name="T26" fmla="*/ 1 w 74"/>
                <a:gd name="T27" fmla="*/ 4 h 72"/>
                <a:gd name="T28" fmla="*/ 0 w 74"/>
                <a:gd name="T29" fmla="*/ 4 h 72"/>
                <a:gd name="T30" fmla="*/ 1 w 74"/>
                <a:gd name="T31" fmla="*/ 3 h 72"/>
                <a:gd name="T32" fmla="*/ 1 w 74"/>
                <a:gd name="T33" fmla="*/ 3 h 72"/>
                <a:gd name="T34" fmla="*/ 1 w 74"/>
                <a:gd name="T35" fmla="*/ 2 h 72"/>
                <a:gd name="T36" fmla="*/ 2 w 74"/>
                <a:gd name="T37" fmla="*/ 1 h 72"/>
                <a:gd name="T38" fmla="*/ 3 w 74"/>
                <a:gd name="T39" fmla="*/ 1 h 72"/>
                <a:gd name="T40" fmla="*/ 3 w 74"/>
                <a:gd name="T41" fmla="*/ 1 h 72"/>
                <a:gd name="T42" fmla="*/ 4 w 74"/>
                <a:gd name="T43" fmla="*/ 0 h 72"/>
                <a:gd name="T44" fmla="*/ 5 w 74"/>
                <a:gd name="T45" fmla="*/ 0 h 72"/>
                <a:gd name="T46" fmla="*/ 6 w 74"/>
                <a:gd name="T47" fmla="*/ 0 h 72"/>
                <a:gd name="T48" fmla="*/ 7 w 74"/>
                <a:gd name="T49" fmla="*/ 1 h 72"/>
                <a:gd name="T50" fmla="*/ 7 w 74"/>
                <a:gd name="T51" fmla="*/ 1 h 72"/>
                <a:gd name="T52" fmla="*/ 8 w 74"/>
                <a:gd name="T53" fmla="*/ 2 h 72"/>
                <a:gd name="T54" fmla="*/ 9 w 74"/>
                <a:gd name="T55" fmla="*/ 2 h 72"/>
                <a:gd name="T56" fmla="*/ 9 w 74"/>
                <a:gd name="T57" fmla="*/ 3 h 72"/>
                <a:gd name="T58" fmla="*/ 9 w 74"/>
                <a:gd name="T59" fmla="*/ 4 h 72"/>
                <a:gd name="T60" fmla="*/ 10 w 74"/>
                <a:gd name="T61" fmla="*/ 5 h 72"/>
                <a:gd name="T62" fmla="*/ 9 w 74"/>
                <a:gd name="T63" fmla="*/ 6 h 72"/>
                <a:gd name="T64" fmla="*/ 9 w 74"/>
                <a:gd name="T65" fmla="*/ 7 h 72"/>
                <a:gd name="T66" fmla="*/ 9 w 74"/>
                <a:gd name="T67" fmla="*/ 7 h 72"/>
                <a:gd name="T68" fmla="*/ 8 w 74"/>
                <a:gd name="T69" fmla="*/ 8 h 72"/>
                <a:gd name="T70" fmla="*/ 7 w 74"/>
                <a:gd name="T71" fmla="*/ 9 h 72"/>
                <a:gd name="T72" fmla="*/ 7 w 74"/>
                <a:gd name="T73" fmla="*/ 9 h 72"/>
                <a:gd name="T74" fmla="*/ 6 w 74"/>
                <a:gd name="T75" fmla="*/ 9 h 72"/>
                <a:gd name="T76" fmla="*/ 5 w 74"/>
                <a:gd name="T77" fmla="*/ 9 h 72"/>
                <a:gd name="T78" fmla="*/ 4 w 74"/>
                <a:gd name="T79" fmla="*/ 9 h 72"/>
                <a:gd name="T80" fmla="*/ 3 w 74"/>
                <a:gd name="T81" fmla="*/ 9 h 72"/>
                <a:gd name="T82" fmla="*/ 3 w 74"/>
                <a:gd name="T83" fmla="*/ 9 h 72"/>
                <a:gd name="T84" fmla="*/ 2 w 74"/>
                <a:gd name="T85" fmla="*/ 8 h 72"/>
                <a:gd name="T86" fmla="*/ 1 w 74"/>
                <a:gd name="T87" fmla="*/ 7 h 72"/>
                <a:gd name="T88" fmla="*/ 1 w 74"/>
                <a:gd name="T89" fmla="*/ 7 h 72"/>
                <a:gd name="T90" fmla="*/ 1 w 74"/>
                <a:gd name="T91" fmla="*/ 6 h 72"/>
                <a:gd name="T92" fmla="*/ 0 w 74"/>
                <a:gd name="T93" fmla="*/ 5 h 72"/>
                <a:gd name="T94" fmla="*/ 1 w 74"/>
                <a:gd name="T95" fmla="*/ 5 h 72"/>
                <a:gd name="T96" fmla="*/ 2 w 74"/>
                <a:gd name="T97" fmla="*/ 5 h 72"/>
                <a:gd name="T98" fmla="*/ 2 w 74"/>
                <a:gd name="T99" fmla="*/ 5 h 72"/>
                <a:gd name="T100" fmla="*/ 3 w 74"/>
                <a:gd name="T101" fmla="*/ 5 h 72"/>
                <a:gd name="T102" fmla="*/ 3 w 74"/>
                <a:gd name="T103" fmla="*/ 6 h 72"/>
                <a:gd name="T104" fmla="*/ 4 w 74"/>
                <a:gd name="T105" fmla="*/ 6 h 72"/>
                <a:gd name="T106" fmla="*/ 4 w 74"/>
                <a:gd name="T107" fmla="*/ 7 h 72"/>
                <a:gd name="T108" fmla="*/ 5 w 74"/>
                <a:gd name="T109" fmla="*/ 7 h 72"/>
                <a:gd name="T110" fmla="*/ 5 w 74"/>
                <a:gd name="T111" fmla="*/ 7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72">
                  <a:moveTo>
                    <a:pt x="37" y="52"/>
                  </a:moveTo>
                  <a:lnTo>
                    <a:pt x="42" y="50"/>
                  </a:lnTo>
                  <a:lnTo>
                    <a:pt x="46" y="46"/>
                  </a:lnTo>
                  <a:lnTo>
                    <a:pt x="48" y="41"/>
                  </a:lnTo>
                  <a:lnTo>
                    <a:pt x="52" y="35"/>
                  </a:lnTo>
                  <a:lnTo>
                    <a:pt x="48" y="29"/>
                  </a:lnTo>
                  <a:lnTo>
                    <a:pt x="46" y="25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27" y="23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7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2" y="9"/>
                  </a:lnTo>
                  <a:lnTo>
                    <a:pt x="66" y="13"/>
                  </a:lnTo>
                  <a:lnTo>
                    <a:pt x="70" y="21"/>
                  </a:lnTo>
                  <a:lnTo>
                    <a:pt x="72" y="27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2" y="72"/>
                  </a:lnTo>
                  <a:lnTo>
                    <a:pt x="37" y="72"/>
                  </a:lnTo>
                  <a:lnTo>
                    <a:pt x="29" y="72"/>
                  </a:lnTo>
                  <a:lnTo>
                    <a:pt x="23" y="70"/>
                  </a:lnTo>
                  <a:lnTo>
                    <a:pt x="17" y="66"/>
                  </a:lnTo>
                  <a:lnTo>
                    <a:pt x="13" y="62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15" y="39"/>
                  </a:lnTo>
                  <a:lnTo>
                    <a:pt x="21" y="39"/>
                  </a:lnTo>
                  <a:lnTo>
                    <a:pt x="23" y="44"/>
                  </a:lnTo>
                  <a:lnTo>
                    <a:pt x="27" y="48"/>
                  </a:lnTo>
                  <a:lnTo>
                    <a:pt x="31" y="50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869" y="9923"/>
              <a:ext cx="36" cy="35"/>
            </a:xfrm>
            <a:custGeom>
              <a:avLst/>
              <a:gdLst>
                <a:gd name="T0" fmla="*/ 5 w 72"/>
                <a:gd name="T1" fmla="*/ 6 h 71"/>
                <a:gd name="T2" fmla="*/ 6 w 72"/>
                <a:gd name="T3" fmla="*/ 6 h 71"/>
                <a:gd name="T4" fmla="*/ 6 w 72"/>
                <a:gd name="T5" fmla="*/ 5 h 71"/>
                <a:gd name="T6" fmla="*/ 7 w 72"/>
                <a:gd name="T7" fmla="*/ 5 h 71"/>
                <a:gd name="T8" fmla="*/ 7 w 72"/>
                <a:gd name="T9" fmla="*/ 4 h 71"/>
                <a:gd name="T10" fmla="*/ 7 w 72"/>
                <a:gd name="T11" fmla="*/ 4 h 71"/>
                <a:gd name="T12" fmla="*/ 6 w 72"/>
                <a:gd name="T13" fmla="*/ 3 h 71"/>
                <a:gd name="T14" fmla="*/ 6 w 72"/>
                <a:gd name="T15" fmla="*/ 2 h 71"/>
                <a:gd name="T16" fmla="*/ 5 w 72"/>
                <a:gd name="T17" fmla="*/ 2 h 71"/>
                <a:gd name="T18" fmla="*/ 4 w 72"/>
                <a:gd name="T19" fmla="*/ 3 h 71"/>
                <a:gd name="T20" fmla="*/ 3 w 72"/>
                <a:gd name="T21" fmla="*/ 3 h 71"/>
                <a:gd name="T22" fmla="*/ 3 w 72"/>
                <a:gd name="T23" fmla="*/ 3 h 71"/>
                <a:gd name="T24" fmla="*/ 2 w 72"/>
                <a:gd name="T25" fmla="*/ 3 h 71"/>
                <a:gd name="T26" fmla="*/ 1 w 72"/>
                <a:gd name="T27" fmla="*/ 3 h 71"/>
                <a:gd name="T28" fmla="*/ 0 w 72"/>
                <a:gd name="T29" fmla="*/ 3 h 71"/>
                <a:gd name="T30" fmla="*/ 0 w 72"/>
                <a:gd name="T31" fmla="*/ 3 h 71"/>
                <a:gd name="T32" fmla="*/ 1 w 72"/>
                <a:gd name="T33" fmla="*/ 2 h 71"/>
                <a:gd name="T34" fmla="*/ 1 w 72"/>
                <a:gd name="T35" fmla="*/ 1 h 71"/>
                <a:gd name="T36" fmla="*/ 2 w 72"/>
                <a:gd name="T37" fmla="*/ 1 h 71"/>
                <a:gd name="T38" fmla="*/ 2 w 72"/>
                <a:gd name="T39" fmla="*/ 0 h 71"/>
                <a:gd name="T40" fmla="*/ 3 w 72"/>
                <a:gd name="T41" fmla="*/ 0 h 71"/>
                <a:gd name="T42" fmla="*/ 4 w 72"/>
                <a:gd name="T43" fmla="*/ 0 h 71"/>
                <a:gd name="T44" fmla="*/ 5 w 72"/>
                <a:gd name="T45" fmla="*/ 0 h 71"/>
                <a:gd name="T46" fmla="*/ 6 w 72"/>
                <a:gd name="T47" fmla="*/ 0 h 71"/>
                <a:gd name="T48" fmla="*/ 7 w 72"/>
                <a:gd name="T49" fmla="*/ 0 h 71"/>
                <a:gd name="T50" fmla="*/ 7 w 72"/>
                <a:gd name="T51" fmla="*/ 0 h 71"/>
                <a:gd name="T52" fmla="*/ 8 w 72"/>
                <a:gd name="T53" fmla="*/ 1 h 71"/>
                <a:gd name="T54" fmla="*/ 8 w 72"/>
                <a:gd name="T55" fmla="*/ 1 h 71"/>
                <a:gd name="T56" fmla="*/ 9 w 72"/>
                <a:gd name="T57" fmla="*/ 2 h 71"/>
                <a:gd name="T58" fmla="*/ 9 w 72"/>
                <a:gd name="T59" fmla="*/ 3 h 71"/>
                <a:gd name="T60" fmla="*/ 9 w 72"/>
                <a:gd name="T61" fmla="*/ 4 h 71"/>
                <a:gd name="T62" fmla="*/ 9 w 72"/>
                <a:gd name="T63" fmla="*/ 5 h 71"/>
                <a:gd name="T64" fmla="*/ 9 w 72"/>
                <a:gd name="T65" fmla="*/ 6 h 71"/>
                <a:gd name="T66" fmla="*/ 8 w 72"/>
                <a:gd name="T67" fmla="*/ 6 h 71"/>
                <a:gd name="T68" fmla="*/ 8 w 72"/>
                <a:gd name="T69" fmla="*/ 7 h 71"/>
                <a:gd name="T70" fmla="*/ 7 w 72"/>
                <a:gd name="T71" fmla="*/ 8 h 71"/>
                <a:gd name="T72" fmla="*/ 7 w 72"/>
                <a:gd name="T73" fmla="*/ 8 h 71"/>
                <a:gd name="T74" fmla="*/ 6 w 72"/>
                <a:gd name="T75" fmla="*/ 8 h 71"/>
                <a:gd name="T76" fmla="*/ 5 w 72"/>
                <a:gd name="T77" fmla="*/ 8 h 71"/>
                <a:gd name="T78" fmla="*/ 4 w 72"/>
                <a:gd name="T79" fmla="*/ 8 h 71"/>
                <a:gd name="T80" fmla="*/ 3 w 72"/>
                <a:gd name="T81" fmla="*/ 8 h 71"/>
                <a:gd name="T82" fmla="*/ 2 w 72"/>
                <a:gd name="T83" fmla="*/ 8 h 71"/>
                <a:gd name="T84" fmla="*/ 2 w 72"/>
                <a:gd name="T85" fmla="*/ 7 h 71"/>
                <a:gd name="T86" fmla="*/ 1 w 72"/>
                <a:gd name="T87" fmla="*/ 7 h 71"/>
                <a:gd name="T88" fmla="*/ 1 w 72"/>
                <a:gd name="T89" fmla="*/ 6 h 71"/>
                <a:gd name="T90" fmla="*/ 0 w 72"/>
                <a:gd name="T91" fmla="*/ 5 h 71"/>
                <a:gd name="T92" fmla="*/ 0 w 72"/>
                <a:gd name="T93" fmla="*/ 5 h 71"/>
                <a:gd name="T94" fmla="*/ 1 w 72"/>
                <a:gd name="T95" fmla="*/ 5 h 71"/>
                <a:gd name="T96" fmla="*/ 2 w 72"/>
                <a:gd name="T97" fmla="*/ 5 h 71"/>
                <a:gd name="T98" fmla="*/ 2 w 72"/>
                <a:gd name="T99" fmla="*/ 5 h 71"/>
                <a:gd name="T100" fmla="*/ 3 w 72"/>
                <a:gd name="T101" fmla="*/ 5 h 71"/>
                <a:gd name="T102" fmla="*/ 3 w 72"/>
                <a:gd name="T103" fmla="*/ 5 h 71"/>
                <a:gd name="T104" fmla="*/ 4 w 72"/>
                <a:gd name="T105" fmla="*/ 5 h 71"/>
                <a:gd name="T106" fmla="*/ 4 w 72"/>
                <a:gd name="T107" fmla="*/ 6 h 71"/>
                <a:gd name="T108" fmla="*/ 5 w 72"/>
                <a:gd name="T109" fmla="*/ 6 h 71"/>
                <a:gd name="T110" fmla="*/ 5 w 72"/>
                <a:gd name="T111" fmla="*/ 6 h 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71">
                  <a:moveTo>
                    <a:pt x="35" y="51"/>
                  </a:moveTo>
                  <a:lnTo>
                    <a:pt x="41" y="49"/>
                  </a:lnTo>
                  <a:lnTo>
                    <a:pt x="45" y="47"/>
                  </a:lnTo>
                  <a:lnTo>
                    <a:pt x="49" y="43"/>
                  </a:lnTo>
                  <a:lnTo>
                    <a:pt x="51" y="37"/>
                  </a:lnTo>
                  <a:lnTo>
                    <a:pt x="49" y="32"/>
                  </a:lnTo>
                  <a:lnTo>
                    <a:pt x="45" y="26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7" y="24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2" y="35"/>
                  </a:lnTo>
                  <a:lnTo>
                    <a:pt x="70" y="41"/>
                  </a:lnTo>
                  <a:lnTo>
                    <a:pt x="68" y="49"/>
                  </a:lnTo>
                  <a:lnTo>
                    <a:pt x="64" y="53"/>
                  </a:lnTo>
                  <a:lnTo>
                    <a:pt x="60" y="61"/>
                  </a:lnTo>
                  <a:lnTo>
                    <a:pt x="55" y="65"/>
                  </a:lnTo>
                  <a:lnTo>
                    <a:pt x="49" y="69"/>
                  </a:lnTo>
                  <a:lnTo>
                    <a:pt x="43" y="71"/>
                  </a:lnTo>
                  <a:lnTo>
                    <a:pt x="35" y="71"/>
                  </a:lnTo>
                  <a:lnTo>
                    <a:pt x="27" y="71"/>
                  </a:lnTo>
                  <a:lnTo>
                    <a:pt x="22" y="69"/>
                  </a:lnTo>
                  <a:lnTo>
                    <a:pt x="16" y="65"/>
                  </a:lnTo>
                  <a:lnTo>
                    <a:pt x="10" y="63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5" y="47"/>
                  </a:lnTo>
                  <a:lnTo>
                    <a:pt x="29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4869" y="9933"/>
              <a:ext cx="12" cy="12"/>
            </a:xfrm>
            <a:custGeom>
              <a:avLst/>
              <a:gdLst>
                <a:gd name="T0" fmla="*/ 0 w 23"/>
                <a:gd name="T1" fmla="*/ 1 h 23"/>
                <a:gd name="T2" fmla="*/ 0 w 23"/>
                <a:gd name="T3" fmla="*/ 3 h 23"/>
                <a:gd name="T4" fmla="*/ 2 w 23"/>
                <a:gd name="T5" fmla="*/ 3 h 23"/>
                <a:gd name="T6" fmla="*/ 3 w 23"/>
                <a:gd name="T7" fmla="*/ 3 h 23"/>
                <a:gd name="T8" fmla="*/ 3 w 23"/>
                <a:gd name="T9" fmla="*/ 1 h 23"/>
                <a:gd name="T10" fmla="*/ 2 w 23"/>
                <a:gd name="T11" fmla="*/ 0 h 23"/>
                <a:gd name="T12" fmla="*/ 0 w 23"/>
                <a:gd name="T13" fmla="*/ 1 h 23"/>
                <a:gd name="T14" fmla="*/ 0 w 23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3">
                  <a:moveTo>
                    <a:pt x="0" y="8"/>
                  </a:moveTo>
                  <a:lnTo>
                    <a:pt x="0" y="21"/>
                  </a:lnTo>
                  <a:lnTo>
                    <a:pt x="10" y="23"/>
                  </a:lnTo>
                  <a:lnTo>
                    <a:pt x="22" y="19"/>
                  </a:lnTo>
                  <a:lnTo>
                    <a:pt x="23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4782" y="9909"/>
              <a:ext cx="10" cy="15"/>
            </a:xfrm>
            <a:custGeom>
              <a:avLst/>
              <a:gdLst>
                <a:gd name="T0" fmla="*/ 0 w 19"/>
                <a:gd name="T1" fmla="*/ 1 h 29"/>
                <a:gd name="T2" fmla="*/ 0 w 19"/>
                <a:gd name="T3" fmla="*/ 3 h 29"/>
                <a:gd name="T4" fmla="*/ 2 w 19"/>
                <a:gd name="T5" fmla="*/ 4 h 29"/>
                <a:gd name="T6" fmla="*/ 3 w 19"/>
                <a:gd name="T7" fmla="*/ 3 h 29"/>
                <a:gd name="T8" fmla="*/ 3 w 19"/>
                <a:gd name="T9" fmla="*/ 1 h 29"/>
                <a:gd name="T10" fmla="*/ 2 w 19"/>
                <a:gd name="T11" fmla="*/ 0 h 29"/>
                <a:gd name="T12" fmla="*/ 0 w 19"/>
                <a:gd name="T13" fmla="*/ 1 h 29"/>
                <a:gd name="T14" fmla="*/ 0 w 19"/>
                <a:gd name="T15" fmla="*/ 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29">
                  <a:moveTo>
                    <a:pt x="0" y="8"/>
                  </a:moveTo>
                  <a:lnTo>
                    <a:pt x="0" y="22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19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4099" y="10908"/>
              <a:ext cx="254" cy="108"/>
            </a:xfrm>
            <a:custGeom>
              <a:avLst/>
              <a:gdLst>
                <a:gd name="T0" fmla="*/ 15 w 509"/>
                <a:gd name="T1" fmla="*/ 1 h 214"/>
                <a:gd name="T2" fmla="*/ 18 w 509"/>
                <a:gd name="T3" fmla="*/ 2 h 214"/>
                <a:gd name="T4" fmla="*/ 21 w 509"/>
                <a:gd name="T5" fmla="*/ 2 h 214"/>
                <a:gd name="T6" fmla="*/ 23 w 509"/>
                <a:gd name="T7" fmla="*/ 3 h 214"/>
                <a:gd name="T8" fmla="*/ 25 w 509"/>
                <a:gd name="T9" fmla="*/ 4 h 214"/>
                <a:gd name="T10" fmla="*/ 28 w 509"/>
                <a:gd name="T11" fmla="*/ 5 h 214"/>
                <a:gd name="T12" fmla="*/ 31 w 509"/>
                <a:gd name="T13" fmla="*/ 6 h 214"/>
                <a:gd name="T14" fmla="*/ 34 w 509"/>
                <a:gd name="T15" fmla="*/ 7 h 214"/>
                <a:gd name="T16" fmla="*/ 37 w 509"/>
                <a:gd name="T17" fmla="*/ 8 h 214"/>
                <a:gd name="T18" fmla="*/ 40 w 509"/>
                <a:gd name="T19" fmla="*/ 10 h 214"/>
                <a:gd name="T20" fmla="*/ 43 w 509"/>
                <a:gd name="T21" fmla="*/ 11 h 214"/>
                <a:gd name="T22" fmla="*/ 46 w 509"/>
                <a:gd name="T23" fmla="*/ 13 h 214"/>
                <a:gd name="T24" fmla="*/ 49 w 509"/>
                <a:gd name="T25" fmla="*/ 14 h 214"/>
                <a:gd name="T26" fmla="*/ 52 w 509"/>
                <a:gd name="T27" fmla="*/ 16 h 214"/>
                <a:gd name="T28" fmla="*/ 55 w 509"/>
                <a:gd name="T29" fmla="*/ 18 h 214"/>
                <a:gd name="T30" fmla="*/ 58 w 509"/>
                <a:gd name="T31" fmla="*/ 20 h 214"/>
                <a:gd name="T32" fmla="*/ 60 w 509"/>
                <a:gd name="T33" fmla="*/ 22 h 214"/>
                <a:gd name="T34" fmla="*/ 62 w 509"/>
                <a:gd name="T35" fmla="*/ 25 h 214"/>
                <a:gd name="T36" fmla="*/ 61 w 509"/>
                <a:gd name="T37" fmla="*/ 28 h 214"/>
                <a:gd name="T38" fmla="*/ 60 w 509"/>
                <a:gd name="T39" fmla="*/ 28 h 214"/>
                <a:gd name="T40" fmla="*/ 57 w 509"/>
                <a:gd name="T41" fmla="*/ 27 h 214"/>
                <a:gd name="T42" fmla="*/ 54 w 509"/>
                <a:gd name="T43" fmla="*/ 27 h 214"/>
                <a:gd name="T44" fmla="*/ 51 w 509"/>
                <a:gd name="T45" fmla="*/ 27 h 214"/>
                <a:gd name="T46" fmla="*/ 48 w 509"/>
                <a:gd name="T47" fmla="*/ 27 h 214"/>
                <a:gd name="T48" fmla="*/ 46 w 509"/>
                <a:gd name="T49" fmla="*/ 27 h 214"/>
                <a:gd name="T50" fmla="*/ 43 w 509"/>
                <a:gd name="T51" fmla="*/ 27 h 214"/>
                <a:gd name="T52" fmla="*/ 41 w 509"/>
                <a:gd name="T53" fmla="*/ 27 h 214"/>
                <a:gd name="T54" fmla="*/ 39 w 509"/>
                <a:gd name="T55" fmla="*/ 27 h 214"/>
                <a:gd name="T56" fmla="*/ 36 w 509"/>
                <a:gd name="T57" fmla="*/ 27 h 214"/>
                <a:gd name="T58" fmla="*/ 34 w 509"/>
                <a:gd name="T59" fmla="*/ 27 h 214"/>
                <a:gd name="T60" fmla="*/ 31 w 509"/>
                <a:gd name="T61" fmla="*/ 27 h 214"/>
                <a:gd name="T62" fmla="*/ 28 w 509"/>
                <a:gd name="T63" fmla="*/ 27 h 214"/>
                <a:gd name="T64" fmla="*/ 26 w 509"/>
                <a:gd name="T65" fmla="*/ 27 h 214"/>
                <a:gd name="T66" fmla="*/ 23 w 509"/>
                <a:gd name="T67" fmla="*/ 28 h 214"/>
                <a:gd name="T68" fmla="*/ 0 w 509"/>
                <a:gd name="T69" fmla="*/ 19 h 214"/>
                <a:gd name="T70" fmla="*/ 23 w 509"/>
                <a:gd name="T71" fmla="*/ 10 h 214"/>
                <a:gd name="T72" fmla="*/ 54 w 509"/>
                <a:gd name="T73" fmla="*/ 23 h 214"/>
                <a:gd name="T74" fmla="*/ 53 w 509"/>
                <a:gd name="T75" fmla="*/ 22 h 214"/>
                <a:gd name="T76" fmla="*/ 50 w 509"/>
                <a:gd name="T77" fmla="*/ 20 h 214"/>
                <a:gd name="T78" fmla="*/ 48 w 509"/>
                <a:gd name="T79" fmla="*/ 18 h 214"/>
                <a:gd name="T80" fmla="*/ 45 w 509"/>
                <a:gd name="T81" fmla="*/ 16 h 214"/>
                <a:gd name="T82" fmla="*/ 42 w 509"/>
                <a:gd name="T83" fmla="*/ 15 h 214"/>
                <a:gd name="T84" fmla="*/ 40 w 509"/>
                <a:gd name="T85" fmla="*/ 14 h 214"/>
                <a:gd name="T86" fmla="*/ 38 w 509"/>
                <a:gd name="T87" fmla="*/ 13 h 214"/>
                <a:gd name="T88" fmla="*/ 35 w 509"/>
                <a:gd name="T89" fmla="*/ 12 h 214"/>
                <a:gd name="T90" fmla="*/ 32 w 509"/>
                <a:gd name="T91" fmla="*/ 10 h 214"/>
                <a:gd name="T92" fmla="*/ 29 w 509"/>
                <a:gd name="T93" fmla="*/ 9 h 214"/>
                <a:gd name="T94" fmla="*/ 25 w 509"/>
                <a:gd name="T95" fmla="*/ 8 h 214"/>
                <a:gd name="T96" fmla="*/ 22 w 509"/>
                <a:gd name="T97" fmla="*/ 7 h 214"/>
                <a:gd name="T98" fmla="*/ 18 w 509"/>
                <a:gd name="T99" fmla="*/ 6 h 214"/>
                <a:gd name="T100" fmla="*/ 14 w 509"/>
                <a:gd name="T101" fmla="*/ 5 h 214"/>
                <a:gd name="T102" fmla="*/ 14 w 509"/>
                <a:gd name="T103" fmla="*/ 0 h 2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9" h="214">
                  <a:moveTo>
                    <a:pt x="115" y="0"/>
                  </a:moveTo>
                  <a:lnTo>
                    <a:pt x="117" y="0"/>
                  </a:lnTo>
                  <a:lnTo>
                    <a:pt x="127" y="2"/>
                  </a:lnTo>
                  <a:lnTo>
                    <a:pt x="132" y="4"/>
                  </a:lnTo>
                  <a:lnTo>
                    <a:pt x="140" y="6"/>
                  </a:lnTo>
                  <a:lnTo>
                    <a:pt x="148" y="9"/>
                  </a:lnTo>
                  <a:lnTo>
                    <a:pt x="160" y="11"/>
                  </a:lnTo>
                  <a:lnTo>
                    <a:pt x="164" y="13"/>
                  </a:lnTo>
                  <a:lnTo>
                    <a:pt x="169" y="15"/>
                  </a:lnTo>
                  <a:lnTo>
                    <a:pt x="175" y="15"/>
                  </a:lnTo>
                  <a:lnTo>
                    <a:pt x="181" y="17"/>
                  </a:lnTo>
                  <a:lnTo>
                    <a:pt x="187" y="19"/>
                  </a:lnTo>
                  <a:lnTo>
                    <a:pt x="193" y="21"/>
                  </a:lnTo>
                  <a:lnTo>
                    <a:pt x="201" y="23"/>
                  </a:lnTo>
                  <a:lnTo>
                    <a:pt x="206" y="27"/>
                  </a:lnTo>
                  <a:lnTo>
                    <a:pt x="212" y="29"/>
                  </a:lnTo>
                  <a:lnTo>
                    <a:pt x="220" y="31"/>
                  </a:lnTo>
                  <a:lnTo>
                    <a:pt x="228" y="33"/>
                  </a:lnTo>
                  <a:lnTo>
                    <a:pt x="234" y="37"/>
                  </a:lnTo>
                  <a:lnTo>
                    <a:pt x="242" y="39"/>
                  </a:lnTo>
                  <a:lnTo>
                    <a:pt x="249" y="43"/>
                  </a:lnTo>
                  <a:lnTo>
                    <a:pt x="257" y="47"/>
                  </a:lnTo>
                  <a:lnTo>
                    <a:pt x="267" y="50"/>
                  </a:lnTo>
                  <a:lnTo>
                    <a:pt x="273" y="52"/>
                  </a:lnTo>
                  <a:lnTo>
                    <a:pt x="283" y="56"/>
                  </a:lnTo>
                  <a:lnTo>
                    <a:pt x="288" y="58"/>
                  </a:lnTo>
                  <a:lnTo>
                    <a:pt x="298" y="62"/>
                  </a:lnTo>
                  <a:lnTo>
                    <a:pt x="306" y="64"/>
                  </a:lnTo>
                  <a:lnTo>
                    <a:pt x="314" y="70"/>
                  </a:lnTo>
                  <a:lnTo>
                    <a:pt x="322" y="74"/>
                  </a:lnTo>
                  <a:lnTo>
                    <a:pt x="331" y="78"/>
                  </a:lnTo>
                  <a:lnTo>
                    <a:pt x="339" y="80"/>
                  </a:lnTo>
                  <a:lnTo>
                    <a:pt x="347" y="86"/>
                  </a:lnTo>
                  <a:lnTo>
                    <a:pt x="355" y="89"/>
                  </a:lnTo>
                  <a:lnTo>
                    <a:pt x="364" y="93"/>
                  </a:lnTo>
                  <a:lnTo>
                    <a:pt x="370" y="97"/>
                  </a:lnTo>
                  <a:lnTo>
                    <a:pt x="380" y="101"/>
                  </a:lnTo>
                  <a:lnTo>
                    <a:pt x="388" y="107"/>
                  </a:lnTo>
                  <a:lnTo>
                    <a:pt x="398" y="111"/>
                  </a:lnTo>
                  <a:lnTo>
                    <a:pt x="403" y="115"/>
                  </a:lnTo>
                  <a:lnTo>
                    <a:pt x="411" y="121"/>
                  </a:lnTo>
                  <a:lnTo>
                    <a:pt x="419" y="125"/>
                  </a:lnTo>
                  <a:lnTo>
                    <a:pt x="427" y="130"/>
                  </a:lnTo>
                  <a:lnTo>
                    <a:pt x="435" y="134"/>
                  </a:lnTo>
                  <a:lnTo>
                    <a:pt x="442" y="140"/>
                  </a:lnTo>
                  <a:lnTo>
                    <a:pt x="448" y="146"/>
                  </a:lnTo>
                  <a:lnTo>
                    <a:pt x="458" y="152"/>
                  </a:lnTo>
                  <a:lnTo>
                    <a:pt x="464" y="156"/>
                  </a:lnTo>
                  <a:lnTo>
                    <a:pt x="470" y="162"/>
                  </a:lnTo>
                  <a:lnTo>
                    <a:pt x="477" y="167"/>
                  </a:lnTo>
                  <a:lnTo>
                    <a:pt x="483" y="173"/>
                  </a:lnTo>
                  <a:lnTo>
                    <a:pt x="489" y="181"/>
                  </a:lnTo>
                  <a:lnTo>
                    <a:pt x="497" y="187"/>
                  </a:lnTo>
                  <a:lnTo>
                    <a:pt x="503" y="193"/>
                  </a:lnTo>
                  <a:lnTo>
                    <a:pt x="509" y="199"/>
                  </a:lnTo>
                  <a:lnTo>
                    <a:pt x="499" y="214"/>
                  </a:lnTo>
                  <a:lnTo>
                    <a:pt x="495" y="214"/>
                  </a:lnTo>
                  <a:lnTo>
                    <a:pt x="489" y="214"/>
                  </a:lnTo>
                  <a:lnTo>
                    <a:pt x="485" y="214"/>
                  </a:lnTo>
                  <a:lnTo>
                    <a:pt x="481" y="214"/>
                  </a:lnTo>
                  <a:lnTo>
                    <a:pt x="476" y="214"/>
                  </a:lnTo>
                  <a:lnTo>
                    <a:pt x="470" y="214"/>
                  </a:lnTo>
                  <a:lnTo>
                    <a:pt x="462" y="212"/>
                  </a:lnTo>
                  <a:lnTo>
                    <a:pt x="456" y="212"/>
                  </a:lnTo>
                  <a:lnTo>
                    <a:pt x="446" y="212"/>
                  </a:lnTo>
                  <a:lnTo>
                    <a:pt x="439" y="212"/>
                  </a:lnTo>
                  <a:lnTo>
                    <a:pt x="429" y="212"/>
                  </a:lnTo>
                  <a:lnTo>
                    <a:pt x="421" y="212"/>
                  </a:lnTo>
                  <a:lnTo>
                    <a:pt x="409" y="212"/>
                  </a:lnTo>
                  <a:lnTo>
                    <a:pt x="400" y="212"/>
                  </a:lnTo>
                  <a:lnTo>
                    <a:pt x="394" y="212"/>
                  </a:lnTo>
                  <a:lnTo>
                    <a:pt x="388" y="212"/>
                  </a:lnTo>
                  <a:lnTo>
                    <a:pt x="382" y="212"/>
                  </a:lnTo>
                  <a:lnTo>
                    <a:pt x="376" y="212"/>
                  </a:lnTo>
                  <a:lnTo>
                    <a:pt x="370" y="212"/>
                  </a:lnTo>
                  <a:lnTo>
                    <a:pt x="364" y="212"/>
                  </a:lnTo>
                  <a:lnTo>
                    <a:pt x="359" y="212"/>
                  </a:lnTo>
                  <a:lnTo>
                    <a:pt x="351" y="212"/>
                  </a:lnTo>
                  <a:lnTo>
                    <a:pt x="345" y="212"/>
                  </a:lnTo>
                  <a:lnTo>
                    <a:pt x="339" y="212"/>
                  </a:lnTo>
                  <a:lnTo>
                    <a:pt x="331" y="212"/>
                  </a:lnTo>
                  <a:lnTo>
                    <a:pt x="325" y="212"/>
                  </a:lnTo>
                  <a:lnTo>
                    <a:pt x="320" y="212"/>
                  </a:lnTo>
                  <a:lnTo>
                    <a:pt x="312" y="212"/>
                  </a:lnTo>
                  <a:lnTo>
                    <a:pt x="306" y="212"/>
                  </a:lnTo>
                  <a:lnTo>
                    <a:pt x="300" y="212"/>
                  </a:lnTo>
                  <a:lnTo>
                    <a:pt x="292" y="212"/>
                  </a:lnTo>
                  <a:lnTo>
                    <a:pt x="286" y="212"/>
                  </a:lnTo>
                  <a:lnTo>
                    <a:pt x="279" y="212"/>
                  </a:lnTo>
                  <a:lnTo>
                    <a:pt x="273" y="212"/>
                  </a:lnTo>
                  <a:lnTo>
                    <a:pt x="265" y="212"/>
                  </a:lnTo>
                  <a:lnTo>
                    <a:pt x="259" y="212"/>
                  </a:lnTo>
                  <a:lnTo>
                    <a:pt x="251" y="212"/>
                  </a:lnTo>
                  <a:lnTo>
                    <a:pt x="245" y="212"/>
                  </a:lnTo>
                  <a:lnTo>
                    <a:pt x="238" y="212"/>
                  </a:lnTo>
                  <a:lnTo>
                    <a:pt x="230" y="212"/>
                  </a:lnTo>
                  <a:lnTo>
                    <a:pt x="224" y="212"/>
                  </a:lnTo>
                  <a:lnTo>
                    <a:pt x="216" y="212"/>
                  </a:lnTo>
                  <a:lnTo>
                    <a:pt x="210" y="212"/>
                  </a:lnTo>
                  <a:lnTo>
                    <a:pt x="203" y="214"/>
                  </a:lnTo>
                  <a:lnTo>
                    <a:pt x="195" y="214"/>
                  </a:lnTo>
                  <a:lnTo>
                    <a:pt x="189" y="214"/>
                  </a:lnTo>
                  <a:lnTo>
                    <a:pt x="185" y="132"/>
                  </a:lnTo>
                  <a:lnTo>
                    <a:pt x="160" y="187"/>
                  </a:lnTo>
                  <a:lnTo>
                    <a:pt x="0" y="150"/>
                  </a:lnTo>
                  <a:lnTo>
                    <a:pt x="13" y="126"/>
                  </a:lnTo>
                  <a:lnTo>
                    <a:pt x="132" y="154"/>
                  </a:lnTo>
                  <a:lnTo>
                    <a:pt x="191" y="78"/>
                  </a:lnTo>
                  <a:lnTo>
                    <a:pt x="214" y="91"/>
                  </a:lnTo>
                  <a:lnTo>
                    <a:pt x="220" y="183"/>
                  </a:lnTo>
                  <a:lnTo>
                    <a:pt x="439" y="183"/>
                  </a:lnTo>
                  <a:lnTo>
                    <a:pt x="437" y="181"/>
                  </a:lnTo>
                  <a:lnTo>
                    <a:pt x="435" y="177"/>
                  </a:lnTo>
                  <a:lnTo>
                    <a:pt x="427" y="171"/>
                  </a:lnTo>
                  <a:lnTo>
                    <a:pt x="419" y="165"/>
                  </a:lnTo>
                  <a:lnTo>
                    <a:pt x="413" y="162"/>
                  </a:lnTo>
                  <a:lnTo>
                    <a:pt x="407" y="156"/>
                  </a:lnTo>
                  <a:lnTo>
                    <a:pt x="401" y="152"/>
                  </a:lnTo>
                  <a:lnTo>
                    <a:pt x="396" y="148"/>
                  </a:lnTo>
                  <a:lnTo>
                    <a:pt x="386" y="142"/>
                  </a:lnTo>
                  <a:lnTo>
                    <a:pt x="380" y="136"/>
                  </a:lnTo>
                  <a:lnTo>
                    <a:pt x="370" y="132"/>
                  </a:lnTo>
                  <a:lnTo>
                    <a:pt x="361" y="126"/>
                  </a:lnTo>
                  <a:lnTo>
                    <a:pt x="355" y="125"/>
                  </a:lnTo>
                  <a:lnTo>
                    <a:pt x="349" y="121"/>
                  </a:lnTo>
                  <a:lnTo>
                    <a:pt x="343" y="117"/>
                  </a:lnTo>
                  <a:lnTo>
                    <a:pt x="339" y="115"/>
                  </a:lnTo>
                  <a:lnTo>
                    <a:pt x="331" y="111"/>
                  </a:lnTo>
                  <a:lnTo>
                    <a:pt x="325" y="109"/>
                  </a:lnTo>
                  <a:lnTo>
                    <a:pt x="320" y="105"/>
                  </a:lnTo>
                  <a:lnTo>
                    <a:pt x="312" y="101"/>
                  </a:lnTo>
                  <a:lnTo>
                    <a:pt x="306" y="99"/>
                  </a:lnTo>
                  <a:lnTo>
                    <a:pt x="298" y="95"/>
                  </a:lnTo>
                  <a:lnTo>
                    <a:pt x="290" y="93"/>
                  </a:lnTo>
                  <a:lnTo>
                    <a:pt x="284" y="89"/>
                  </a:lnTo>
                  <a:lnTo>
                    <a:pt x="277" y="87"/>
                  </a:lnTo>
                  <a:lnTo>
                    <a:pt x="269" y="84"/>
                  </a:lnTo>
                  <a:lnTo>
                    <a:pt x="261" y="80"/>
                  </a:lnTo>
                  <a:lnTo>
                    <a:pt x="253" y="78"/>
                  </a:lnTo>
                  <a:lnTo>
                    <a:pt x="244" y="74"/>
                  </a:lnTo>
                  <a:lnTo>
                    <a:pt x="234" y="72"/>
                  </a:lnTo>
                  <a:lnTo>
                    <a:pt x="226" y="68"/>
                  </a:lnTo>
                  <a:lnTo>
                    <a:pt x="216" y="64"/>
                  </a:lnTo>
                  <a:lnTo>
                    <a:pt x="206" y="62"/>
                  </a:lnTo>
                  <a:lnTo>
                    <a:pt x="197" y="58"/>
                  </a:lnTo>
                  <a:lnTo>
                    <a:pt x="189" y="56"/>
                  </a:lnTo>
                  <a:lnTo>
                    <a:pt x="179" y="52"/>
                  </a:lnTo>
                  <a:lnTo>
                    <a:pt x="168" y="50"/>
                  </a:lnTo>
                  <a:lnTo>
                    <a:pt x="158" y="47"/>
                  </a:lnTo>
                  <a:lnTo>
                    <a:pt x="148" y="43"/>
                  </a:lnTo>
                  <a:lnTo>
                    <a:pt x="136" y="41"/>
                  </a:lnTo>
                  <a:lnTo>
                    <a:pt x="127" y="37"/>
                  </a:lnTo>
                  <a:lnTo>
                    <a:pt x="115" y="35"/>
                  </a:lnTo>
                  <a:lnTo>
                    <a:pt x="103" y="33"/>
                  </a:lnTo>
                  <a:lnTo>
                    <a:pt x="91" y="3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233" y="10561"/>
              <a:ext cx="361" cy="471"/>
            </a:xfrm>
            <a:custGeom>
              <a:avLst/>
              <a:gdLst>
                <a:gd name="T0" fmla="*/ 9 w 721"/>
                <a:gd name="T1" fmla="*/ 98 h 941"/>
                <a:gd name="T2" fmla="*/ 14 w 721"/>
                <a:gd name="T3" fmla="*/ 96 h 941"/>
                <a:gd name="T4" fmla="*/ 18 w 721"/>
                <a:gd name="T5" fmla="*/ 94 h 941"/>
                <a:gd name="T6" fmla="*/ 24 w 721"/>
                <a:gd name="T7" fmla="*/ 91 h 941"/>
                <a:gd name="T8" fmla="*/ 29 w 721"/>
                <a:gd name="T9" fmla="*/ 87 h 941"/>
                <a:gd name="T10" fmla="*/ 35 w 721"/>
                <a:gd name="T11" fmla="*/ 83 h 941"/>
                <a:gd name="T12" fmla="*/ 41 w 721"/>
                <a:gd name="T13" fmla="*/ 79 h 941"/>
                <a:gd name="T14" fmla="*/ 46 w 721"/>
                <a:gd name="T15" fmla="*/ 74 h 941"/>
                <a:gd name="T16" fmla="*/ 51 w 721"/>
                <a:gd name="T17" fmla="*/ 68 h 941"/>
                <a:gd name="T18" fmla="*/ 55 w 721"/>
                <a:gd name="T19" fmla="*/ 63 h 941"/>
                <a:gd name="T20" fmla="*/ 57 w 721"/>
                <a:gd name="T21" fmla="*/ 56 h 941"/>
                <a:gd name="T22" fmla="*/ 59 w 721"/>
                <a:gd name="T23" fmla="*/ 50 h 941"/>
                <a:gd name="T24" fmla="*/ 59 w 721"/>
                <a:gd name="T25" fmla="*/ 44 h 941"/>
                <a:gd name="T26" fmla="*/ 59 w 721"/>
                <a:gd name="T27" fmla="*/ 38 h 941"/>
                <a:gd name="T28" fmla="*/ 59 w 721"/>
                <a:gd name="T29" fmla="*/ 33 h 941"/>
                <a:gd name="T30" fmla="*/ 58 w 721"/>
                <a:gd name="T31" fmla="*/ 28 h 941"/>
                <a:gd name="T32" fmla="*/ 57 w 721"/>
                <a:gd name="T33" fmla="*/ 24 h 941"/>
                <a:gd name="T34" fmla="*/ 56 w 721"/>
                <a:gd name="T35" fmla="*/ 18 h 941"/>
                <a:gd name="T36" fmla="*/ 53 w 721"/>
                <a:gd name="T37" fmla="*/ 13 h 941"/>
                <a:gd name="T38" fmla="*/ 51 w 721"/>
                <a:gd name="T39" fmla="*/ 9 h 941"/>
                <a:gd name="T40" fmla="*/ 83 w 721"/>
                <a:gd name="T41" fmla="*/ 32 h 941"/>
                <a:gd name="T42" fmla="*/ 81 w 721"/>
                <a:gd name="T43" fmla="*/ 35 h 941"/>
                <a:gd name="T44" fmla="*/ 79 w 721"/>
                <a:gd name="T45" fmla="*/ 41 h 941"/>
                <a:gd name="T46" fmla="*/ 75 w 721"/>
                <a:gd name="T47" fmla="*/ 48 h 941"/>
                <a:gd name="T48" fmla="*/ 72 w 721"/>
                <a:gd name="T49" fmla="*/ 55 h 941"/>
                <a:gd name="T50" fmla="*/ 67 w 721"/>
                <a:gd name="T51" fmla="*/ 65 h 941"/>
                <a:gd name="T52" fmla="*/ 63 w 721"/>
                <a:gd name="T53" fmla="*/ 74 h 941"/>
                <a:gd name="T54" fmla="*/ 59 w 721"/>
                <a:gd name="T55" fmla="*/ 84 h 941"/>
                <a:gd name="T56" fmla="*/ 54 w 721"/>
                <a:gd name="T57" fmla="*/ 93 h 941"/>
                <a:gd name="T58" fmla="*/ 50 w 721"/>
                <a:gd name="T59" fmla="*/ 101 h 941"/>
                <a:gd name="T60" fmla="*/ 47 w 721"/>
                <a:gd name="T61" fmla="*/ 109 h 941"/>
                <a:gd name="T62" fmla="*/ 44 w 721"/>
                <a:gd name="T63" fmla="*/ 115 h 941"/>
                <a:gd name="T64" fmla="*/ 49 w 721"/>
                <a:gd name="T65" fmla="*/ 117 h 941"/>
                <a:gd name="T66" fmla="*/ 43 w 721"/>
                <a:gd name="T67" fmla="*/ 5 h 941"/>
                <a:gd name="T68" fmla="*/ 45 w 721"/>
                <a:gd name="T69" fmla="*/ 9 h 941"/>
                <a:gd name="T70" fmla="*/ 48 w 721"/>
                <a:gd name="T71" fmla="*/ 14 h 941"/>
                <a:gd name="T72" fmla="*/ 50 w 721"/>
                <a:gd name="T73" fmla="*/ 17 h 941"/>
                <a:gd name="T74" fmla="*/ 51 w 721"/>
                <a:gd name="T75" fmla="*/ 22 h 941"/>
                <a:gd name="T76" fmla="*/ 52 w 721"/>
                <a:gd name="T77" fmla="*/ 26 h 941"/>
                <a:gd name="T78" fmla="*/ 54 w 721"/>
                <a:gd name="T79" fmla="*/ 31 h 941"/>
                <a:gd name="T80" fmla="*/ 54 w 721"/>
                <a:gd name="T81" fmla="*/ 36 h 941"/>
                <a:gd name="T82" fmla="*/ 55 w 721"/>
                <a:gd name="T83" fmla="*/ 42 h 941"/>
                <a:gd name="T84" fmla="*/ 54 w 721"/>
                <a:gd name="T85" fmla="*/ 47 h 941"/>
                <a:gd name="T86" fmla="*/ 53 w 721"/>
                <a:gd name="T87" fmla="*/ 53 h 941"/>
                <a:gd name="T88" fmla="*/ 50 w 721"/>
                <a:gd name="T89" fmla="*/ 58 h 941"/>
                <a:gd name="T90" fmla="*/ 47 w 721"/>
                <a:gd name="T91" fmla="*/ 64 h 941"/>
                <a:gd name="T92" fmla="*/ 43 w 721"/>
                <a:gd name="T93" fmla="*/ 69 h 941"/>
                <a:gd name="T94" fmla="*/ 38 w 721"/>
                <a:gd name="T95" fmla="*/ 74 h 941"/>
                <a:gd name="T96" fmla="*/ 33 w 721"/>
                <a:gd name="T97" fmla="*/ 78 h 941"/>
                <a:gd name="T98" fmla="*/ 27 w 721"/>
                <a:gd name="T99" fmla="*/ 82 h 941"/>
                <a:gd name="T100" fmla="*/ 22 w 721"/>
                <a:gd name="T101" fmla="*/ 86 h 941"/>
                <a:gd name="T102" fmla="*/ 17 w 721"/>
                <a:gd name="T103" fmla="*/ 89 h 941"/>
                <a:gd name="T104" fmla="*/ 12 w 721"/>
                <a:gd name="T105" fmla="*/ 92 h 941"/>
                <a:gd name="T106" fmla="*/ 7 w 721"/>
                <a:gd name="T107" fmla="*/ 94 h 941"/>
                <a:gd name="T108" fmla="*/ 3 w 721"/>
                <a:gd name="T109" fmla="*/ 96 h 941"/>
                <a:gd name="T110" fmla="*/ 7 w 721"/>
                <a:gd name="T111" fmla="*/ 99 h 9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1" h="941">
                  <a:moveTo>
                    <a:pt x="54" y="791"/>
                  </a:moveTo>
                  <a:lnTo>
                    <a:pt x="54" y="791"/>
                  </a:lnTo>
                  <a:lnTo>
                    <a:pt x="58" y="789"/>
                  </a:lnTo>
                  <a:lnTo>
                    <a:pt x="62" y="785"/>
                  </a:lnTo>
                  <a:lnTo>
                    <a:pt x="70" y="783"/>
                  </a:lnTo>
                  <a:lnTo>
                    <a:pt x="78" y="780"/>
                  </a:lnTo>
                  <a:lnTo>
                    <a:pt x="90" y="774"/>
                  </a:lnTo>
                  <a:lnTo>
                    <a:pt x="95" y="772"/>
                  </a:lnTo>
                  <a:lnTo>
                    <a:pt x="101" y="768"/>
                  </a:lnTo>
                  <a:lnTo>
                    <a:pt x="107" y="766"/>
                  </a:lnTo>
                  <a:lnTo>
                    <a:pt x="115" y="762"/>
                  </a:lnTo>
                  <a:lnTo>
                    <a:pt x="121" y="758"/>
                  </a:lnTo>
                  <a:lnTo>
                    <a:pt x="129" y="754"/>
                  </a:lnTo>
                  <a:lnTo>
                    <a:pt x="134" y="750"/>
                  </a:lnTo>
                  <a:lnTo>
                    <a:pt x="142" y="746"/>
                  </a:lnTo>
                  <a:lnTo>
                    <a:pt x="150" y="742"/>
                  </a:lnTo>
                  <a:lnTo>
                    <a:pt x="158" y="737"/>
                  </a:lnTo>
                  <a:lnTo>
                    <a:pt x="168" y="733"/>
                  </a:lnTo>
                  <a:lnTo>
                    <a:pt x="175" y="729"/>
                  </a:lnTo>
                  <a:lnTo>
                    <a:pt x="185" y="723"/>
                  </a:lnTo>
                  <a:lnTo>
                    <a:pt x="193" y="717"/>
                  </a:lnTo>
                  <a:lnTo>
                    <a:pt x="201" y="711"/>
                  </a:lnTo>
                  <a:lnTo>
                    <a:pt x="210" y="707"/>
                  </a:lnTo>
                  <a:lnTo>
                    <a:pt x="220" y="702"/>
                  </a:lnTo>
                  <a:lnTo>
                    <a:pt x="230" y="694"/>
                  </a:lnTo>
                  <a:lnTo>
                    <a:pt x="238" y="688"/>
                  </a:lnTo>
                  <a:lnTo>
                    <a:pt x="249" y="684"/>
                  </a:lnTo>
                  <a:lnTo>
                    <a:pt x="257" y="676"/>
                  </a:lnTo>
                  <a:lnTo>
                    <a:pt x="267" y="668"/>
                  </a:lnTo>
                  <a:lnTo>
                    <a:pt x="275" y="663"/>
                  </a:lnTo>
                  <a:lnTo>
                    <a:pt x="285" y="655"/>
                  </a:lnTo>
                  <a:lnTo>
                    <a:pt x="294" y="649"/>
                  </a:lnTo>
                  <a:lnTo>
                    <a:pt x="302" y="641"/>
                  </a:lnTo>
                  <a:lnTo>
                    <a:pt x="312" y="633"/>
                  </a:lnTo>
                  <a:lnTo>
                    <a:pt x="322" y="627"/>
                  </a:lnTo>
                  <a:lnTo>
                    <a:pt x="329" y="618"/>
                  </a:lnTo>
                  <a:lnTo>
                    <a:pt x="337" y="610"/>
                  </a:lnTo>
                  <a:lnTo>
                    <a:pt x="347" y="602"/>
                  </a:lnTo>
                  <a:lnTo>
                    <a:pt x="355" y="594"/>
                  </a:lnTo>
                  <a:lnTo>
                    <a:pt x="364" y="586"/>
                  </a:lnTo>
                  <a:lnTo>
                    <a:pt x="372" y="577"/>
                  </a:lnTo>
                  <a:lnTo>
                    <a:pt x="380" y="569"/>
                  </a:lnTo>
                  <a:lnTo>
                    <a:pt x="388" y="561"/>
                  </a:lnTo>
                  <a:lnTo>
                    <a:pt x="394" y="551"/>
                  </a:lnTo>
                  <a:lnTo>
                    <a:pt x="402" y="542"/>
                  </a:lnTo>
                  <a:lnTo>
                    <a:pt x="407" y="534"/>
                  </a:lnTo>
                  <a:lnTo>
                    <a:pt x="415" y="524"/>
                  </a:lnTo>
                  <a:lnTo>
                    <a:pt x="421" y="514"/>
                  </a:lnTo>
                  <a:lnTo>
                    <a:pt x="427" y="505"/>
                  </a:lnTo>
                  <a:lnTo>
                    <a:pt x="433" y="497"/>
                  </a:lnTo>
                  <a:lnTo>
                    <a:pt x="441" y="487"/>
                  </a:lnTo>
                  <a:lnTo>
                    <a:pt x="444" y="477"/>
                  </a:lnTo>
                  <a:lnTo>
                    <a:pt x="448" y="468"/>
                  </a:lnTo>
                  <a:lnTo>
                    <a:pt x="452" y="458"/>
                  </a:lnTo>
                  <a:lnTo>
                    <a:pt x="456" y="448"/>
                  </a:lnTo>
                  <a:lnTo>
                    <a:pt x="460" y="438"/>
                  </a:lnTo>
                  <a:lnTo>
                    <a:pt x="462" y="427"/>
                  </a:lnTo>
                  <a:lnTo>
                    <a:pt x="464" y="417"/>
                  </a:lnTo>
                  <a:lnTo>
                    <a:pt x="468" y="407"/>
                  </a:lnTo>
                  <a:lnTo>
                    <a:pt x="468" y="397"/>
                  </a:lnTo>
                  <a:lnTo>
                    <a:pt x="470" y="386"/>
                  </a:lnTo>
                  <a:lnTo>
                    <a:pt x="470" y="376"/>
                  </a:lnTo>
                  <a:lnTo>
                    <a:pt x="472" y="366"/>
                  </a:lnTo>
                  <a:lnTo>
                    <a:pt x="472" y="356"/>
                  </a:lnTo>
                  <a:lnTo>
                    <a:pt x="472" y="347"/>
                  </a:lnTo>
                  <a:lnTo>
                    <a:pt x="472" y="337"/>
                  </a:lnTo>
                  <a:lnTo>
                    <a:pt x="474" y="327"/>
                  </a:lnTo>
                  <a:lnTo>
                    <a:pt x="472" y="319"/>
                  </a:lnTo>
                  <a:lnTo>
                    <a:pt x="472" y="310"/>
                  </a:lnTo>
                  <a:lnTo>
                    <a:pt x="472" y="300"/>
                  </a:lnTo>
                  <a:lnTo>
                    <a:pt x="472" y="292"/>
                  </a:lnTo>
                  <a:lnTo>
                    <a:pt x="472" y="282"/>
                  </a:lnTo>
                  <a:lnTo>
                    <a:pt x="472" y="274"/>
                  </a:lnTo>
                  <a:lnTo>
                    <a:pt x="470" y="267"/>
                  </a:lnTo>
                  <a:lnTo>
                    <a:pt x="470" y="261"/>
                  </a:lnTo>
                  <a:lnTo>
                    <a:pt x="468" y="251"/>
                  </a:lnTo>
                  <a:lnTo>
                    <a:pt x="468" y="243"/>
                  </a:lnTo>
                  <a:lnTo>
                    <a:pt x="466" y="236"/>
                  </a:lnTo>
                  <a:lnTo>
                    <a:pt x="466" y="230"/>
                  </a:lnTo>
                  <a:lnTo>
                    <a:pt x="464" y="222"/>
                  </a:lnTo>
                  <a:lnTo>
                    <a:pt x="462" y="214"/>
                  </a:lnTo>
                  <a:lnTo>
                    <a:pt x="462" y="208"/>
                  </a:lnTo>
                  <a:lnTo>
                    <a:pt x="460" y="200"/>
                  </a:lnTo>
                  <a:lnTo>
                    <a:pt x="458" y="195"/>
                  </a:lnTo>
                  <a:lnTo>
                    <a:pt x="456" y="189"/>
                  </a:lnTo>
                  <a:lnTo>
                    <a:pt x="454" y="181"/>
                  </a:lnTo>
                  <a:lnTo>
                    <a:pt x="452" y="175"/>
                  </a:lnTo>
                  <a:lnTo>
                    <a:pt x="450" y="165"/>
                  </a:lnTo>
                  <a:lnTo>
                    <a:pt x="446" y="154"/>
                  </a:lnTo>
                  <a:lnTo>
                    <a:pt x="442" y="144"/>
                  </a:lnTo>
                  <a:lnTo>
                    <a:pt x="439" y="134"/>
                  </a:lnTo>
                  <a:lnTo>
                    <a:pt x="433" y="124"/>
                  </a:lnTo>
                  <a:lnTo>
                    <a:pt x="431" y="117"/>
                  </a:lnTo>
                  <a:lnTo>
                    <a:pt x="427" y="107"/>
                  </a:lnTo>
                  <a:lnTo>
                    <a:pt x="423" y="101"/>
                  </a:lnTo>
                  <a:lnTo>
                    <a:pt x="419" y="95"/>
                  </a:lnTo>
                  <a:lnTo>
                    <a:pt x="415" y="89"/>
                  </a:lnTo>
                  <a:lnTo>
                    <a:pt x="409" y="80"/>
                  </a:lnTo>
                  <a:lnTo>
                    <a:pt x="405" y="74"/>
                  </a:lnTo>
                  <a:lnTo>
                    <a:pt x="402" y="70"/>
                  </a:lnTo>
                  <a:lnTo>
                    <a:pt x="667" y="239"/>
                  </a:lnTo>
                  <a:lnTo>
                    <a:pt x="665" y="241"/>
                  </a:lnTo>
                  <a:lnTo>
                    <a:pt x="663" y="245"/>
                  </a:lnTo>
                  <a:lnTo>
                    <a:pt x="661" y="249"/>
                  </a:lnTo>
                  <a:lnTo>
                    <a:pt x="659" y="253"/>
                  </a:lnTo>
                  <a:lnTo>
                    <a:pt x="655" y="259"/>
                  </a:lnTo>
                  <a:lnTo>
                    <a:pt x="653" y="265"/>
                  </a:lnTo>
                  <a:lnTo>
                    <a:pt x="649" y="271"/>
                  </a:lnTo>
                  <a:lnTo>
                    <a:pt x="647" y="276"/>
                  </a:lnTo>
                  <a:lnTo>
                    <a:pt x="643" y="284"/>
                  </a:lnTo>
                  <a:lnTo>
                    <a:pt x="639" y="292"/>
                  </a:lnTo>
                  <a:lnTo>
                    <a:pt x="634" y="302"/>
                  </a:lnTo>
                  <a:lnTo>
                    <a:pt x="630" y="310"/>
                  </a:lnTo>
                  <a:lnTo>
                    <a:pt x="626" y="321"/>
                  </a:lnTo>
                  <a:lnTo>
                    <a:pt x="622" y="331"/>
                  </a:lnTo>
                  <a:lnTo>
                    <a:pt x="616" y="341"/>
                  </a:lnTo>
                  <a:lnTo>
                    <a:pt x="610" y="352"/>
                  </a:lnTo>
                  <a:lnTo>
                    <a:pt x="604" y="364"/>
                  </a:lnTo>
                  <a:lnTo>
                    <a:pt x="600" y="378"/>
                  </a:lnTo>
                  <a:lnTo>
                    <a:pt x="593" y="388"/>
                  </a:lnTo>
                  <a:lnTo>
                    <a:pt x="587" y="401"/>
                  </a:lnTo>
                  <a:lnTo>
                    <a:pt x="581" y="415"/>
                  </a:lnTo>
                  <a:lnTo>
                    <a:pt x="575" y="429"/>
                  </a:lnTo>
                  <a:lnTo>
                    <a:pt x="569" y="440"/>
                  </a:lnTo>
                  <a:lnTo>
                    <a:pt x="563" y="456"/>
                  </a:lnTo>
                  <a:lnTo>
                    <a:pt x="556" y="469"/>
                  </a:lnTo>
                  <a:lnTo>
                    <a:pt x="550" y="485"/>
                  </a:lnTo>
                  <a:lnTo>
                    <a:pt x="542" y="499"/>
                  </a:lnTo>
                  <a:lnTo>
                    <a:pt x="536" y="514"/>
                  </a:lnTo>
                  <a:lnTo>
                    <a:pt x="528" y="530"/>
                  </a:lnTo>
                  <a:lnTo>
                    <a:pt x="522" y="544"/>
                  </a:lnTo>
                  <a:lnTo>
                    <a:pt x="515" y="559"/>
                  </a:lnTo>
                  <a:lnTo>
                    <a:pt x="507" y="575"/>
                  </a:lnTo>
                  <a:lnTo>
                    <a:pt x="501" y="590"/>
                  </a:lnTo>
                  <a:lnTo>
                    <a:pt x="493" y="604"/>
                  </a:lnTo>
                  <a:lnTo>
                    <a:pt x="485" y="620"/>
                  </a:lnTo>
                  <a:lnTo>
                    <a:pt x="479" y="635"/>
                  </a:lnTo>
                  <a:lnTo>
                    <a:pt x="472" y="651"/>
                  </a:lnTo>
                  <a:lnTo>
                    <a:pt x="466" y="666"/>
                  </a:lnTo>
                  <a:lnTo>
                    <a:pt x="458" y="680"/>
                  </a:lnTo>
                  <a:lnTo>
                    <a:pt x="450" y="694"/>
                  </a:lnTo>
                  <a:lnTo>
                    <a:pt x="444" y="709"/>
                  </a:lnTo>
                  <a:lnTo>
                    <a:pt x="437" y="725"/>
                  </a:lnTo>
                  <a:lnTo>
                    <a:pt x="431" y="737"/>
                  </a:lnTo>
                  <a:lnTo>
                    <a:pt x="425" y="752"/>
                  </a:lnTo>
                  <a:lnTo>
                    <a:pt x="419" y="766"/>
                  </a:lnTo>
                  <a:lnTo>
                    <a:pt x="411" y="781"/>
                  </a:lnTo>
                  <a:lnTo>
                    <a:pt x="405" y="793"/>
                  </a:lnTo>
                  <a:lnTo>
                    <a:pt x="400" y="807"/>
                  </a:lnTo>
                  <a:lnTo>
                    <a:pt x="394" y="819"/>
                  </a:lnTo>
                  <a:lnTo>
                    <a:pt x="388" y="830"/>
                  </a:lnTo>
                  <a:lnTo>
                    <a:pt x="382" y="842"/>
                  </a:lnTo>
                  <a:lnTo>
                    <a:pt x="376" y="854"/>
                  </a:lnTo>
                  <a:lnTo>
                    <a:pt x="370" y="865"/>
                  </a:lnTo>
                  <a:lnTo>
                    <a:pt x="366" y="877"/>
                  </a:lnTo>
                  <a:lnTo>
                    <a:pt x="363" y="885"/>
                  </a:lnTo>
                  <a:lnTo>
                    <a:pt x="357" y="895"/>
                  </a:lnTo>
                  <a:lnTo>
                    <a:pt x="353" y="904"/>
                  </a:lnTo>
                  <a:lnTo>
                    <a:pt x="349" y="914"/>
                  </a:lnTo>
                  <a:lnTo>
                    <a:pt x="347" y="920"/>
                  </a:lnTo>
                  <a:lnTo>
                    <a:pt x="343" y="928"/>
                  </a:lnTo>
                  <a:lnTo>
                    <a:pt x="339" y="936"/>
                  </a:lnTo>
                  <a:lnTo>
                    <a:pt x="337" y="941"/>
                  </a:lnTo>
                  <a:lnTo>
                    <a:pt x="388" y="932"/>
                  </a:lnTo>
                  <a:lnTo>
                    <a:pt x="721" y="226"/>
                  </a:lnTo>
                  <a:lnTo>
                    <a:pt x="370" y="0"/>
                  </a:lnTo>
                  <a:lnTo>
                    <a:pt x="337" y="31"/>
                  </a:lnTo>
                  <a:lnTo>
                    <a:pt x="337" y="33"/>
                  </a:lnTo>
                  <a:lnTo>
                    <a:pt x="343" y="39"/>
                  </a:lnTo>
                  <a:lnTo>
                    <a:pt x="345" y="41"/>
                  </a:lnTo>
                  <a:lnTo>
                    <a:pt x="349" y="46"/>
                  </a:lnTo>
                  <a:lnTo>
                    <a:pt x="351" y="52"/>
                  </a:lnTo>
                  <a:lnTo>
                    <a:pt x="357" y="60"/>
                  </a:lnTo>
                  <a:lnTo>
                    <a:pt x="359" y="68"/>
                  </a:lnTo>
                  <a:lnTo>
                    <a:pt x="364" y="78"/>
                  </a:lnTo>
                  <a:lnTo>
                    <a:pt x="370" y="85"/>
                  </a:lnTo>
                  <a:lnTo>
                    <a:pt x="374" y="97"/>
                  </a:lnTo>
                  <a:lnTo>
                    <a:pt x="376" y="101"/>
                  </a:lnTo>
                  <a:lnTo>
                    <a:pt x="380" y="107"/>
                  </a:lnTo>
                  <a:lnTo>
                    <a:pt x="382" y="113"/>
                  </a:lnTo>
                  <a:lnTo>
                    <a:pt x="386" y="119"/>
                  </a:lnTo>
                  <a:lnTo>
                    <a:pt x="388" y="124"/>
                  </a:lnTo>
                  <a:lnTo>
                    <a:pt x="390" y="130"/>
                  </a:lnTo>
                  <a:lnTo>
                    <a:pt x="394" y="136"/>
                  </a:lnTo>
                  <a:lnTo>
                    <a:pt x="396" y="144"/>
                  </a:lnTo>
                  <a:lnTo>
                    <a:pt x="398" y="150"/>
                  </a:lnTo>
                  <a:lnTo>
                    <a:pt x="402" y="156"/>
                  </a:lnTo>
                  <a:lnTo>
                    <a:pt x="403" y="163"/>
                  </a:lnTo>
                  <a:lnTo>
                    <a:pt x="405" y="169"/>
                  </a:lnTo>
                  <a:lnTo>
                    <a:pt x="407" y="175"/>
                  </a:lnTo>
                  <a:lnTo>
                    <a:pt x="409" y="183"/>
                  </a:lnTo>
                  <a:lnTo>
                    <a:pt x="411" y="191"/>
                  </a:lnTo>
                  <a:lnTo>
                    <a:pt x="415" y="198"/>
                  </a:lnTo>
                  <a:lnTo>
                    <a:pt x="415" y="206"/>
                  </a:lnTo>
                  <a:lnTo>
                    <a:pt x="419" y="214"/>
                  </a:lnTo>
                  <a:lnTo>
                    <a:pt x="421" y="222"/>
                  </a:lnTo>
                  <a:lnTo>
                    <a:pt x="423" y="230"/>
                  </a:lnTo>
                  <a:lnTo>
                    <a:pt x="423" y="236"/>
                  </a:lnTo>
                  <a:lnTo>
                    <a:pt x="425" y="245"/>
                  </a:lnTo>
                  <a:lnTo>
                    <a:pt x="427" y="253"/>
                  </a:lnTo>
                  <a:lnTo>
                    <a:pt x="429" y="263"/>
                  </a:lnTo>
                  <a:lnTo>
                    <a:pt x="429" y="269"/>
                  </a:lnTo>
                  <a:lnTo>
                    <a:pt x="429" y="278"/>
                  </a:lnTo>
                  <a:lnTo>
                    <a:pt x="431" y="286"/>
                  </a:lnTo>
                  <a:lnTo>
                    <a:pt x="431" y="294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21"/>
                  </a:lnTo>
                  <a:lnTo>
                    <a:pt x="433" y="329"/>
                  </a:lnTo>
                  <a:lnTo>
                    <a:pt x="431" y="339"/>
                  </a:lnTo>
                  <a:lnTo>
                    <a:pt x="431" y="347"/>
                  </a:lnTo>
                  <a:lnTo>
                    <a:pt x="429" y="356"/>
                  </a:lnTo>
                  <a:lnTo>
                    <a:pt x="429" y="366"/>
                  </a:lnTo>
                  <a:lnTo>
                    <a:pt x="427" y="376"/>
                  </a:lnTo>
                  <a:lnTo>
                    <a:pt x="427" y="384"/>
                  </a:lnTo>
                  <a:lnTo>
                    <a:pt x="425" y="393"/>
                  </a:lnTo>
                  <a:lnTo>
                    <a:pt x="425" y="403"/>
                  </a:lnTo>
                  <a:lnTo>
                    <a:pt x="421" y="411"/>
                  </a:lnTo>
                  <a:lnTo>
                    <a:pt x="419" y="421"/>
                  </a:lnTo>
                  <a:lnTo>
                    <a:pt x="415" y="429"/>
                  </a:lnTo>
                  <a:lnTo>
                    <a:pt x="413" y="438"/>
                  </a:lnTo>
                  <a:lnTo>
                    <a:pt x="407" y="446"/>
                  </a:lnTo>
                  <a:lnTo>
                    <a:pt x="403" y="456"/>
                  </a:lnTo>
                  <a:lnTo>
                    <a:pt x="400" y="464"/>
                  </a:lnTo>
                  <a:lnTo>
                    <a:pt x="396" y="473"/>
                  </a:lnTo>
                  <a:lnTo>
                    <a:pt x="390" y="481"/>
                  </a:lnTo>
                  <a:lnTo>
                    <a:pt x="386" y="489"/>
                  </a:lnTo>
                  <a:lnTo>
                    <a:pt x="378" y="499"/>
                  </a:lnTo>
                  <a:lnTo>
                    <a:pt x="374" y="507"/>
                  </a:lnTo>
                  <a:lnTo>
                    <a:pt x="366" y="514"/>
                  </a:lnTo>
                  <a:lnTo>
                    <a:pt x="361" y="522"/>
                  </a:lnTo>
                  <a:lnTo>
                    <a:pt x="355" y="532"/>
                  </a:lnTo>
                  <a:lnTo>
                    <a:pt x="349" y="540"/>
                  </a:lnTo>
                  <a:lnTo>
                    <a:pt x="339" y="547"/>
                  </a:lnTo>
                  <a:lnTo>
                    <a:pt x="333" y="555"/>
                  </a:lnTo>
                  <a:lnTo>
                    <a:pt x="325" y="563"/>
                  </a:lnTo>
                  <a:lnTo>
                    <a:pt x="318" y="571"/>
                  </a:lnTo>
                  <a:lnTo>
                    <a:pt x="310" y="579"/>
                  </a:lnTo>
                  <a:lnTo>
                    <a:pt x="300" y="586"/>
                  </a:lnTo>
                  <a:lnTo>
                    <a:pt x="292" y="592"/>
                  </a:lnTo>
                  <a:lnTo>
                    <a:pt x="286" y="600"/>
                  </a:lnTo>
                  <a:lnTo>
                    <a:pt x="277" y="608"/>
                  </a:lnTo>
                  <a:lnTo>
                    <a:pt x="269" y="614"/>
                  </a:lnTo>
                  <a:lnTo>
                    <a:pt x="259" y="622"/>
                  </a:lnTo>
                  <a:lnTo>
                    <a:pt x="251" y="629"/>
                  </a:lnTo>
                  <a:lnTo>
                    <a:pt x="242" y="635"/>
                  </a:lnTo>
                  <a:lnTo>
                    <a:pt x="234" y="641"/>
                  </a:lnTo>
                  <a:lnTo>
                    <a:pt x="226" y="649"/>
                  </a:lnTo>
                  <a:lnTo>
                    <a:pt x="216" y="655"/>
                  </a:lnTo>
                  <a:lnTo>
                    <a:pt x="208" y="661"/>
                  </a:lnTo>
                  <a:lnTo>
                    <a:pt x="199" y="666"/>
                  </a:lnTo>
                  <a:lnTo>
                    <a:pt x="189" y="672"/>
                  </a:lnTo>
                  <a:lnTo>
                    <a:pt x="181" y="678"/>
                  </a:lnTo>
                  <a:lnTo>
                    <a:pt x="171" y="684"/>
                  </a:lnTo>
                  <a:lnTo>
                    <a:pt x="162" y="688"/>
                  </a:lnTo>
                  <a:lnTo>
                    <a:pt x="154" y="694"/>
                  </a:lnTo>
                  <a:lnTo>
                    <a:pt x="146" y="700"/>
                  </a:lnTo>
                  <a:lnTo>
                    <a:pt x="136" y="703"/>
                  </a:lnTo>
                  <a:lnTo>
                    <a:pt x="129" y="709"/>
                  </a:lnTo>
                  <a:lnTo>
                    <a:pt x="121" y="713"/>
                  </a:lnTo>
                  <a:lnTo>
                    <a:pt x="113" y="719"/>
                  </a:lnTo>
                  <a:lnTo>
                    <a:pt x="105" y="723"/>
                  </a:lnTo>
                  <a:lnTo>
                    <a:pt x="97" y="727"/>
                  </a:lnTo>
                  <a:lnTo>
                    <a:pt x="90" y="731"/>
                  </a:lnTo>
                  <a:lnTo>
                    <a:pt x="82" y="735"/>
                  </a:lnTo>
                  <a:lnTo>
                    <a:pt x="74" y="739"/>
                  </a:lnTo>
                  <a:lnTo>
                    <a:pt x="68" y="742"/>
                  </a:lnTo>
                  <a:lnTo>
                    <a:pt x="60" y="744"/>
                  </a:lnTo>
                  <a:lnTo>
                    <a:pt x="54" y="748"/>
                  </a:lnTo>
                  <a:lnTo>
                    <a:pt x="49" y="750"/>
                  </a:lnTo>
                  <a:lnTo>
                    <a:pt x="41" y="752"/>
                  </a:lnTo>
                  <a:lnTo>
                    <a:pt x="37" y="754"/>
                  </a:lnTo>
                  <a:lnTo>
                    <a:pt x="31" y="758"/>
                  </a:lnTo>
                  <a:lnTo>
                    <a:pt x="19" y="762"/>
                  </a:lnTo>
                  <a:lnTo>
                    <a:pt x="12" y="766"/>
                  </a:lnTo>
                  <a:lnTo>
                    <a:pt x="4" y="768"/>
                  </a:lnTo>
                  <a:lnTo>
                    <a:pt x="0" y="770"/>
                  </a:lnTo>
                  <a:lnTo>
                    <a:pt x="54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4243" y="10454"/>
              <a:ext cx="25" cy="58"/>
            </a:xfrm>
            <a:custGeom>
              <a:avLst/>
              <a:gdLst>
                <a:gd name="T0" fmla="*/ 2 w 49"/>
                <a:gd name="T1" fmla="*/ 15 h 115"/>
                <a:gd name="T2" fmla="*/ 0 w 49"/>
                <a:gd name="T3" fmla="*/ 1 h 115"/>
                <a:gd name="T4" fmla="*/ 5 w 49"/>
                <a:gd name="T5" fmla="*/ 0 h 115"/>
                <a:gd name="T6" fmla="*/ 7 w 49"/>
                <a:gd name="T7" fmla="*/ 14 h 115"/>
                <a:gd name="T8" fmla="*/ 2 w 49"/>
                <a:gd name="T9" fmla="*/ 15 h 115"/>
                <a:gd name="T10" fmla="*/ 2 w 49"/>
                <a:gd name="T11" fmla="*/ 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15">
                  <a:moveTo>
                    <a:pt x="14" y="115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49" y="107"/>
                  </a:lnTo>
                  <a:lnTo>
                    <a:pt x="1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287" y="10446"/>
              <a:ext cx="22" cy="50"/>
            </a:xfrm>
            <a:custGeom>
              <a:avLst/>
              <a:gdLst>
                <a:gd name="T0" fmla="*/ 2 w 43"/>
                <a:gd name="T1" fmla="*/ 13 h 100"/>
                <a:gd name="T2" fmla="*/ 0 w 43"/>
                <a:gd name="T3" fmla="*/ 1 h 100"/>
                <a:gd name="T4" fmla="*/ 4 w 43"/>
                <a:gd name="T5" fmla="*/ 0 h 100"/>
                <a:gd name="T6" fmla="*/ 6 w 43"/>
                <a:gd name="T7" fmla="*/ 12 h 100"/>
                <a:gd name="T8" fmla="*/ 2 w 43"/>
                <a:gd name="T9" fmla="*/ 13 h 100"/>
                <a:gd name="T10" fmla="*/ 2 w 43"/>
                <a:gd name="T11" fmla="*/ 13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00">
                  <a:moveTo>
                    <a:pt x="10" y="100"/>
                  </a:moveTo>
                  <a:lnTo>
                    <a:pt x="0" y="4"/>
                  </a:lnTo>
                  <a:lnTo>
                    <a:pt x="29" y="0"/>
                  </a:lnTo>
                  <a:lnTo>
                    <a:pt x="43" y="96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341" y="10437"/>
              <a:ext cx="24" cy="48"/>
            </a:xfrm>
            <a:custGeom>
              <a:avLst/>
              <a:gdLst>
                <a:gd name="T0" fmla="*/ 2 w 49"/>
                <a:gd name="T1" fmla="*/ 12 h 95"/>
                <a:gd name="T2" fmla="*/ 0 w 49"/>
                <a:gd name="T3" fmla="*/ 1 h 95"/>
                <a:gd name="T4" fmla="*/ 4 w 49"/>
                <a:gd name="T5" fmla="*/ 0 h 95"/>
                <a:gd name="T6" fmla="*/ 6 w 49"/>
                <a:gd name="T7" fmla="*/ 12 h 95"/>
                <a:gd name="T8" fmla="*/ 2 w 49"/>
                <a:gd name="T9" fmla="*/ 12 h 95"/>
                <a:gd name="T10" fmla="*/ 2 w 49"/>
                <a:gd name="T11" fmla="*/ 12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95">
                  <a:moveTo>
                    <a:pt x="16" y="95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49" y="90"/>
                  </a:lnTo>
                  <a:lnTo>
                    <a:pt x="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4386" y="10426"/>
              <a:ext cx="28" cy="51"/>
            </a:xfrm>
            <a:custGeom>
              <a:avLst/>
              <a:gdLst>
                <a:gd name="T0" fmla="*/ 3 w 55"/>
                <a:gd name="T1" fmla="*/ 12 h 103"/>
                <a:gd name="T2" fmla="*/ 0 w 55"/>
                <a:gd name="T3" fmla="*/ 0 h 103"/>
                <a:gd name="T4" fmla="*/ 5 w 55"/>
                <a:gd name="T5" fmla="*/ 0 h 103"/>
                <a:gd name="T6" fmla="*/ 7 w 55"/>
                <a:gd name="T7" fmla="*/ 11 h 103"/>
                <a:gd name="T8" fmla="*/ 3 w 55"/>
                <a:gd name="T9" fmla="*/ 12 h 103"/>
                <a:gd name="T10" fmla="*/ 3 w 55"/>
                <a:gd name="T11" fmla="*/ 12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3">
                  <a:moveTo>
                    <a:pt x="19" y="103"/>
                  </a:moveTo>
                  <a:lnTo>
                    <a:pt x="0" y="1"/>
                  </a:lnTo>
                  <a:lnTo>
                    <a:pt x="39" y="0"/>
                  </a:lnTo>
                  <a:lnTo>
                    <a:pt x="55" y="91"/>
                  </a:lnTo>
                  <a:lnTo>
                    <a:pt x="19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4445" y="10423"/>
              <a:ext cx="20" cy="43"/>
            </a:xfrm>
            <a:custGeom>
              <a:avLst/>
              <a:gdLst>
                <a:gd name="T0" fmla="*/ 1 w 41"/>
                <a:gd name="T1" fmla="*/ 11 h 85"/>
                <a:gd name="T2" fmla="*/ 0 w 41"/>
                <a:gd name="T3" fmla="*/ 1 h 85"/>
                <a:gd name="T4" fmla="*/ 4 w 41"/>
                <a:gd name="T5" fmla="*/ 0 h 85"/>
                <a:gd name="T6" fmla="*/ 5 w 41"/>
                <a:gd name="T7" fmla="*/ 10 h 85"/>
                <a:gd name="T8" fmla="*/ 1 w 41"/>
                <a:gd name="T9" fmla="*/ 11 h 85"/>
                <a:gd name="T10" fmla="*/ 1 w 41"/>
                <a:gd name="T11" fmla="*/ 11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85">
                  <a:moveTo>
                    <a:pt x="10" y="85"/>
                  </a:moveTo>
                  <a:lnTo>
                    <a:pt x="0" y="2"/>
                  </a:lnTo>
                  <a:lnTo>
                    <a:pt x="33" y="0"/>
                  </a:lnTo>
                  <a:lnTo>
                    <a:pt x="41" y="76"/>
                  </a:lnTo>
                  <a:lnTo>
                    <a:pt x="1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4498" y="10418"/>
              <a:ext cx="25" cy="40"/>
            </a:xfrm>
            <a:custGeom>
              <a:avLst/>
              <a:gdLst>
                <a:gd name="T0" fmla="*/ 2 w 51"/>
                <a:gd name="T1" fmla="*/ 10 h 80"/>
                <a:gd name="T2" fmla="*/ 0 w 51"/>
                <a:gd name="T3" fmla="*/ 1 h 80"/>
                <a:gd name="T4" fmla="*/ 3 w 51"/>
                <a:gd name="T5" fmla="*/ 0 h 80"/>
                <a:gd name="T6" fmla="*/ 6 w 51"/>
                <a:gd name="T7" fmla="*/ 9 h 80"/>
                <a:gd name="T8" fmla="*/ 2 w 51"/>
                <a:gd name="T9" fmla="*/ 10 h 80"/>
                <a:gd name="T10" fmla="*/ 2 w 51"/>
                <a:gd name="T11" fmla="*/ 1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80">
                  <a:moveTo>
                    <a:pt x="20" y="80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51" y="68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4207" y="10434"/>
              <a:ext cx="399" cy="91"/>
            </a:xfrm>
            <a:custGeom>
              <a:avLst/>
              <a:gdLst>
                <a:gd name="T0" fmla="*/ 3 w 798"/>
                <a:gd name="T1" fmla="*/ 22 h 183"/>
                <a:gd name="T2" fmla="*/ 4 w 798"/>
                <a:gd name="T3" fmla="*/ 22 h 183"/>
                <a:gd name="T4" fmla="*/ 6 w 798"/>
                <a:gd name="T5" fmla="*/ 22 h 183"/>
                <a:gd name="T6" fmla="*/ 7 w 798"/>
                <a:gd name="T7" fmla="*/ 21 h 183"/>
                <a:gd name="T8" fmla="*/ 9 w 798"/>
                <a:gd name="T9" fmla="*/ 21 h 183"/>
                <a:gd name="T10" fmla="*/ 11 w 798"/>
                <a:gd name="T11" fmla="*/ 20 h 183"/>
                <a:gd name="T12" fmla="*/ 14 w 798"/>
                <a:gd name="T13" fmla="*/ 20 h 183"/>
                <a:gd name="T14" fmla="*/ 16 w 798"/>
                <a:gd name="T15" fmla="*/ 19 h 183"/>
                <a:gd name="T16" fmla="*/ 19 w 798"/>
                <a:gd name="T17" fmla="*/ 18 h 183"/>
                <a:gd name="T18" fmla="*/ 22 w 798"/>
                <a:gd name="T19" fmla="*/ 17 h 183"/>
                <a:gd name="T20" fmla="*/ 25 w 798"/>
                <a:gd name="T21" fmla="*/ 17 h 183"/>
                <a:gd name="T22" fmla="*/ 28 w 798"/>
                <a:gd name="T23" fmla="*/ 16 h 183"/>
                <a:gd name="T24" fmla="*/ 31 w 798"/>
                <a:gd name="T25" fmla="*/ 15 h 183"/>
                <a:gd name="T26" fmla="*/ 35 w 798"/>
                <a:gd name="T27" fmla="*/ 14 h 183"/>
                <a:gd name="T28" fmla="*/ 39 w 798"/>
                <a:gd name="T29" fmla="*/ 13 h 183"/>
                <a:gd name="T30" fmla="*/ 42 w 798"/>
                <a:gd name="T31" fmla="*/ 12 h 183"/>
                <a:gd name="T32" fmla="*/ 46 w 798"/>
                <a:gd name="T33" fmla="*/ 12 h 183"/>
                <a:gd name="T34" fmla="*/ 50 w 798"/>
                <a:gd name="T35" fmla="*/ 11 h 183"/>
                <a:gd name="T36" fmla="*/ 54 w 798"/>
                <a:gd name="T37" fmla="*/ 10 h 183"/>
                <a:gd name="T38" fmla="*/ 58 w 798"/>
                <a:gd name="T39" fmla="*/ 9 h 183"/>
                <a:gd name="T40" fmla="*/ 62 w 798"/>
                <a:gd name="T41" fmla="*/ 8 h 183"/>
                <a:gd name="T42" fmla="*/ 66 w 798"/>
                <a:gd name="T43" fmla="*/ 8 h 183"/>
                <a:gd name="T44" fmla="*/ 70 w 798"/>
                <a:gd name="T45" fmla="*/ 7 h 183"/>
                <a:gd name="T46" fmla="*/ 75 w 798"/>
                <a:gd name="T47" fmla="*/ 6 h 183"/>
                <a:gd name="T48" fmla="*/ 78 w 798"/>
                <a:gd name="T49" fmla="*/ 5 h 183"/>
                <a:gd name="T50" fmla="*/ 83 w 798"/>
                <a:gd name="T51" fmla="*/ 5 h 183"/>
                <a:gd name="T52" fmla="*/ 86 w 798"/>
                <a:gd name="T53" fmla="*/ 4 h 183"/>
                <a:gd name="T54" fmla="*/ 91 w 798"/>
                <a:gd name="T55" fmla="*/ 4 h 183"/>
                <a:gd name="T56" fmla="*/ 95 w 798"/>
                <a:gd name="T57" fmla="*/ 3 h 183"/>
                <a:gd name="T58" fmla="*/ 98 w 798"/>
                <a:gd name="T59" fmla="*/ 3 h 183"/>
                <a:gd name="T60" fmla="*/ 95 w 798"/>
                <a:gd name="T61" fmla="*/ 0 h 183"/>
                <a:gd name="T62" fmla="*/ 95 w 798"/>
                <a:gd name="T63" fmla="*/ 0 h 183"/>
                <a:gd name="T64" fmla="*/ 93 w 798"/>
                <a:gd name="T65" fmla="*/ 0 h 183"/>
                <a:gd name="T66" fmla="*/ 91 w 798"/>
                <a:gd name="T67" fmla="*/ 0 h 183"/>
                <a:gd name="T68" fmla="*/ 89 w 798"/>
                <a:gd name="T69" fmla="*/ 0 h 183"/>
                <a:gd name="T70" fmla="*/ 87 w 798"/>
                <a:gd name="T71" fmla="*/ 1 h 183"/>
                <a:gd name="T72" fmla="*/ 85 w 798"/>
                <a:gd name="T73" fmla="*/ 1 h 183"/>
                <a:gd name="T74" fmla="*/ 83 w 798"/>
                <a:gd name="T75" fmla="*/ 1 h 183"/>
                <a:gd name="T76" fmla="*/ 81 w 798"/>
                <a:gd name="T77" fmla="*/ 1 h 183"/>
                <a:gd name="T78" fmla="*/ 78 w 798"/>
                <a:gd name="T79" fmla="*/ 2 h 183"/>
                <a:gd name="T80" fmla="*/ 76 w 798"/>
                <a:gd name="T81" fmla="*/ 2 h 183"/>
                <a:gd name="T82" fmla="*/ 73 w 798"/>
                <a:gd name="T83" fmla="*/ 3 h 183"/>
                <a:gd name="T84" fmla="*/ 70 w 798"/>
                <a:gd name="T85" fmla="*/ 3 h 183"/>
                <a:gd name="T86" fmla="*/ 67 w 798"/>
                <a:gd name="T87" fmla="*/ 4 h 183"/>
                <a:gd name="T88" fmla="*/ 63 w 798"/>
                <a:gd name="T89" fmla="*/ 4 h 183"/>
                <a:gd name="T90" fmla="*/ 60 w 798"/>
                <a:gd name="T91" fmla="*/ 5 h 183"/>
                <a:gd name="T92" fmla="*/ 56 w 798"/>
                <a:gd name="T93" fmla="*/ 5 h 183"/>
                <a:gd name="T94" fmla="*/ 53 w 798"/>
                <a:gd name="T95" fmla="*/ 6 h 183"/>
                <a:gd name="T96" fmla="*/ 49 w 798"/>
                <a:gd name="T97" fmla="*/ 7 h 183"/>
                <a:gd name="T98" fmla="*/ 45 w 798"/>
                <a:gd name="T99" fmla="*/ 8 h 183"/>
                <a:gd name="T100" fmla="*/ 41 w 798"/>
                <a:gd name="T101" fmla="*/ 9 h 183"/>
                <a:gd name="T102" fmla="*/ 37 w 798"/>
                <a:gd name="T103" fmla="*/ 10 h 183"/>
                <a:gd name="T104" fmla="*/ 32 w 798"/>
                <a:gd name="T105" fmla="*/ 10 h 183"/>
                <a:gd name="T106" fmla="*/ 28 w 798"/>
                <a:gd name="T107" fmla="*/ 11 h 183"/>
                <a:gd name="T108" fmla="*/ 24 w 798"/>
                <a:gd name="T109" fmla="*/ 12 h 183"/>
                <a:gd name="T110" fmla="*/ 19 w 798"/>
                <a:gd name="T111" fmla="*/ 13 h 183"/>
                <a:gd name="T112" fmla="*/ 15 w 798"/>
                <a:gd name="T113" fmla="*/ 14 h 183"/>
                <a:gd name="T114" fmla="*/ 10 w 798"/>
                <a:gd name="T115" fmla="*/ 16 h 183"/>
                <a:gd name="T116" fmla="*/ 5 w 798"/>
                <a:gd name="T117" fmla="*/ 17 h 183"/>
                <a:gd name="T118" fmla="*/ 0 w 798"/>
                <a:gd name="T119" fmla="*/ 18 h 183"/>
                <a:gd name="T120" fmla="*/ 3 w 798"/>
                <a:gd name="T121" fmla="*/ 22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8" h="183">
                  <a:moveTo>
                    <a:pt x="20" y="183"/>
                  </a:moveTo>
                  <a:lnTo>
                    <a:pt x="20" y="183"/>
                  </a:lnTo>
                  <a:lnTo>
                    <a:pt x="26" y="181"/>
                  </a:lnTo>
                  <a:lnTo>
                    <a:pt x="29" y="180"/>
                  </a:lnTo>
                  <a:lnTo>
                    <a:pt x="39" y="178"/>
                  </a:lnTo>
                  <a:lnTo>
                    <a:pt x="43" y="176"/>
                  </a:lnTo>
                  <a:lnTo>
                    <a:pt x="49" y="174"/>
                  </a:lnTo>
                  <a:lnTo>
                    <a:pt x="55" y="172"/>
                  </a:lnTo>
                  <a:lnTo>
                    <a:pt x="63" y="172"/>
                  </a:lnTo>
                  <a:lnTo>
                    <a:pt x="70" y="168"/>
                  </a:lnTo>
                  <a:lnTo>
                    <a:pt x="78" y="166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106" y="160"/>
                  </a:lnTo>
                  <a:lnTo>
                    <a:pt x="115" y="156"/>
                  </a:lnTo>
                  <a:lnTo>
                    <a:pt x="125" y="154"/>
                  </a:lnTo>
                  <a:lnTo>
                    <a:pt x="137" y="152"/>
                  </a:lnTo>
                  <a:lnTo>
                    <a:pt x="146" y="148"/>
                  </a:lnTo>
                  <a:lnTo>
                    <a:pt x="158" y="144"/>
                  </a:lnTo>
                  <a:lnTo>
                    <a:pt x="170" y="142"/>
                  </a:lnTo>
                  <a:lnTo>
                    <a:pt x="184" y="141"/>
                  </a:lnTo>
                  <a:lnTo>
                    <a:pt x="195" y="137"/>
                  </a:lnTo>
                  <a:lnTo>
                    <a:pt x="207" y="135"/>
                  </a:lnTo>
                  <a:lnTo>
                    <a:pt x="221" y="131"/>
                  </a:lnTo>
                  <a:lnTo>
                    <a:pt x="234" y="127"/>
                  </a:lnTo>
                  <a:lnTo>
                    <a:pt x="248" y="125"/>
                  </a:lnTo>
                  <a:lnTo>
                    <a:pt x="261" y="121"/>
                  </a:lnTo>
                  <a:lnTo>
                    <a:pt x="275" y="119"/>
                  </a:lnTo>
                  <a:lnTo>
                    <a:pt x="291" y="115"/>
                  </a:lnTo>
                  <a:lnTo>
                    <a:pt x="306" y="111"/>
                  </a:lnTo>
                  <a:lnTo>
                    <a:pt x="320" y="107"/>
                  </a:lnTo>
                  <a:lnTo>
                    <a:pt x="336" y="103"/>
                  </a:lnTo>
                  <a:lnTo>
                    <a:pt x="351" y="102"/>
                  </a:lnTo>
                  <a:lnTo>
                    <a:pt x="367" y="98"/>
                  </a:lnTo>
                  <a:lnTo>
                    <a:pt x="382" y="94"/>
                  </a:lnTo>
                  <a:lnTo>
                    <a:pt x="398" y="92"/>
                  </a:lnTo>
                  <a:lnTo>
                    <a:pt x="414" y="88"/>
                  </a:lnTo>
                  <a:lnTo>
                    <a:pt x="429" y="84"/>
                  </a:lnTo>
                  <a:lnTo>
                    <a:pt x="445" y="80"/>
                  </a:lnTo>
                  <a:lnTo>
                    <a:pt x="462" y="78"/>
                  </a:lnTo>
                  <a:lnTo>
                    <a:pt x="478" y="74"/>
                  </a:lnTo>
                  <a:lnTo>
                    <a:pt x="495" y="70"/>
                  </a:lnTo>
                  <a:lnTo>
                    <a:pt x="511" y="68"/>
                  </a:lnTo>
                  <a:lnTo>
                    <a:pt x="527" y="64"/>
                  </a:lnTo>
                  <a:lnTo>
                    <a:pt x="544" y="63"/>
                  </a:lnTo>
                  <a:lnTo>
                    <a:pt x="560" y="59"/>
                  </a:lnTo>
                  <a:lnTo>
                    <a:pt x="577" y="57"/>
                  </a:lnTo>
                  <a:lnTo>
                    <a:pt x="593" y="53"/>
                  </a:lnTo>
                  <a:lnTo>
                    <a:pt x="609" y="49"/>
                  </a:lnTo>
                  <a:lnTo>
                    <a:pt x="624" y="47"/>
                  </a:lnTo>
                  <a:lnTo>
                    <a:pt x="642" y="45"/>
                  </a:lnTo>
                  <a:lnTo>
                    <a:pt x="657" y="43"/>
                  </a:lnTo>
                  <a:lnTo>
                    <a:pt x="675" y="41"/>
                  </a:lnTo>
                  <a:lnTo>
                    <a:pt x="688" y="37"/>
                  </a:lnTo>
                  <a:lnTo>
                    <a:pt x="706" y="35"/>
                  </a:lnTo>
                  <a:lnTo>
                    <a:pt x="722" y="33"/>
                  </a:lnTo>
                  <a:lnTo>
                    <a:pt x="737" y="31"/>
                  </a:lnTo>
                  <a:lnTo>
                    <a:pt x="753" y="29"/>
                  </a:lnTo>
                  <a:lnTo>
                    <a:pt x="766" y="29"/>
                  </a:lnTo>
                  <a:lnTo>
                    <a:pt x="782" y="27"/>
                  </a:lnTo>
                  <a:lnTo>
                    <a:pt x="798" y="27"/>
                  </a:lnTo>
                  <a:lnTo>
                    <a:pt x="757" y="0"/>
                  </a:lnTo>
                  <a:lnTo>
                    <a:pt x="755" y="0"/>
                  </a:lnTo>
                  <a:lnTo>
                    <a:pt x="753" y="0"/>
                  </a:lnTo>
                  <a:lnTo>
                    <a:pt x="747" y="0"/>
                  </a:lnTo>
                  <a:lnTo>
                    <a:pt x="741" y="2"/>
                  </a:lnTo>
                  <a:lnTo>
                    <a:pt x="731" y="2"/>
                  </a:lnTo>
                  <a:lnTo>
                    <a:pt x="722" y="4"/>
                  </a:lnTo>
                  <a:lnTo>
                    <a:pt x="716" y="4"/>
                  </a:lnTo>
                  <a:lnTo>
                    <a:pt x="708" y="4"/>
                  </a:lnTo>
                  <a:lnTo>
                    <a:pt x="702" y="6"/>
                  </a:lnTo>
                  <a:lnTo>
                    <a:pt x="696" y="8"/>
                  </a:lnTo>
                  <a:lnTo>
                    <a:pt x="687" y="8"/>
                  </a:lnTo>
                  <a:lnTo>
                    <a:pt x="679" y="10"/>
                  </a:lnTo>
                  <a:lnTo>
                    <a:pt x="671" y="10"/>
                  </a:lnTo>
                  <a:lnTo>
                    <a:pt x="663" y="12"/>
                  </a:lnTo>
                  <a:lnTo>
                    <a:pt x="653" y="12"/>
                  </a:lnTo>
                  <a:lnTo>
                    <a:pt x="644" y="14"/>
                  </a:lnTo>
                  <a:lnTo>
                    <a:pt x="634" y="16"/>
                  </a:lnTo>
                  <a:lnTo>
                    <a:pt x="624" y="18"/>
                  </a:lnTo>
                  <a:lnTo>
                    <a:pt x="612" y="20"/>
                  </a:lnTo>
                  <a:lnTo>
                    <a:pt x="603" y="22"/>
                  </a:lnTo>
                  <a:lnTo>
                    <a:pt x="591" y="24"/>
                  </a:lnTo>
                  <a:lnTo>
                    <a:pt x="579" y="25"/>
                  </a:lnTo>
                  <a:lnTo>
                    <a:pt x="568" y="27"/>
                  </a:lnTo>
                  <a:lnTo>
                    <a:pt x="556" y="29"/>
                  </a:lnTo>
                  <a:lnTo>
                    <a:pt x="542" y="31"/>
                  </a:lnTo>
                  <a:lnTo>
                    <a:pt x="532" y="33"/>
                  </a:lnTo>
                  <a:lnTo>
                    <a:pt x="517" y="35"/>
                  </a:lnTo>
                  <a:lnTo>
                    <a:pt x="503" y="37"/>
                  </a:lnTo>
                  <a:lnTo>
                    <a:pt x="490" y="39"/>
                  </a:lnTo>
                  <a:lnTo>
                    <a:pt x="476" y="43"/>
                  </a:lnTo>
                  <a:lnTo>
                    <a:pt x="462" y="45"/>
                  </a:lnTo>
                  <a:lnTo>
                    <a:pt x="447" y="47"/>
                  </a:lnTo>
                  <a:lnTo>
                    <a:pt x="431" y="51"/>
                  </a:lnTo>
                  <a:lnTo>
                    <a:pt x="417" y="55"/>
                  </a:lnTo>
                  <a:lnTo>
                    <a:pt x="402" y="57"/>
                  </a:lnTo>
                  <a:lnTo>
                    <a:pt x="386" y="59"/>
                  </a:lnTo>
                  <a:lnTo>
                    <a:pt x="371" y="63"/>
                  </a:lnTo>
                  <a:lnTo>
                    <a:pt x="355" y="64"/>
                  </a:lnTo>
                  <a:lnTo>
                    <a:pt x="339" y="68"/>
                  </a:lnTo>
                  <a:lnTo>
                    <a:pt x="322" y="72"/>
                  </a:lnTo>
                  <a:lnTo>
                    <a:pt x="306" y="76"/>
                  </a:lnTo>
                  <a:lnTo>
                    <a:pt x="291" y="80"/>
                  </a:lnTo>
                  <a:lnTo>
                    <a:pt x="273" y="82"/>
                  </a:lnTo>
                  <a:lnTo>
                    <a:pt x="256" y="86"/>
                  </a:lnTo>
                  <a:lnTo>
                    <a:pt x="238" y="90"/>
                  </a:lnTo>
                  <a:lnTo>
                    <a:pt x="221" y="94"/>
                  </a:lnTo>
                  <a:lnTo>
                    <a:pt x="203" y="98"/>
                  </a:lnTo>
                  <a:lnTo>
                    <a:pt x="185" y="102"/>
                  </a:lnTo>
                  <a:lnTo>
                    <a:pt x="168" y="105"/>
                  </a:lnTo>
                  <a:lnTo>
                    <a:pt x="150" y="111"/>
                  </a:lnTo>
                  <a:lnTo>
                    <a:pt x="131" y="115"/>
                  </a:lnTo>
                  <a:lnTo>
                    <a:pt x="113" y="119"/>
                  </a:lnTo>
                  <a:lnTo>
                    <a:pt x="94" y="123"/>
                  </a:lnTo>
                  <a:lnTo>
                    <a:pt x="76" y="129"/>
                  </a:lnTo>
                  <a:lnTo>
                    <a:pt x="57" y="133"/>
                  </a:lnTo>
                  <a:lnTo>
                    <a:pt x="37" y="139"/>
                  </a:lnTo>
                  <a:lnTo>
                    <a:pt x="20" y="142"/>
                  </a:lnTo>
                  <a:lnTo>
                    <a:pt x="0" y="148"/>
                  </a:lnTo>
                  <a:lnTo>
                    <a:pt x="2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200" y="10407"/>
              <a:ext cx="374" cy="70"/>
            </a:xfrm>
            <a:custGeom>
              <a:avLst/>
              <a:gdLst>
                <a:gd name="T0" fmla="*/ 1 w 746"/>
                <a:gd name="T1" fmla="*/ 17 h 141"/>
                <a:gd name="T2" fmla="*/ 2 w 746"/>
                <a:gd name="T3" fmla="*/ 17 h 141"/>
                <a:gd name="T4" fmla="*/ 4 w 746"/>
                <a:gd name="T5" fmla="*/ 16 h 141"/>
                <a:gd name="T6" fmla="*/ 6 w 746"/>
                <a:gd name="T7" fmla="*/ 16 h 141"/>
                <a:gd name="T8" fmla="*/ 8 w 746"/>
                <a:gd name="T9" fmla="*/ 15 h 141"/>
                <a:gd name="T10" fmla="*/ 9 w 746"/>
                <a:gd name="T11" fmla="*/ 15 h 141"/>
                <a:gd name="T12" fmla="*/ 12 w 746"/>
                <a:gd name="T13" fmla="*/ 14 h 141"/>
                <a:gd name="T14" fmla="*/ 14 w 746"/>
                <a:gd name="T15" fmla="*/ 14 h 141"/>
                <a:gd name="T16" fmla="*/ 16 w 746"/>
                <a:gd name="T17" fmla="*/ 14 h 141"/>
                <a:gd name="T18" fmla="*/ 19 w 746"/>
                <a:gd name="T19" fmla="*/ 13 h 141"/>
                <a:gd name="T20" fmla="*/ 22 w 746"/>
                <a:gd name="T21" fmla="*/ 12 h 141"/>
                <a:gd name="T22" fmla="*/ 25 w 746"/>
                <a:gd name="T23" fmla="*/ 12 h 141"/>
                <a:gd name="T24" fmla="*/ 28 w 746"/>
                <a:gd name="T25" fmla="*/ 11 h 141"/>
                <a:gd name="T26" fmla="*/ 31 w 746"/>
                <a:gd name="T27" fmla="*/ 11 h 141"/>
                <a:gd name="T28" fmla="*/ 34 w 746"/>
                <a:gd name="T29" fmla="*/ 10 h 141"/>
                <a:gd name="T30" fmla="*/ 38 w 746"/>
                <a:gd name="T31" fmla="*/ 9 h 141"/>
                <a:gd name="T32" fmla="*/ 41 w 746"/>
                <a:gd name="T33" fmla="*/ 9 h 141"/>
                <a:gd name="T34" fmla="*/ 45 w 746"/>
                <a:gd name="T35" fmla="*/ 8 h 141"/>
                <a:gd name="T36" fmla="*/ 49 w 746"/>
                <a:gd name="T37" fmla="*/ 8 h 141"/>
                <a:gd name="T38" fmla="*/ 53 w 746"/>
                <a:gd name="T39" fmla="*/ 7 h 141"/>
                <a:gd name="T40" fmla="*/ 57 w 746"/>
                <a:gd name="T41" fmla="*/ 7 h 141"/>
                <a:gd name="T42" fmla="*/ 61 w 746"/>
                <a:gd name="T43" fmla="*/ 6 h 141"/>
                <a:gd name="T44" fmla="*/ 65 w 746"/>
                <a:gd name="T45" fmla="*/ 6 h 141"/>
                <a:gd name="T46" fmla="*/ 69 w 746"/>
                <a:gd name="T47" fmla="*/ 5 h 141"/>
                <a:gd name="T48" fmla="*/ 73 w 746"/>
                <a:gd name="T49" fmla="*/ 5 h 141"/>
                <a:gd name="T50" fmla="*/ 78 w 746"/>
                <a:gd name="T51" fmla="*/ 4 h 141"/>
                <a:gd name="T52" fmla="*/ 82 w 746"/>
                <a:gd name="T53" fmla="*/ 4 h 141"/>
                <a:gd name="T54" fmla="*/ 87 w 746"/>
                <a:gd name="T55" fmla="*/ 4 h 141"/>
                <a:gd name="T56" fmla="*/ 91 w 746"/>
                <a:gd name="T57" fmla="*/ 4 h 141"/>
                <a:gd name="T58" fmla="*/ 94 w 746"/>
                <a:gd name="T59" fmla="*/ 0 h 141"/>
                <a:gd name="T60" fmla="*/ 93 w 746"/>
                <a:gd name="T61" fmla="*/ 0 h 141"/>
                <a:gd name="T62" fmla="*/ 92 w 746"/>
                <a:gd name="T63" fmla="*/ 0 h 141"/>
                <a:gd name="T64" fmla="*/ 90 w 746"/>
                <a:gd name="T65" fmla="*/ 0 h 141"/>
                <a:gd name="T66" fmla="*/ 88 w 746"/>
                <a:gd name="T67" fmla="*/ 0 h 141"/>
                <a:gd name="T68" fmla="*/ 87 w 746"/>
                <a:gd name="T69" fmla="*/ 0 h 141"/>
                <a:gd name="T70" fmla="*/ 85 w 746"/>
                <a:gd name="T71" fmla="*/ 0 h 141"/>
                <a:gd name="T72" fmla="*/ 83 w 746"/>
                <a:gd name="T73" fmla="*/ 0 h 141"/>
                <a:gd name="T74" fmla="*/ 81 w 746"/>
                <a:gd name="T75" fmla="*/ 0 h 141"/>
                <a:gd name="T76" fmla="*/ 78 w 746"/>
                <a:gd name="T77" fmla="*/ 0 h 141"/>
                <a:gd name="T78" fmla="*/ 76 w 746"/>
                <a:gd name="T79" fmla="*/ 0 h 141"/>
                <a:gd name="T80" fmla="*/ 73 w 746"/>
                <a:gd name="T81" fmla="*/ 0 h 141"/>
                <a:gd name="T82" fmla="*/ 70 w 746"/>
                <a:gd name="T83" fmla="*/ 0 h 141"/>
                <a:gd name="T84" fmla="*/ 68 w 746"/>
                <a:gd name="T85" fmla="*/ 1 h 141"/>
                <a:gd name="T86" fmla="*/ 64 w 746"/>
                <a:gd name="T87" fmla="*/ 1 h 141"/>
                <a:gd name="T88" fmla="*/ 61 w 746"/>
                <a:gd name="T89" fmla="*/ 1 h 141"/>
                <a:gd name="T90" fmla="*/ 58 w 746"/>
                <a:gd name="T91" fmla="*/ 2 h 141"/>
                <a:gd name="T92" fmla="*/ 54 w 746"/>
                <a:gd name="T93" fmla="*/ 2 h 141"/>
                <a:gd name="T94" fmla="*/ 50 w 746"/>
                <a:gd name="T95" fmla="*/ 3 h 141"/>
                <a:gd name="T96" fmla="*/ 46 w 746"/>
                <a:gd name="T97" fmla="*/ 3 h 141"/>
                <a:gd name="T98" fmla="*/ 42 w 746"/>
                <a:gd name="T99" fmla="*/ 4 h 141"/>
                <a:gd name="T100" fmla="*/ 38 w 746"/>
                <a:gd name="T101" fmla="*/ 4 h 141"/>
                <a:gd name="T102" fmla="*/ 34 w 746"/>
                <a:gd name="T103" fmla="*/ 5 h 141"/>
                <a:gd name="T104" fmla="*/ 29 w 746"/>
                <a:gd name="T105" fmla="*/ 6 h 141"/>
                <a:gd name="T106" fmla="*/ 25 w 746"/>
                <a:gd name="T107" fmla="*/ 7 h 141"/>
                <a:gd name="T108" fmla="*/ 20 w 746"/>
                <a:gd name="T109" fmla="*/ 8 h 141"/>
                <a:gd name="T110" fmla="*/ 15 w 746"/>
                <a:gd name="T111" fmla="*/ 9 h 141"/>
                <a:gd name="T112" fmla="*/ 10 w 746"/>
                <a:gd name="T113" fmla="*/ 10 h 141"/>
                <a:gd name="T114" fmla="*/ 6 w 746"/>
                <a:gd name="T115" fmla="*/ 11 h 141"/>
                <a:gd name="T116" fmla="*/ 0 w 746"/>
                <a:gd name="T117" fmla="*/ 13 h 141"/>
                <a:gd name="T118" fmla="*/ 1 w 746"/>
                <a:gd name="T119" fmla="*/ 17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6" h="141">
                  <a:moveTo>
                    <a:pt x="3" y="141"/>
                  </a:moveTo>
                  <a:lnTo>
                    <a:pt x="3" y="139"/>
                  </a:lnTo>
                  <a:lnTo>
                    <a:pt x="7" y="139"/>
                  </a:lnTo>
                  <a:lnTo>
                    <a:pt x="11" y="137"/>
                  </a:lnTo>
                  <a:lnTo>
                    <a:pt x="19" y="135"/>
                  </a:lnTo>
                  <a:lnTo>
                    <a:pt x="27" y="133"/>
                  </a:lnTo>
                  <a:lnTo>
                    <a:pt x="39" y="131"/>
                  </a:lnTo>
                  <a:lnTo>
                    <a:pt x="44" y="129"/>
                  </a:lnTo>
                  <a:lnTo>
                    <a:pt x="50" y="127"/>
                  </a:lnTo>
                  <a:lnTo>
                    <a:pt x="58" y="127"/>
                  </a:lnTo>
                  <a:lnTo>
                    <a:pt x="66" y="125"/>
                  </a:lnTo>
                  <a:lnTo>
                    <a:pt x="72" y="121"/>
                  </a:lnTo>
                  <a:lnTo>
                    <a:pt x="80" y="121"/>
                  </a:lnTo>
                  <a:lnTo>
                    <a:pt x="89" y="117"/>
                  </a:lnTo>
                  <a:lnTo>
                    <a:pt x="99" y="117"/>
                  </a:lnTo>
                  <a:lnTo>
                    <a:pt x="107" y="116"/>
                  </a:lnTo>
                  <a:lnTo>
                    <a:pt x="117" y="114"/>
                  </a:lnTo>
                  <a:lnTo>
                    <a:pt x="126" y="112"/>
                  </a:lnTo>
                  <a:lnTo>
                    <a:pt x="138" y="110"/>
                  </a:lnTo>
                  <a:lnTo>
                    <a:pt x="146" y="108"/>
                  </a:lnTo>
                  <a:lnTo>
                    <a:pt x="158" y="104"/>
                  </a:lnTo>
                  <a:lnTo>
                    <a:pt x="169" y="102"/>
                  </a:lnTo>
                  <a:lnTo>
                    <a:pt x="181" y="100"/>
                  </a:lnTo>
                  <a:lnTo>
                    <a:pt x="193" y="98"/>
                  </a:lnTo>
                  <a:lnTo>
                    <a:pt x="204" y="96"/>
                  </a:lnTo>
                  <a:lnTo>
                    <a:pt x="218" y="94"/>
                  </a:lnTo>
                  <a:lnTo>
                    <a:pt x="232" y="92"/>
                  </a:lnTo>
                  <a:lnTo>
                    <a:pt x="243" y="90"/>
                  </a:lnTo>
                  <a:lnTo>
                    <a:pt x="257" y="86"/>
                  </a:lnTo>
                  <a:lnTo>
                    <a:pt x="271" y="84"/>
                  </a:lnTo>
                  <a:lnTo>
                    <a:pt x="284" y="82"/>
                  </a:lnTo>
                  <a:lnTo>
                    <a:pt x="298" y="78"/>
                  </a:lnTo>
                  <a:lnTo>
                    <a:pt x="312" y="77"/>
                  </a:lnTo>
                  <a:lnTo>
                    <a:pt x="327" y="75"/>
                  </a:lnTo>
                  <a:lnTo>
                    <a:pt x="343" y="73"/>
                  </a:lnTo>
                  <a:lnTo>
                    <a:pt x="356" y="71"/>
                  </a:lnTo>
                  <a:lnTo>
                    <a:pt x="372" y="67"/>
                  </a:lnTo>
                  <a:lnTo>
                    <a:pt x="386" y="65"/>
                  </a:lnTo>
                  <a:lnTo>
                    <a:pt x="403" y="63"/>
                  </a:lnTo>
                  <a:lnTo>
                    <a:pt x="419" y="61"/>
                  </a:lnTo>
                  <a:lnTo>
                    <a:pt x="434" y="59"/>
                  </a:lnTo>
                  <a:lnTo>
                    <a:pt x="450" y="57"/>
                  </a:lnTo>
                  <a:lnTo>
                    <a:pt x="468" y="57"/>
                  </a:lnTo>
                  <a:lnTo>
                    <a:pt x="483" y="53"/>
                  </a:lnTo>
                  <a:lnTo>
                    <a:pt x="499" y="51"/>
                  </a:lnTo>
                  <a:lnTo>
                    <a:pt x="516" y="49"/>
                  </a:lnTo>
                  <a:lnTo>
                    <a:pt x="532" y="47"/>
                  </a:lnTo>
                  <a:lnTo>
                    <a:pt x="549" y="45"/>
                  </a:lnTo>
                  <a:lnTo>
                    <a:pt x="567" y="43"/>
                  </a:lnTo>
                  <a:lnTo>
                    <a:pt x="583" y="41"/>
                  </a:lnTo>
                  <a:lnTo>
                    <a:pt x="600" y="41"/>
                  </a:lnTo>
                  <a:lnTo>
                    <a:pt x="618" y="39"/>
                  </a:lnTo>
                  <a:lnTo>
                    <a:pt x="635" y="39"/>
                  </a:lnTo>
                  <a:lnTo>
                    <a:pt x="653" y="38"/>
                  </a:lnTo>
                  <a:lnTo>
                    <a:pt x="670" y="36"/>
                  </a:lnTo>
                  <a:lnTo>
                    <a:pt x="688" y="36"/>
                  </a:lnTo>
                  <a:lnTo>
                    <a:pt x="705" y="34"/>
                  </a:lnTo>
                  <a:lnTo>
                    <a:pt x="723" y="34"/>
                  </a:lnTo>
                  <a:lnTo>
                    <a:pt x="740" y="34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2" y="0"/>
                  </a:lnTo>
                  <a:lnTo>
                    <a:pt x="737" y="0"/>
                  </a:lnTo>
                  <a:lnTo>
                    <a:pt x="733" y="0"/>
                  </a:lnTo>
                  <a:lnTo>
                    <a:pt x="723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6" y="0"/>
                  </a:lnTo>
                  <a:lnTo>
                    <a:pt x="690" y="0"/>
                  </a:lnTo>
                  <a:lnTo>
                    <a:pt x="682" y="0"/>
                  </a:lnTo>
                  <a:lnTo>
                    <a:pt x="674" y="0"/>
                  </a:lnTo>
                  <a:lnTo>
                    <a:pt x="666" y="0"/>
                  </a:lnTo>
                  <a:lnTo>
                    <a:pt x="659" y="0"/>
                  </a:lnTo>
                  <a:lnTo>
                    <a:pt x="651" y="0"/>
                  </a:lnTo>
                  <a:lnTo>
                    <a:pt x="641" y="2"/>
                  </a:lnTo>
                  <a:lnTo>
                    <a:pt x="633" y="2"/>
                  </a:lnTo>
                  <a:lnTo>
                    <a:pt x="623" y="2"/>
                  </a:lnTo>
                  <a:lnTo>
                    <a:pt x="614" y="2"/>
                  </a:lnTo>
                  <a:lnTo>
                    <a:pt x="602" y="4"/>
                  </a:lnTo>
                  <a:lnTo>
                    <a:pt x="592" y="4"/>
                  </a:lnTo>
                  <a:lnTo>
                    <a:pt x="583" y="6"/>
                  </a:lnTo>
                  <a:lnTo>
                    <a:pt x="571" y="6"/>
                  </a:lnTo>
                  <a:lnTo>
                    <a:pt x="559" y="6"/>
                  </a:lnTo>
                  <a:lnTo>
                    <a:pt x="547" y="8"/>
                  </a:lnTo>
                  <a:lnTo>
                    <a:pt x="536" y="10"/>
                  </a:lnTo>
                  <a:lnTo>
                    <a:pt x="522" y="10"/>
                  </a:lnTo>
                  <a:lnTo>
                    <a:pt x="510" y="12"/>
                  </a:lnTo>
                  <a:lnTo>
                    <a:pt x="497" y="12"/>
                  </a:lnTo>
                  <a:lnTo>
                    <a:pt x="485" y="14"/>
                  </a:lnTo>
                  <a:lnTo>
                    <a:pt x="469" y="16"/>
                  </a:lnTo>
                  <a:lnTo>
                    <a:pt x="456" y="18"/>
                  </a:lnTo>
                  <a:lnTo>
                    <a:pt x="440" y="18"/>
                  </a:lnTo>
                  <a:lnTo>
                    <a:pt x="429" y="22"/>
                  </a:lnTo>
                  <a:lnTo>
                    <a:pt x="411" y="22"/>
                  </a:lnTo>
                  <a:lnTo>
                    <a:pt x="395" y="24"/>
                  </a:lnTo>
                  <a:lnTo>
                    <a:pt x="380" y="26"/>
                  </a:lnTo>
                  <a:lnTo>
                    <a:pt x="364" y="30"/>
                  </a:lnTo>
                  <a:lnTo>
                    <a:pt x="349" y="32"/>
                  </a:lnTo>
                  <a:lnTo>
                    <a:pt x="333" y="34"/>
                  </a:lnTo>
                  <a:lnTo>
                    <a:pt x="317" y="38"/>
                  </a:lnTo>
                  <a:lnTo>
                    <a:pt x="300" y="39"/>
                  </a:lnTo>
                  <a:lnTo>
                    <a:pt x="282" y="41"/>
                  </a:lnTo>
                  <a:lnTo>
                    <a:pt x="265" y="45"/>
                  </a:lnTo>
                  <a:lnTo>
                    <a:pt x="247" y="49"/>
                  </a:lnTo>
                  <a:lnTo>
                    <a:pt x="230" y="51"/>
                  </a:lnTo>
                  <a:lnTo>
                    <a:pt x="212" y="55"/>
                  </a:lnTo>
                  <a:lnTo>
                    <a:pt x="193" y="59"/>
                  </a:lnTo>
                  <a:lnTo>
                    <a:pt x="175" y="63"/>
                  </a:lnTo>
                  <a:lnTo>
                    <a:pt x="158" y="67"/>
                  </a:lnTo>
                  <a:lnTo>
                    <a:pt x="138" y="71"/>
                  </a:lnTo>
                  <a:lnTo>
                    <a:pt x="119" y="75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0" y="88"/>
                  </a:lnTo>
                  <a:lnTo>
                    <a:pt x="41" y="94"/>
                  </a:lnTo>
                  <a:lnTo>
                    <a:pt x="19" y="98"/>
                  </a:lnTo>
                  <a:lnTo>
                    <a:pt x="0" y="104"/>
                  </a:lnTo>
                  <a:lnTo>
                    <a:pt x="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4546" y="10385"/>
              <a:ext cx="211" cy="566"/>
            </a:xfrm>
            <a:custGeom>
              <a:avLst/>
              <a:gdLst>
                <a:gd name="T0" fmla="*/ 9 w 421"/>
                <a:gd name="T1" fmla="*/ 9 h 1133"/>
                <a:gd name="T2" fmla="*/ 14 w 421"/>
                <a:gd name="T3" fmla="*/ 11 h 1133"/>
                <a:gd name="T4" fmla="*/ 17 w 421"/>
                <a:gd name="T5" fmla="*/ 13 h 1133"/>
                <a:gd name="T6" fmla="*/ 21 w 421"/>
                <a:gd name="T7" fmla="*/ 16 h 1133"/>
                <a:gd name="T8" fmla="*/ 25 w 421"/>
                <a:gd name="T9" fmla="*/ 19 h 1133"/>
                <a:gd name="T10" fmla="*/ 29 w 421"/>
                <a:gd name="T11" fmla="*/ 22 h 1133"/>
                <a:gd name="T12" fmla="*/ 34 w 421"/>
                <a:gd name="T13" fmla="*/ 26 h 1133"/>
                <a:gd name="T14" fmla="*/ 38 w 421"/>
                <a:gd name="T15" fmla="*/ 31 h 1133"/>
                <a:gd name="T16" fmla="*/ 42 w 421"/>
                <a:gd name="T17" fmla="*/ 36 h 1133"/>
                <a:gd name="T18" fmla="*/ 46 w 421"/>
                <a:gd name="T19" fmla="*/ 41 h 1133"/>
                <a:gd name="T20" fmla="*/ 49 w 421"/>
                <a:gd name="T21" fmla="*/ 47 h 1133"/>
                <a:gd name="T22" fmla="*/ 51 w 421"/>
                <a:gd name="T23" fmla="*/ 53 h 1133"/>
                <a:gd name="T24" fmla="*/ 53 w 421"/>
                <a:gd name="T25" fmla="*/ 60 h 1133"/>
                <a:gd name="T26" fmla="*/ 53 w 421"/>
                <a:gd name="T27" fmla="*/ 67 h 1133"/>
                <a:gd name="T28" fmla="*/ 52 w 421"/>
                <a:gd name="T29" fmla="*/ 74 h 1133"/>
                <a:gd name="T30" fmla="*/ 50 w 421"/>
                <a:gd name="T31" fmla="*/ 82 h 1133"/>
                <a:gd name="T32" fmla="*/ 48 w 421"/>
                <a:gd name="T33" fmla="*/ 89 h 1133"/>
                <a:gd name="T34" fmla="*/ 45 w 421"/>
                <a:gd name="T35" fmla="*/ 95 h 1133"/>
                <a:gd name="T36" fmla="*/ 41 w 421"/>
                <a:gd name="T37" fmla="*/ 101 h 1133"/>
                <a:gd name="T38" fmla="*/ 37 w 421"/>
                <a:gd name="T39" fmla="*/ 107 h 1133"/>
                <a:gd name="T40" fmla="*/ 34 w 421"/>
                <a:gd name="T41" fmla="*/ 113 h 1133"/>
                <a:gd name="T42" fmla="*/ 30 w 421"/>
                <a:gd name="T43" fmla="*/ 118 h 1133"/>
                <a:gd name="T44" fmla="*/ 26 w 421"/>
                <a:gd name="T45" fmla="*/ 123 h 1133"/>
                <a:gd name="T46" fmla="*/ 22 w 421"/>
                <a:gd name="T47" fmla="*/ 127 h 1133"/>
                <a:gd name="T48" fmla="*/ 18 w 421"/>
                <a:gd name="T49" fmla="*/ 131 h 1133"/>
                <a:gd name="T50" fmla="*/ 15 w 421"/>
                <a:gd name="T51" fmla="*/ 134 h 1133"/>
                <a:gd name="T52" fmla="*/ 12 w 421"/>
                <a:gd name="T53" fmla="*/ 136 h 1133"/>
                <a:gd name="T54" fmla="*/ 9 w 421"/>
                <a:gd name="T55" fmla="*/ 139 h 1133"/>
                <a:gd name="T56" fmla="*/ 6 w 421"/>
                <a:gd name="T57" fmla="*/ 141 h 1133"/>
                <a:gd name="T58" fmla="*/ 1 w 421"/>
                <a:gd name="T59" fmla="*/ 141 h 1133"/>
                <a:gd name="T60" fmla="*/ 4 w 421"/>
                <a:gd name="T61" fmla="*/ 138 h 1133"/>
                <a:gd name="T62" fmla="*/ 7 w 421"/>
                <a:gd name="T63" fmla="*/ 136 h 1133"/>
                <a:gd name="T64" fmla="*/ 10 w 421"/>
                <a:gd name="T65" fmla="*/ 132 h 1133"/>
                <a:gd name="T66" fmla="*/ 14 w 421"/>
                <a:gd name="T67" fmla="*/ 129 h 1133"/>
                <a:gd name="T68" fmla="*/ 17 w 421"/>
                <a:gd name="T69" fmla="*/ 125 h 1133"/>
                <a:gd name="T70" fmla="*/ 22 w 421"/>
                <a:gd name="T71" fmla="*/ 120 h 1133"/>
                <a:gd name="T72" fmla="*/ 26 w 421"/>
                <a:gd name="T73" fmla="*/ 115 h 1133"/>
                <a:gd name="T74" fmla="*/ 30 w 421"/>
                <a:gd name="T75" fmla="*/ 110 h 1133"/>
                <a:gd name="T76" fmla="*/ 34 w 421"/>
                <a:gd name="T77" fmla="*/ 104 h 1133"/>
                <a:gd name="T78" fmla="*/ 37 w 421"/>
                <a:gd name="T79" fmla="*/ 98 h 1133"/>
                <a:gd name="T80" fmla="*/ 40 w 421"/>
                <a:gd name="T81" fmla="*/ 91 h 1133"/>
                <a:gd name="T82" fmla="*/ 43 w 421"/>
                <a:gd name="T83" fmla="*/ 85 h 1133"/>
                <a:gd name="T84" fmla="*/ 45 w 421"/>
                <a:gd name="T85" fmla="*/ 78 h 1133"/>
                <a:gd name="T86" fmla="*/ 47 w 421"/>
                <a:gd name="T87" fmla="*/ 71 h 1133"/>
                <a:gd name="T88" fmla="*/ 47 w 421"/>
                <a:gd name="T89" fmla="*/ 64 h 1133"/>
                <a:gd name="T90" fmla="*/ 47 w 421"/>
                <a:gd name="T91" fmla="*/ 57 h 1133"/>
                <a:gd name="T92" fmla="*/ 45 w 421"/>
                <a:gd name="T93" fmla="*/ 51 h 1133"/>
                <a:gd name="T94" fmla="*/ 43 w 421"/>
                <a:gd name="T95" fmla="*/ 45 h 1133"/>
                <a:gd name="T96" fmla="*/ 39 w 421"/>
                <a:gd name="T97" fmla="*/ 40 h 1133"/>
                <a:gd name="T98" fmla="*/ 36 w 421"/>
                <a:gd name="T99" fmla="*/ 35 h 1133"/>
                <a:gd name="T100" fmla="*/ 32 w 421"/>
                <a:gd name="T101" fmla="*/ 30 h 1133"/>
                <a:gd name="T102" fmla="*/ 27 w 421"/>
                <a:gd name="T103" fmla="*/ 27 h 1133"/>
                <a:gd name="T104" fmla="*/ 23 w 421"/>
                <a:gd name="T105" fmla="*/ 23 h 1133"/>
                <a:gd name="T106" fmla="*/ 18 w 421"/>
                <a:gd name="T107" fmla="*/ 20 h 1133"/>
                <a:gd name="T108" fmla="*/ 14 w 421"/>
                <a:gd name="T109" fmla="*/ 17 h 1133"/>
                <a:gd name="T110" fmla="*/ 11 w 421"/>
                <a:gd name="T111" fmla="*/ 15 h 1133"/>
                <a:gd name="T112" fmla="*/ 7 w 421"/>
                <a:gd name="T113" fmla="*/ 13 h 1133"/>
                <a:gd name="T114" fmla="*/ 4 w 421"/>
                <a:gd name="T115" fmla="*/ 11 h 1133"/>
                <a:gd name="T116" fmla="*/ 12 w 421"/>
                <a:gd name="T117" fmla="*/ 2 h 1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1" h="1133">
                  <a:moveTo>
                    <a:pt x="91" y="19"/>
                  </a:moveTo>
                  <a:lnTo>
                    <a:pt x="62" y="70"/>
                  </a:lnTo>
                  <a:lnTo>
                    <a:pt x="66" y="70"/>
                  </a:lnTo>
                  <a:lnTo>
                    <a:pt x="72" y="74"/>
                  </a:lnTo>
                  <a:lnTo>
                    <a:pt x="80" y="78"/>
                  </a:lnTo>
                  <a:lnTo>
                    <a:pt x="87" y="82"/>
                  </a:lnTo>
                  <a:lnTo>
                    <a:pt x="99" y="87"/>
                  </a:lnTo>
                  <a:lnTo>
                    <a:pt x="105" y="91"/>
                  </a:lnTo>
                  <a:lnTo>
                    <a:pt x="111" y="95"/>
                  </a:lnTo>
                  <a:lnTo>
                    <a:pt x="117" y="99"/>
                  </a:lnTo>
                  <a:lnTo>
                    <a:pt x="124" y="105"/>
                  </a:lnTo>
                  <a:lnTo>
                    <a:pt x="132" y="107"/>
                  </a:lnTo>
                  <a:lnTo>
                    <a:pt x="138" y="113"/>
                  </a:lnTo>
                  <a:lnTo>
                    <a:pt x="146" y="117"/>
                  </a:lnTo>
                  <a:lnTo>
                    <a:pt x="156" y="122"/>
                  </a:lnTo>
                  <a:lnTo>
                    <a:pt x="162" y="128"/>
                  </a:lnTo>
                  <a:lnTo>
                    <a:pt x="171" y="134"/>
                  </a:lnTo>
                  <a:lnTo>
                    <a:pt x="179" y="140"/>
                  </a:lnTo>
                  <a:lnTo>
                    <a:pt x="189" y="146"/>
                  </a:lnTo>
                  <a:lnTo>
                    <a:pt x="197" y="154"/>
                  </a:lnTo>
                  <a:lnTo>
                    <a:pt x="204" y="160"/>
                  </a:lnTo>
                  <a:lnTo>
                    <a:pt x="214" y="165"/>
                  </a:lnTo>
                  <a:lnTo>
                    <a:pt x="222" y="175"/>
                  </a:lnTo>
                  <a:lnTo>
                    <a:pt x="232" y="181"/>
                  </a:lnTo>
                  <a:lnTo>
                    <a:pt x="241" y="189"/>
                  </a:lnTo>
                  <a:lnTo>
                    <a:pt x="251" y="197"/>
                  </a:lnTo>
                  <a:lnTo>
                    <a:pt x="259" y="206"/>
                  </a:lnTo>
                  <a:lnTo>
                    <a:pt x="269" y="214"/>
                  </a:lnTo>
                  <a:lnTo>
                    <a:pt x="277" y="222"/>
                  </a:lnTo>
                  <a:lnTo>
                    <a:pt x="284" y="232"/>
                  </a:lnTo>
                  <a:lnTo>
                    <a:pt x="294" y="239"/>
                  </a:lnTo>
                  <a:lnTo>
                    <a:pt x="302" y="249"/>
                  </a:lnTo>
                  <a:lnTo>
                    <a:pt x="310" y="259"/>
                  </a:lnTo>
                  <a:lnTo>
                    <a:pt x="318" y="269"/>
                  </a:lnTo>
                  <a:lnTo>
                    <a:pt x="327" y="278"/>
                  </a:lnTo>
                  <a:lnTo>
                    <a:pt x="335" y="288"/>
                  </a:lnTo>
                  <a:lnTo>
                    <a:pt x="341" y="300"/>
                  </a:lnTo>
                  <a:lnTo>
                    <a:pt x="349" y="310"/>
                  </a:lnTo>
                  <a:lnTo>
                    <a:pt x="357" y="321"/>
                  </a:lnTo>
                  <a:lnTo>
                    <a:pt x="362" y="331"/>
                  </a:lnTo>
                  <a:lnTo>
                    <a:pt x="370" y="343"/>
                  </a:lnTo>
                  <a:lnTo>
                    <a:pt x="376" y="355"/>
                  </a:lnTo>
                  <a:lnTo>
                    <a:pt x="384" y="368"/>
                  </a:lnTo>
                  <a:lnTo>
                    <a:pt x="390" y="378"/>
                  </a:lnTo>
                  <a:lnTo>
                    <a:pt x="394" y="392"/>
                  </a:lnTo>
                  <a:lnTo>
                    <a:pt x="397" y="403"/>
                  </a:lnTo>
                  <a:lnTo>
                    <a:pt x="403" y="417"/>
                  </a:lnTo>
                  <a:lnTo>
                    <a:pt x="407" y="429"/>
                  </a:lnTo>
                  <a:lnTo>
                    <a:pt x="411" y="442"/>
                  </a:lnTo>
                  <a:lnTo>
                    <a:pt x="413" y="454"/>
                  </a:lnTo>
                  <a:lnTo>
                    <a:pt x="417" y="470"/>
                  </a:lnTo>
                  <a:lnTo>
                    <a:pt x="417" y="481"/>
                  </a:lnTo>
                  <a:lnTo>
                    <a:pt x="419" y="497"/>
                  </a:lnTo>
                  <a:lnTo>
                    <a:pt x="419" y="509"/>
                  </a:lnTo>
                  <a:lnTo>
                    <a:pt x="421" y="524"/>
                  </a:lnTo>
                  <a:lnTo>
                    <a:pt x="419" y="540"/>
                  </a:lnTo>
                  <a:lnTo>
                    <a:pt x="419" y="553"/>
                  </a:lnTo>
                  <a:lnTo>
                    <a:pt x="417" y="569"/>
                  </a:lnTo>
                  <a:lnTo>
                    <a:pt x="417" y="585"/>
                  </a:lnTo>
                  <a:lnTo>
                    <a:pt x="413" y="598"/>
                  </a:lnTo>
                  <a:lnTo>
                    <a:pt x="409" y="614"/>
                  </a:lnTo>
                  <a:lnTo>
                    <a:pt x="405" y="627"/>
                  </a:lnTo>
                  <a:lnTo>
                    <a:pt x="401" y="643"/>
                  </a:lnTo>
                  <a:lnTo>
                    <a:pt x="397" y="657"/>
                  </a:lnTo>
                  <a:lnTo>
                    <a:pt x="394" y="670"/>
                  </a:lnTo>
                  <a:lnTo>
                    <a:pt x="388" y="684"/>
                  </a:lnTo>
                  <a:lnTo>
                    <a:pt x="384" y="700"/>
                  </a:lnTo>
                  <a:lnTo>
                    <a:pt x="378" y="713"/>
                  </a:lnTo>
                  <a:lnTo>
                    <a:pt x="372" y="725"/>
                  </a:lnTo>
                  <a:lnTo>
                    <a:pt x="366" y="739"/>
                  </a:lnTo>
                  <a:lnTo>
                    <a:pt x="360" y="752"/>
                  </a:lnTo>
                  <a:lnTo>
                    <a:pt x="353" y="766"/>
                  </a:lnTo>
                  <a:lnTo>
                    <a:pt x="347" y="778"/>
                  </a:lnTo>
                  <a:lnTo>
                    <a:pt x="341" y="791"/>
                  </a:lnTo>
                  <a:lnTo>
                    <a:pt x="335" y="805"/>
                  </a:lnTo>
                  <a:lnTo>
                    <a:pt x="327" y="815"/>
                  </a:lnTo>
                  <a:lnTo>
                    <a:pt x="319" y="828"/>
                  </a:lnTo>
                  <a:lnTo>
                    <a:pt x="312" y="840"/>
                  </a:lnTo>
                  <a:lnTo>
                    <a:pt x="304" y="852"/>
                  </a:lnTo>
                  <a:lnTo>
                    <a:pt x="296" y="863"/>
                  </a:lnTo>
                  <a:lnTo>
                    <a:pt x="290" y="875"/>
                  </a:lnTo>
                  <a:lnTo>
                    <a:pt x="280" y="887"/>
                  </a:lnTo>
                  <a:lnTo>
                    <a:pt x="275" y="897"/>
                  </a:lnTo>
                  <a:lnTo>
                    <a:pt x="267" y="908"/>
                  </a:lnTo>
                  <a:lnTo>
                    <a:pt x="257" y="918"/>
                  </a:lnTo>
                  <a:lnTo>
                    <a:pt x="249" y="928"/>
                  </a:lnTo>
                  <a:lnTo>
                    <a:pt x="241" y="939"/>
                  </a:lnTo>
                  <a:lnTo>
                    <a:pt x="234" y="949"/>
                  </a:lnTo>
                  <a:lnTo>
                    <a:pt x="228" y="959"/>
                  </a:lnTo>
                  <a:lnTo>
                    <a:pt x="218" y="969"/>
                  </a:lnTo>
                  <a:lnTo>
                    <a:pt x="212" y="978"/>
                  </a:lnTo>
                  <a:lnTo>
                    <a:pt x="202" y="986"/>
                  </a:lnTo>
                  <a:lnTo>
                    <a:pt x="195" y="994"/>
                  </a:lnTo>
                  <a:lnTo>
                    <a:pt x="187" y="1004"/>
                  </a:lnTo>
                  <a:lnTo>
                    <a:pt x="179" y="1012"/>
                  </a:lnTo>
                  <a:lnTo>
                    <a:pt x="171" y="1019"/>
                  </a:lnTo>
                  <a:lnTo>
                    <a:pt x="163" y="1027"/>
                  </a:lnTo>
                  <a:lnTo>
                    <a:pt x="156" y="1035"/>
                  </a:lnTo>
                  <a:lnTo>
                    <a:pt x="150" y="1043"/>
                  </a:lnTo>
                  <a:lnTo>
                    <a:pt x="142" y="1049"/>
                  </a:lnTo>
                  <a:lnTo>
                    <a:pt x="134" y="1056"/>
                  </a:lnTo>
                  <a:lnTo>
                    <a:pt x="128" y="1062"/>
                  </a:lnTo>
                  <a:lnTo>
                    <a:pt x="123" y="1068"/>
                  </a:lnTo>
                  <a:lnTo>
                    <a:pt x="115" y="1074"/>
                  </a:lnTo>
                  <a:lnTo>
                    <a:pt x="109" y="1080"/>
                  </a:lnTo>
                  <a:lnTo>
                    <a:pt x="103" y="1086"/>
                  </a:lnTo>
                  <a:lnTo>
                    <a:pt x="97" y="1092"/>
                  </a:lnTo>
                  <a:lnTo>
                    <a:pt x="91" y="1095"/>
                  </a:lnTo>
                  <a:lnTo>
                    <a:pt x="86" y="1099"/>
                  </a:lnTo>
                  <a:lnTo>
                    <a:pt x="80" y="1103"/>
                  </a:lnTo>
                  <a:lnTo>
                    <a:pt x="76" y="1109"/>
                  </a:lnTo>
                  <a:lnTo>
                    <a:pt x="68" y="1115"/>
                  </a:lnTo>
                  <a:lnTo>
                    <a:pt x="62" y="1121"/>
                  </a:lnTo>
                  <a:lnTo>
                    <a:pt x="56" y="1125"/>
                  </a:lnTo>
                  <a:lnTo>
                    <a:pt x="52" y="1129"/>
                  </a:lnTo>
                  <a:lnTo>
                    <a:pt x="48" y="1133"/>
                  </a:lnTo>
                  <a:lnTo>
                    <a:pt x="0" y="1133"/>
                  </a:lnTo>
                  <a:lnTo>
                    <a:pt x="2" y="1129"/>
                  </a:lnTo>
                  <a:lnTo>
                    <a:pt x="6" y="1125"/>
                  </a:lnTo>
                  <a:lnTo>
                    <a:pt x="13" y="1121"/>
                  </a:lnTo>
                  <a:lnTo>
                    <a:pt x="19" y="1113"/>
                  </a:lnTo>
                  <a:lnTo>
                    <a:pt x="29" y="1105"/>
                  </a:lnTo>
                  <a:lnTo>
                    <a:pt x="33" y="1101"/>
                  </a:lnTo>
                  <a:lnTo>
                    <a:pt x="39" y="1097"/>
                  </a:lnTo>
                  <a:lnTo>
                    <a:pt x="45" y="1092"/>
                  </a:lnTo>
                  <a:lnTo>
                    <a:pt x="50" y="1088"/>
                  </a:lnTo>
                  <a:lnTo>
                    <a:pt x="56" y="1082"/>
                  </a:lnTo>
                  <a:lnTo>
                    <a:pt x="62" y="1076"/>
                  </a:lnTo>
                  <a:lnTo>
                    <a:pt x="68" y="1068"/>
                  </a:lnTo>
                  <a:lnTo>
                    <a:pt x="76" y="1062"/>
                  </a:lnTo>
                  <a:lnTo>
                    <a:pt x="82" y="1056"/>
                  </a:lnTo>
                  <a:lnTo>
                    <a:pt x="89" y="1049"/>
                  </a:lnTo>
                  <a:lnTo>
                    <a:pt x="97" y="1041"/>
                  </a:lnTo>
                  <a:lnTo>
                    <a:pt x="105" y="1035"/>
                  </a:lnTo>
                  <a:lnTo>
                    <a:pt x="111" y="1025"/>
                  </a:lnTo>
                  <a:lnTo>
                    <a:pt x="119" y="1017"/>
                  </a:lnTo>
                  <a:lnTo>
                    <a:pt x="126" y="1010"/>
                  </a:lnTo>
                  <a:lnTo>
                    <a:pt x="134" y="1002"/>
                  </a:lnTo>
                  <a:lnTo>
                    <a:pt x="142" y="992"/>
                  </a:lnTo>
                  <a:lnTo>
                    <a:pt x="152" y="984"/>
                  </a:lnTo>
                  <a:lnTo>
                    <a:pt x="160" y="975"/>
                  </a:lnTo>
                  <a:lnTo>
                    <a:pt x="169" y="967"/>
                  </a:lnTo>
                  <a:lnTo>
                    <a:pt x="175" y="955"/>
                  </a:lnTo>
                  <a:lnTo>
                    <a:pt x="183" y="945"/>
                  </a:lnTo>
                  <a:lnTo>
                    <a:pt x="193" y="936"/>
                  </a:lnTo>
                  <a:lnTo>
                    <a:pt x="201" y="926"/>
                  </a:lnTo>
                  <a:lnTo>
                    <a:pt x="208" y="914"/>
                  </a:lnTo>
                  <a:lnTo>
                    <a:pt x="216" y="904"/>
                  </a:lnTo>
                  <a:lnTo>
                    <a:pt x="224" y="893"/>
                  </a:lnTo>
                  <a:lnTo>
                    <a:pt x="234" y="883"/>
                  </a:lnTo>
                  <a:lnTo>
                    <a:pt x="241" y="869"/>
                  </a:lnTo>
                  <a:lnTo>
                    <a:pt x="249" y="858"/>
                  </a:lnTo>
                  <a:lnTo>
                    <a:pt x="257" y="846"/>
                  </a:lnTo>
                  <a:lnTo>
                    <a:pt x="265" y="834"/>
                  </a:lnTo>
                  <a:lnTo>
                    <a:pt x="273" y="822"/>
                  </a:lnTo>
                  <a:lnTo>
                    <a:pt x="279" y="811"/>
                  </a:lnTo>
                  <a:lnTo>
                    <a:pt x="286" y="797"/>
                  </a:lnTo>
                  <a:lnTo>
                    <a:pt x="294" y="787"/>
                  </a:lnTo>
                  <a:lnTo>
                    <a:pt x="300" y="774"/>
                  </a:lnTo>
                  <a:lnTo>
                    <a:pt x="308" y="760"/>
                  </a:lnTo>
                  <a:lnTo>
                    <a:pt x="314" y="746"/>
                  </a:lnTo>
                  <a:lnTo>
                    <a:pt x="319" y="735"/>
                  </a:lnTo>
                  <a:lnTo>
                    <a:pt x="325" y="721"/>
                  </a:lnTo>
                  <a:lnTo>
                    <a:pt x="331" y="707"/>
                  </a:lnTo>
                  <a:lnTo>
                    <a:pt x="337" y="694"/>
                  </a:lnTo>
                  <a:lnTo>
                    <a:pt x="343" y="680"/>
                  </a:lnTo>
                  <a:lnTo>
                    <a:pt x="347" y="666"/>
                  </a:lnTo>
                  <a:lnTo>
                    <a:pt x="353" y="653"/>
                  </a:lnTo>
                  <a:lnTo>
                    <a:pt x="357" y="639"/>
                  </a:lnTo>
                  <a:lnTo>
                    <a:pt x="360" y="626"/>
                  </a:lnTo>
                  <a:lnTo>
                    <a:pt x="364" y="612"/>
                  </a:lnTo>
                  <a:lnTo>
                    <a:pt x="368" y="598"/>
                  </a:lnTo>
                  <a:lnTo>
                    <a:pt x="370" y="583"/>
                  </a:lnTo>
                  <a:lnTo>
                    <a:pt x="374" y="569"/>
                  </a:lnTo>
                  <a:lnTo>
                    <a:pt x="374" y="553"/>
                  </a:lnTo>
                  <a:lnTo>
                    <a:pt x="376" y="540"/>
                  </a:lnTo>
                  <a:lnTo>
                    <a:pt x="376" y="526"/>
                  </a:lnTo>
                  <a:lnTo>
                    <a:pt x="376" y="512"/>
                  </a:lnTo>
                  <a:lnTo>
                    <a:pt x="374" y="499"/>
                  </a:lnTo>
                  <a:lnTo>
                    <a:pt x="374" y="485"/>
                  </a:lnTo>
                  <a:lnTo>
                    <a:pt x="372" y="473"/>
                  </a:lnTo>
                  <a:lnTo>
                    <a:pt x="370" y="462"/>
                  </a:lnTo>
                  <a:lnTo>
                    <a:pt x="368" y="448"/>
                  </a:lnTo>
                  <a:lnTo>
                    <a:pt x="364" y="434"/>
                  </a:lnTo>
                  <a:lnTo>
                    <a:pt x="360" y="423"/>
                  </a:lnTo>
                  <a:lnTo>
                    <a:pt x="357" y="411"/>
                  </a:lnTo>
                  <a:lnTo>
                    <a:pt x="353" y="399"/>
                  </a:lnTo>
                  <a:lnTo>
                    <a:pt x="349" y="388"/>
                  </a:lnTo>
                  <a:lnTo>
                    <a:pt x="343" y="376"/>
                  </a:lnTo>
                  <a:lnTo>
                    <a:pt x="337" y="366"/>
                  </a:lnTo>
                  <a:lnTo>
                    <a:pt x="331" y="353"/>
                  </a:lnTo>
                  <a:lnTo>
                    <a:pt x="323" y="343"/>
                  </a:lnTo>
                  <a:lnTo>
                    <a:pt x="318" y="331"/>
                  </a:lnTo>
                  <a:lnTo>
                    <a:pt x="312" y="323"/>
                  </a:lnTo>
                  <a:lnTo>
                    <a:pt x="304" y="312"/>
                  </a:lnTo>
                  <a:lnTo>
                    <a:pt x="296" y="300"/>
                  </a:lnTo>
                  <a:lnTo>
                    <a:pt x="290" y="292"/>
                  </a:lnTo>
                  <a:lnTo>
                    <a:pt x="282" y="282"/>
                  </a:lnTo>
                  <a:lnTo>
                    <a:pt x="273" y="273"/>
                  </a:lnTo>
                  <a:lnTo>
                    <a:pt x="265" y="263"/>
                  </a:lnTo>
                  <a:lnTo>
                    <a:pt x="257" y="255"/>
                  </a:lnTo>
                  <a:lnTo>
                    <a:pt x="249" y="245"/>
                  </a:lnTo>
                  <a:lnTo>
                    <a:pt x="240" y="238"/>
                  </a:lnTo>
                  <a:lnTo>
                    <a:pt x="232" y="230"/>
                  </a:lnTo>
                  <a:lnTo>
                    <a:pt x="222" y="222"/>
                  </a:lnTo>
                  <a:lnTo>
                    <a:pt x="214" y="216"/>
                  </a:lnTo>
                  <a:lnTo>
                    <a:pt x="204" y="208"/>
                  </a:lnTo>
                  <a:lnTo>
                    <a:pt x="197" y="200"/>
                  </a:lnTo>
                  <a:lnTo>
                    <a:pt x="187" y="193"/>
                  </a:lnTo>
                  <a:lnTo>
                    <a:pt x="179" y="185"/>
                  </a:lnTo>
                  <a:lnTo>
                    <a:pt x="169" y="179"/>
                  </a:lnTo>
                  <a:lnTo>
                    <a:pt x="160" y="173"/>
                  </a:lnTo>
                  <a:lnTo>
                    <a:pt x="152" y="165"/>
                  </a:lnTo>
                  <a:lnTo>
                    <a:pt x="144" y="161"/>
                  </a:lnTo>
                  <a:lnTo>
                    <a:pt x="134" y="156"/>
                  </a:lnTo>
                  <a:lnTo>
                    <a:pt x="126" y="148"/>
                  </a:lnTo>
                  <a:lnTo>
                    <a:pt x="119" y="144"/>
                  </a:lnTo>
                  <a:lnTo>
                    <a:pt x="111" y="140"/>
                  </a:lnTo>
                  <a:lnTo>
                    <a:pt x="103" y="134"/>
                  </a:lnTo>
                  <a:lnTo>
                    <a:pt x="95" y="130"/>
                  </a:lnTo>
                  <a:lnTo>
                    <a:pt x="87" y="126"/>
                  </a:lnTo>
                  <a:lnTo>
                    <a:pt x="82" y="122"/>
                  </a:lnTo>
                  <a:lnTo>
                    <a:pt x="76" y="119"/>
                  </a:lnTo>
                  <a:lnTo>
                    <a:pt x="68" y="115"/>
                  </a:lnTo>
                  <a:lnTo>
                    <a:pt x="62" y="111"/>
                  </a:lnTo>
                  <a:lnTo>
                    <a:pt x="56" y="109"/>
                  </a:lnTo>
                  <a:lnTo>
                    <a:pt x="47" y="103"/>
                  </a:lnTo>
                  <a:lnTo>
                    <a:pt x="39" y="99"/>
                  </a:lnTo>
                  <a:lnTo>
                    <a:pt x="31" y="95"/>
                  </a:lnTo>
                  <a:lnTo>
                    <a:pt x="25" y="93"/>
                  </a:lnTo>
                  <a:lnTo>
                    <a:pt x="21" y="93"/>
                  </a:lnTo>
                  <a:lnTo>
                    <a:pt x="48" y="0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4099" y="9952"/>
              <a:ext cx="599" cy="1036"/>
            </a:xfrm>
            <a:custGeom>
              <a:avLst/>
              <a:gdLst>
                <a:gd name="T0" fmla="*/ 6 w 1199"/>
                <a:gd name="T1" fmla="*/ 254 h 2073"/>
                <a:gd name="T2" fmla="*/ 10 w 1199"/>
                <a:gd name="T3" fmla="*/ 248 h 2073"/>
                <a:gd name="T4" fmla="*/ 14 w 1199"/>
                <a:gd name="T5" fmla="*/ 242 h 2073"/>
                <a:gd name="T6" fmla="*/ 19 w 1199"/>
                <a:gd name="T7" fmla="*/ 234 h 2073"/>
                <a:gd name="T8" fmla="*/ 27 w 1199"/>
                <a:gd name="T9" fmla="*/ 225 h 2073"/>
                <a:gd name="T10" fmla="*/ 37 w 1199"/>
                <a:gd name="T11" fmla="*/ 215 h 2073"/>
                <a:gd name="T12" fmla="*/ 49 w 1199"/>
                <a:gd name="T13" fmla="*/ 203 h 2073"/>
                <a:gd name="T14" fmla="*/ 30 w 1199"/>
                <a:gd name="T15" fmla="*/ 139 h 2073"/>
                <a:gd name="T16" fmla="*/ 28 w 1199"/>
                <a:gd name="T17" fmla="*/ 132 h 2073"/>
                <a:gd name="T18" fmla="*/ 28 w 1199"/>
                <a:gd name="T19" fmla="*/ 126 h 2073"/>
                <a:gd name="T20" fmla="*/ 27 w 1199"/>
                <a:gd name="T21" fmla="*/ 118 h 2073"/>
                <a:gd name="T22" fmla="*/ 28 w 1199"/>
                <a:gd name="T23" fmla="*/ 109 h 2073"/>
                <a:gd name="T24" fmla="*/ 31 w 1199"/>
                <a:gd name="T25" fmla="*/ 98 h 2073"/>
                <a:gd name="T26" fmla="*/ 36 w 1199"/>
                <a:gd name="T27" fmla="*/ 85 h 2073"/>
                <a:gd name="T28" fmla="*/ 43 w 1199"/>
                <a:gd name="T29" fmla="*/ 70 h 2073"/>
                <a:gd name="T30" fmla="*/ 47 w 1199"/>
                <a:gd name="T31" fmla="*/ 63 h 2073"/>
                <a:gd name="T32" fmla="*/ 50 w 1199"/>
                <a:gd name="T33" fmla="*/ 56 h 2073"/>
                <a:gd name="T34" fmla="*/ 55 w 1199"/>
                <a:gd name="T35" fmla="*/ 49 h 2073"/>
                <a:gd name="T36" fmla="*/ 62 w 1199"/>
                <a:gd name="T37" fmla="*/ 40 h 2073"/>
                <a:gd name="T38" fmla="*/ 70 w 1199"/>
                <a:gd name="T39" fmla="*/ 32 h 2073"/>
                <a:gd name="T40" fmla="*/ 80 w 1199"/>
                <a:gd name="T41" fmla="*/ 24 h 2073"/>
                <a:gd name="T42" fmla="*/ 92 w 1199"/>
                <a:gd name="T43" fmla="*/ 18 h 2073"/>
                <a:gd name="T44" fmla="*/ 106 w 1199"/>
                <a:gd name="T45" fmla="*/ 15 h 2073"/>
                <a:gd name="T46" fmla="*/ 114 w 1199"/>
                <a:gd name="T47" fmla="*/ 15 h 2073"/>
                <a:gd name="T48" fmla="*/ 120 w 1199"/>
                <a:gd name="T49" fmla="*/ 16 h 2073"/>
                <a:gd name="T50" fmla="*/ 128 w 1199"/>
                <a:gd name="T51" fmla="*/ 16 h 2073"/>
                <a:gd name="T52" fmla="*/ 134 w 1199"/>
                <a:gd name="T53" fmla="*/ 14 h 2073"/>
                <a:gd name="T54" fmla="*/ 137 w 1199"/>
                <a:gd name="T55" fmla="*/ 10 h 2073"/>
                <a:gd name="T56" fmla="*/ 141 w 1199"/>
                <a:gd name="T57" fmla="*/ 5 h 2073"/>
                <a:gd name="T58" fmla="*/ 146 w 1199"/>
                <a:gd name="T59" fmla="*/ 8 h 2073"/>
                <a:gd name="T60" fmla="*/ 147 w 1199"/>
                <a:gd name="T61" fmla="*/ 1 h 2073"/>
                <a:gd name="T62" fmla="*/ 139 w 1199"/>
                <a:gd name="T63" fmla="*/ 1 h 2073"/>
                <a:gd name="T64" fmla="*/ 133 w 1199"/>
                <a:gd name="T65" fmla="*/ 7 h 2073"/>
                <a:gd name="T66" fmla="*/ 130 w 1199"/>
                <a:gd name="T67" fmla="*/ 10 h 2073"/>
                <a:gd name="T68" fmla="*/ 125 w 1199"/>
                <a:gd name="T69" fmla="*/ 11 h 2073"/>
                <a:gd name="T70" fmla="*/ 118 w 1199"/>
                <a:gd name="T71" fmla="*/ 11 h 2073"/>
                <a:gd name="T72" fmla="*/ 112 w 1199"/>
                <a:gd name="T73" fmla="*/ 10 h 2073"/>
                <a:gd name="T74" fmla="*/ 107 w 1199"/>
                <a:gd name="T75" fmla="*/ 10 h 2073"/>
                <a:gd name="T76" fmla="*/ 101 w 1199"/>
                <a:gd name="T77" fmla="*/ 11 h 2073"/>
                <a:gd name="T78" fmla="*/ 94 w 1199"/>
                <a:gd name="T79" fmla="*/ 13 h 2073"/>
                <a:gd name="T80" fmla="*/ 84 w 1199"/>
                <a:gd name="T81" fmla="*/ 17 h 2073"/>
                <a:gd name="T82" fmla="*/ 74 w 1199"/>
                <a:gd name="T83" fmla="*/ 22 h 2073"/>
                <a:gd name="T84" fmla="*/ 63 w 1199"/>
                <a:gd name="T85" fmla="*/ 31 h 2073"/>
                <a:gd name="T86" fmla="*/ 53 w 1199"/>
                <a:gd name="T87" fmla="*/ 43 h 2073"/>
                <a:gd name="T88" fmla="*/ 42 w 1199"/>
                <a:gd name="T89" fmla="*/ 59 h 2073"/>
                <a:gd name="T90" fmla="*/ 33 w 1199"/>
                <a:gd name="T91" fmla="*/ 78 h 2073"/>
                <a:gd name="T92" fmla="*/ 27 w 1199"/>
                <a:gd name="T93" fmla="*/ 93 h 2073"/>
                <a:gd name="T94" fmla="*/ 23 w 1199"/>
                <a:gd name="T95" fmla="*/ 107 h 2073"/>
                <a:gd name="T96" fmla="*/ 21 w 1199"/>
                <a:gd name="T97" fmla="*/ 118 h 2073"/>
                <a:gd name="T98" fmla="*/ 21 w 1199"/>
                <a:gd name="T99" fmla="*/ 126 h 2073"/>
                <a:gd name="T100" fmla="*/ 22 w 1199"/>
                <a:gd name="T101" fmla="*/ 133 h 2073"/>
                <a:gd name="T102" fmla="*/ 24 w 1199"/>
                <a:gd name="T103" fmla="*/ 139 h 2073"/>
                <a:gd name="T104" fmla="*/ 50 w 1199"/>
                <a:gd name="T105" fmla="*/ 193 h 2073"/>
                <a:gd name="T106" fmla="*/ 44 w 1199"/>
                <a:gd name="T107" fmla="*/ 199 h 2073"/>
                <a:gd name="T108" fmla="*/ 38 w 1199"/>
                <a:gd name="T109" fmla="*/ 206 h 2073"/>
                <a:gd name="T110" fmla="*/ 30 w 1199"/>
                <a:gd name="T111" fmla="*/ 214 h 2073"/>
                <a:gd name="T112" fmla="*/ 22 w 1199"/>
                <a:gd name="T113" fmla="*/ 223 h 2073"/>
                <a:gd name="T114" fmla="*/ 15 w 1199"/>
                <a:gd name="T115" fmla="*/ 232 h 2073"/>
                <a:gd name="T116" fmla="*/ 8 w 1199"/>
                <a:gd name="T117" fmla="*/ 241 h 2073"/>
                <a:gd name="T118" fmla="*/ 2 w 1199"/>
                <a:gd name="T119" fmla="*/ 250 h 2073"/>
                <a:gd name="T120" fmla="*/ 0 w 1199"/>
                <a:gd name="T121" fmla="*/ 256 h 20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99" h="2073">
                  <a:moveTo>
                    <a:pt x="43" y="2073"/>
                  </a:moveTo>
                  <a:lnTo>
                    <a:pt x="43" y="2069"/>
                  </a:lnTo>
                  <a:lnTo>
                    <a:pt x="45" y="2063"/>
                  </a:lnTo>
                  <a:lnTo>
                    <a:pt x="45" y="2057"/>
                  </a:lnTo>
                  <a:lnTo>
                    <a:pt x="49" y="2051"/>
                  </a:lnTo>
                  <a:lnTo>
                    <a:pt x="51" y="2045"/>
                  </a:lnTo>
                  <a:lnTo>
                    <a:pt x="54" y="2039"/>
                  </a:lnTo>
                  <a:lnTo>
                    <a:pt x="58" y="2028"/>
                  </a:lnTo>
                  <a:lnTo>
                    <a:pt x="64" y="2020"/>
                  </a:lnTo>
                  <a:lnTo>
                    <a:pt x="66" y="2012"/>
                  </a:lnTo>
                  <a:lnTo>
                    <a:pt x="70" y="2008"/>
                  </a:lnTo>
                  <a:lnTo>
                    <a:pt x="72" y="2002"/>
                  </a:lnTo>
                  <a:lnTo>
                    <a:pt x="76" y="1997"/>
                  </a:lnTo>
                  <a:lnTo>
                    <a:pt x="80" y="1989"/>
                  </a:lnTo>
                  <a:lnTo>
                    <a:pt x="84" y="1983"/>
                  </a:lnTo>
                  <a:lnTo>
                    <a:pt x="88" y="1975"/>
                  </a:lnTo>
                  <a:lnTo>
                    <a:pt x="93" y="1969"/>
                  </a:lnTo>
                  <a:lnTo>
                    <a:pt x="97" y="1963"/>
                  </a:lnTo>
                  <a:lnTo>
                    <a:pt x="103" y="1956"/>
                  </a:lnTo>
                  <a:lnTo>
                    <a:pt x="107" y="1948"/>
                  </a:lnTo>
                  <a:lnTo>
                    <a:pt x="113" y="1942"/>
                  </a:lnTo>
                  <a:lnTo>
                    <a:pt x="119" y="1932"/>
                  </a:lnTo>
                  <a:lnTo>
                    <a:pt x="125" y="1924"/>
                  </a:lnTo>
                  <a:lnTo>
                    <a:pt x="130" y="1915"/>
                  </a:lnTo>
                  <a:lnTo>
                    <a:pt x="136" y="1907"/>
                  </a:lnTo>
                  <a:lnTo>
                    <a:pt x="144" y="1897"/>
                  </a:lnTo>
                  <a:lnTo>
                    <a:pt x="150" y="1887"/>
                  </a:lnTo>
                  <a:lnTo>
                    <a:pt x="158" y="1878"/>
                  </a:lnTo>
                  <a:lnTo>
                    <a:pt x="168" y="1870"/>
                  </a:lnTo>
                  <a:lnTo>
                    <a:pt x="173" y="1858"/>
                  </a:lnTo>
                  <a:lnTo>
                    <a:pt x="183" y="1848"/>
                  </a:lnTo>
                  <a:lnTo>
                    <a:pt x="191" y="1837"/>
                  </a:lnTo>
                  <a:lnTo>
                    <a:pt x="201" y="1827"/>
                  </a:lnTo>
                  <a:lnTo>
                    <a:pt x="210" y="1815"/>
                  </a:lnTo>
                  <a:lnTo>
                    <a:pt x="220" y="1805"/>
                  </a:lnTo>
                  <a:lnTo>
                    <a:pt x="230" y="1794"/>
                  </a:lnTo>
                  <a:lnTo>
                    <a:pt x="242" y="1782"/>
                  </a:lnTo>
                  <a:lnTo>
                    <a:pt x="251" y="1770"/>
                  </a:lnTo>
                  <a:lnTo>
                    <a:pt x="263" y="1759"/>
                  </a:lnTo>
                  <a:lnTo>
                    <a:pt x="273" y="1747"/>
                  </a:lnTo>
                  <a:lnTo>
                    <a:pt x="286" y="1735"/>
                  </a:lnTo>
                  <a:lnTo>
                    <a:pt x="298" y="1722"/>
                  </a:lnTo>
                  <a:lnTo>
                    <a:pt x="310" y="1708"/>
                  </a:lnTo>
                  <a:lnTo>
                    <a:pt x="323" y="1696"/>
                  </a:lnTo>
                  <a:lnTo>
                    <a:pt x="339" y="1683"/>
                  </a:lnTo>
                  <a:lnTo>
                    <a:pt x="351" y="1669"/>
                  </a:lnTo>
                  <a:lnTo>
                    <a:pt x="366" y="1655"/>
                  </a:lnTo>
                  <a:lnTo>
                    <a:pt x="382" y="1642"/>
                  </a:lnTo>
                  <a:lnTo>
                    <a:pt x="398" y="1628"/>
                  </a:lnTo>
                  <a:lnTo>
                    <a:pt x="411" y="1614"/>
                  </a:lnTo>
                  <a:lnTo>
                    <a:pt x="427" y="1599"/>
                  </a:lnTo>
                  <a:lnTo>
                    <a:pt x="444" y="1585"/>
                  </a:lnTo>
                  <a:lnTo>
                    <a:pt x="462" y="1570"/>
                  </a:lnTo>
                  <a:lnTo>
                    <a:pt x="253" y="1125"/>
                  </a:lnTo>
                  <a:lnTo>
                    <a:pt x="251" y="1121"/>
                  </a:lnTo>
                  <a:lnTo>
                    <a:pt x="247" y="1115"/>
                  </a:lnTo>
                  <a:lnTo>
                    <a:pt x="245" y="1109"/>
                  </a:lnTo>
                  <a:lnTo>
                    <a:pt x="244" y="1104"/>
                  </a:lnTo>
                  <a:lnTo>
                    <a:pt x="240" y="1096"/>
                  </a:lnTo>
                  <a:lnTo>
                    <a:pt x="238" y="1088"/>
                  </a:lnTo>
                  <a:lnTo>
                    <a:pt x="234" y="1078"/>
                  </a:lnTo>
                  <a:lnTo>
                    <a:pt x="232" y="1068"/>
                  </a:lnTo>
                  <a:lnTo>
                    <a:pt x="230" y="1063"/>
                  </a:lnTo>
                  <a:lnTo>
                    <a:pt x="230" y="1057"/>
                  </a:lnTo>
                  <a:lnTo>
                    <a:pt x="228" y="1049"/>
                  </a:lnTo>
                  <a:lnTo>
                    <a:pt x="228" y="1043"/>
                  </a:lnTo>
                  <a:lnTo>
                    <a:pt x="226" y="1037"/>
                  </a:lnTo>
                  <a:lnTo>
                    <a:pt x="224" y="1029"/>
                  </a:lnTo>
                  <a:lnTo>
                    <a:pt x="224" y="1022"/>
                  </a:lnTo>
                  <a:lnTo>
                    <a:pt x="224" y="1014"/>
                  </a:lnTo>
                  <a:lnTo>
                    <a:pt x="224" y="1006"/>
                  </a:lnTo>
                  <a:lnTo>
                    <a:pt x="224" y="996"/>
                  </a:lnTo>
                  <a:lnTo>
                    <a:pt x="224" y="988"/>
                  </a:lnTo>
                  <a:lnTo>
                    <a:pt x="224" y="981"/>
                  </a:lnTo>
                  <a:lnTo>
                    <a:pt x="222" y="971"/>
                  </a:lnTo>
                  <a:lnTo>
                    <a:pt x="222" y="961"/>
                  </a:lnTo>
                  <a:lnTo>
                    <a:pt x="222" y="951"/>
                  </a:lnTo>
                  <a:lnTo>
                    <a:pt x="224" y="942"/>
                  </a:lnTo>
                  <a:lnTo>
                    <a:pt x="224" y="930"/>
                  </a:lnTo>
                  <a:lnTo>
                    <a:pt x="224" y="920"/>
                  </a:lnTo>
                  <a:lnTo>
                    <a:pt x="226" y="910"/>
                  </a:lnTo>
                  <a:lnTo>
                    <a:pt x="228" y="901"/>
                  </a:lnTo>
                  <a:lnTo>
                    <a:pt x="228" y="887"/>
                  </a:lnTo>
                  <a:lnTo>
                    <a:pt x="230" y="875"/>
                  </a:lnTo>
                  <a:lnTo>
                    <a:pt x="232" y="862"/>
                  </a:lnTo>
                  <a:lnTo>
                    <a:pt x="236" y="852"/>
                  </a:lnTo>
                  <a:lnTo>
                    <a:pt x="238" y="838"/>
                  </a:lnTo>
                  <a:lnTo>
                    <a:pt x="242" y="827"/>
                  </a:lnTo>
                  <a:lnTo>
                    <a:pt x="245" y="813"/>
                  </a:lnTo>
                  <a:lnTo>
                    <a:pt x="249" y="799"/>
                  </a:lnTo>
                  <a:lnTo>
                    <a:pt x="251" y="786"/>
                  </a:lnTo>
                  <a:lnTo>
                    <a:pt x="257" y="772"/>
                  </a:lnTo>
                  <a:lnTo>
                    <a:pt x="261" y="756"/>
                  </a:lnTo>
                  <a:lnTo>
                    <a:pt x="267" y="743"/>
                  </a:lnTo>
                  <a:lnTo>
                    <a:pt x="271" y="727"/>
                  </a:lnTo>
                  <a:lnTo>
                    <a:pt x="279" y="712"/>
                  </a:lnTo>
                  <a:lnTo>
                    <a:pt x="284" y="696"/>
                  </a:lnTo>
                  <a:lnTo>
                    <a:pt x="290" y="682"/>
                  </a:lnTo>
                  <a:lnTo>
                    <a:pt x="298" y="665"/>
                  </a:lnTo>
                  <a:lnTo>
                    <a:pt x="306" y="647"/>
                  </a:lnTo>
                  <a:lnTo>
                    <a:pt x="312" y="632"/>
                  </a:lnTo>
                  <a:lnTo>
                    <a:pt x="322" y="616"/>
                  </a:lnTo>
                  <a:lnTo>
                    <a:pt x="329" y="599"/>
                  </a:lnTo>
                  <a:lnTo>
                    <a:pt x="339" y="581"/>
                  </a:lnTo>
                  <a:lnTo>
                    <a:pt x="349" y="563"/>
                  </a:lnTo>
                  <a:lnTo>
                    <a:pt x="361" y="546"/>
                  </a:lnTo>
                  <a:lnTo>
                    <a:pt x="361" y="544"/>
                  </a:lnTo>
                  <a:lnTo>
                    <a:pt x="361" y="540"/>
                  </a:lnTo>
                  <a:lnTo>
                    <a:pt x="362" y="534"/>
                  </a:lnTo>
                  <a:lnTo>
                    <a:pt x="366" y="526"/>
                  </a:lnTo>
                  <a:lnTo>
                    <a:pt x="370" y="517"/>
                  </a:lnTo>
                  <a:lnTo>
                    <a:pt x="376" y="507"/>
                  </a:lnTo>
                  <a:lnTo>
                    <a:pt x="380" y="499"/>
                  </a:lnTo>
                  <a:lnTo>
                    <a:pt x="382" y="493"/>
                  </a:lnTo>
                  <a:lnTo>
                    <a:pt x="386" y="485"/>
                  </a:lnTo>
                  <a:lnTo>
                    <a:pt x="392" y="480"/>
                  </a:lnTo>
                  <a:lnTo>
                    <a:pt x="396" y="472"/>
                  </a:lnTo>
                  <a:lnTo>
                    <a:pt x="400" y="464"/>
                  </a:lnTo>
                  <a:lnTo>
                    <a:pt x="403" y="454"/>
                  </a:lnTo>
                  <a:lnTo>
                    <a:pt x="409" y="446"/>
                  </a:lnTo>
                  <a:lnTo>
                    <a:pt x="415" y="437"/>
                  </a:lnTo>
                  <a:lnTo>
                    <a:pt x="421" y="429"/>
                  </a:lnTo>
                  <a:lnTo>
                    <a:pt x="427" y="419"/>
                  </a:lnTo>
                  <a:lnTo>
                    <a:pt x="433" y="411"/>
                  </a:lnTo>
                  <a:lnTo>
                    <a:pt x="439" y="402"/>
                  </a:lnTo>
                  <a:lnTo>
                    <a:pt x="444" y="392"/>
                  </a:lnTo>
                  <a:lnTo>
                    <a:pt x="452" y="384"/>
                  </a:lnTo>
                  <a:lnTo>
                    <a:pt x="460" y="374"/>
                  </a:lnTo>
                  <a:lnTo>
                    <a:pt x="466" y="365"/>
                  </a:lnTo>
                  <a:lnTo>
                    <a:pt x="476" y="355"/>
                  </a:lnTo>
                  <a:lnTo>
                    <a:pt x="483" y="345"/>
                  </a:lnTo>
                  <a:lnTo>
                    <a:pt x="491" y="335"/>
                  </a:lnTo>
                  <a:lnTo>
                    <a:pt x="499" y="326"/>
                  </a:lnTo>
                  <a:lnTo>
                    <a:pt x="509" y="316"/>
                  </a:lnTo>
                  <a:lnTo>
                    <a:pt x="518" y="304"/>
                  </a:lnTo>
                  <a:lnTo>
                    <a:pt x="526" y="296"/>
                  </a:lnTo>
                  <a:lnTo>
                    <a:pt x="536" y="285"/>
                  </a:lnTo>
                  <a:lnTo>
                    <a:pt x="546" y="277"/>
                  </a:lnTo>
                  <a:lnTo>
                    <a:pt x="555" y="267"/>
                  </a:lnTo>
                  <a:lnTo>
                    <a:pt x="567" y="257"/>
                  </a:lnTo>
                  <a:lnTo>
                    <a:pt x="577" y="249"/>
                  </a:lnTo>
                  <a:lnTo>
                    <a:pt x="587" y="240"/>
                  </a:lnTo>
                  <a:lnTo>
                    <a:pt x="598" y="230"/>
                  </a:lnTo>
                  <a:lnTo>
                    <a:pt x="612" y="222"/>
                  </a:lnTo>
                  <a:lnTo>
                    <a:pt x="622" y="212"/>
                  </a:lnTo>
                  <a:lnTo>
                    <a:pt x="635" y="205"/>
                  </a:lnTo>
                  <a:lnTo>
                    <a:pt x="647" y="197"/>
                  </a:lnTo>
                  <a:lnTo>
                    <a:pt x="661" y="191"/>
                  </a:lnTo>
                  <a:lnTo>
                    <a:pt x="672" y="181"/>
                  </a:lnTo>
                  <a:lnTo>
                    <a:pt x="684" y="175"/>
                  </a:lnTo>
                  <a:lnTo>
                    <a:pt x="698" y="168"/>
                  </a:lnTo>
                  <a:lnTo>
                    <a:pt x="713" y="162"/>
                  </a:lnTo>
                  <a:lnTo>
                    <a:pt x="727" y="156"/>
                  </a:lnTo>
                  <a:lnTo>
                    <a:pt x="741" y="148"/>
                  </a:lnTo>
                  <a:lnTo>
                    <a:pt x="756" y="144"/>
                  </a:lnTo>
                  <a:lnTo>
                    <a:pt x="772" y="140"/>
                  </a:lnTo>
                  <a:lnTo>
                    <a:pt x="787" y="134"/>
                  </a:lnTo>
                  <a:lnTo>
                    <a:pt x="801" y="131"/>
                  </a:lnTo>
                  <a:lnTo>
                    <a:pt x="817" y="127"/>
                  </a:lnTo>
                  <a:lnTo>
                    <a:pt x="834" y="125"/>
                  </a:lnTo>
                  <a:lnTo>
                    <a:pt x="850" y="121"/>
                  </a:lnTo>
                  <a:lnTo>
                    <a:pt x="867" y="119"/>
                  </a:lnTo>
                  <a:lnTo>
                    <a:pt x="883" y="119"/>
                  </a:lnTo>
                  <a:lnTo>
                    <a:pt x="903" y="119"/>
                  </a:lnTo>
                  <a:lnTo>
                    <a:pt x="910" y="119"/>
                  </a:lnTo>
                  <a:lnTo>
                    <a:pt x="912" y="121"/>
                  </a:lnTo>
                  <a:lnTo>
                    <a:pt x="918" y="121"/>
                  </a:lnTo>
                  <a:lnTo>
                    <a:pt x="922" y="123"/>
                  </a:lnTo>
                  <a:lnTo>
                    <a:pt x="930" y="125"/>
                  </a:lnTo>
                  <a:lnTo>
                    <a:pt x="936" y="125"/>
                  </a:lnTo>
                  <a:lnTo>
                    <a:pt x="942" y="127"/>
                  </a:lnTo>
                  <a:lnTo>
                    <a:pt x="949" y="127"/>
                  </a:lnTo>
                  <a:lnTo>
                    <a:pt x="957" y="129"/>
                  </a:lnTo>
                  <a:lnTo>
                    <a:pt x="965" y="129"/>
                  </a:lnTo>
                  <a:lnTo>
                    <a:pt x="973" y="131"/>
                  </a:lnTo>
                  <a:lnTo>
                    <a:pt x="982" y="131"/>
                  </a:lnTo>
                  <a:lnTo>
                    <a:pt x="992" y="134"/>
                  </a:lnTo>
                  <a:lnTo>
                    <a:pt x="1000" y="132"/>
                  </a:lnTo>
                  <a:lnTo>
                    <a:pt x="1008" y="132"/>
                  </a:lnTo>
                  <a:lnTo>
                    <a:pt x="1016" y="132"/>
                  </a:lnTo>
                  <a:lnTo>
                    <a:pt x="1025" y="132"/>
                  </a:lnTo>
                  <a:lnTo>
                    <a:pt x="1033" y="131"/>
                  </a:lnTo>
                  <a:lnTo>
                    <a:pt x="1041" y="131"/>
                  </a:lnTo>
                  <a:lnTo>
                    <a:pt x="1049" y="129"/>
                  </a:lnTo>
                  <a:lnTo>
                    <a:pt x="1057" y="129"/>
                  </a:lnTo>
                  <a:lnTo>
                    <a:pt x="1064" y="125"/>
                  </a:lnTo>
                  <a:lnTo>
                    <a:pt x="1070" y="123"/>
                  </a:lnTo>
                  <a:lnTo>
                    <a:pt x="1076" y="119"/>
                  </a:lnTo>
                  <a:lnTo>
                    <a:pt x="1082" y="115"/>
                  </a:lnTo>
                  <a:lnTo>
                    <a:pt x="1086" y="109"/>
                  </a:lnTo>
                  <a:lnTo>
                    <a:pt x="1092" y="105"/>
                  </a:lnTo>
                  <a:lnTo>
                    <a:pt x="1094" y="99"/>
                  </a:lnTo>
                  <a:lnTo>
                    <a:pt x="1097" y="95"/>
                  </a:lnTo>
                  <a:lnTo>
                    <a:pt x="1097" y="88"/>
                  </a:lnTo>
                  <a:lnTo>
                    <a:pt x="1099" y="82"/>
                  </a:lnTo>
                  <a:lnTo>
                    <a:pt x="1103" y="76"/>
                  </a:lnTo>
                  <a:lnTo>
                    <a:pt x="1105" y="70"/>
                  </a:lnTo>
                  <a:lnTo>
                    <a:pt x="1111" y="62"/>
                  </a:lnTo>
                  <a:lnTo>
                    <a:pt x="1117" y="56"/>
                  </a:lnTo>
                  <a:lnTo>
                    <a:pt x="1123" y="49"/>
                  </a:lnTo>
                  <a:lnTo>
                    <a:pt x="1129" y="47"/>
                  </a:lnTo>
                  <a:lnTo>
                    <a:pt x="1135" y="45"/>
                  </a:lnTo>
                  <a:lnTo>
                    <a:pt x="1142" y="45"/>
                  </a:lnTo>
                  <a:lnTo>
                    <a:pt x="1146" y="45"/>
                  </a:lnTo>
                  <a:lnTo>
                    <a:pt x="1152" y="47"/>
                  </a:lnTo>
                  <a:lnTo>
                    <a:pt x="1156" y="49"/>
                  </a:lnTo>
                  <a:lnTo>
                    <a:pt x="1162" y="54"/>
                  </a:lnTo>
                  <a:lnTo>
                    <a:pt x="1166" y="58"/>
                  </a:lnTo>
                  <a:lnTo>
                    <a:pt x="1168" y="66"/>
                  </a:lnTo>
                  <a:lnTo>
                    <a:pt x="1170" y="72"/>
                  </a:lnTo>
                  <a:lnTo>
                    <a:pt x="1172" y="80"/>
                  </a:lnTo>
                  <a:lnTo>
                    <a:pt x="1199" y="29"/>
                  </a:lnTo>
                  <a:lnTo>
                    <a:pt x="1197" y="25"/>
                  </a:lnTo>
                  <a:lnTo>
                    <a:pt x="1191" y="17"/>
                  </a:lnTo>
                  <a:lnTo>
                    <a:pt x="1185" y="12"/>
                  </a:lnTo>
                  <a:lnTo>
                    <a:pt x="1179" y="8"/>
                  </a:lnTo>
                  <a:lnTo>
                    <a:pt x="1172" y="4"/>
                  </a:lnTo>
                  <a:lnTo>
                    <a:pt x="1166" y="2"/>
                  </a:lnTo>
                  <a:lnTo>
                    <a:pt x="1156" y="0"/>
                  </a:lnTo>
                  <a:lnTo>
                    <a:pt x="1146" y="0"/>
                  </a:lnTo>
                  <a:lnTo>
                    <a:pt x="1135" y="2"/>
                  </a:lnTo>
                  <a:lnTo>
                    <a:pt x="1125" y="8"/>
                  </a:lnTo>
                  <a:lnTo>
                    <a:pt x="1117" y="10"/>
                  </a:lnTo>
                  <a:lnTo>
                    <a:pt x="1111" y="14"/>
                  </a:lnTo>
                  <a:lnTo>
                    <a:pt x="1105" y="19"/>
                  </a:lnTo>
                  <a:lnTo>
                    <a:pt x="1097" y="27"/>
                  </a:lnTo>
                  <a:lnTo>
                    <a:pt x="1092" y="33"/>
                  </a:lnTo>
                  <a:lnTo>
                    <a:pt x="1084" y="43"/>
                  </a:lnTo>
                  <a:lnTo>
                    <a:pt x="1076" y="51"/>
                  </a:lnTo>
                  <a:lnTo>
                    <a:pt x="1070" y="62"/>
                  </a:lnTo>
                  <a:lnTo>
                    <a:pt x="1068" y="64"/>
                  </a:lnTo>
                  <a:lnTo>
                    <a:pt x="1068" y="68"/>
                  </a:lnTo>
                  <a:lnTo>
                    <a:pt x="1064" y="72"/>
                  </a:lnTo>
                  <a:lnTo>
                    <a:pt x="1062" y="76"/>
                  </a:lnTo>
                  <a:lnTo>
                    <a:pt x="1057" y="80"/>
                  </a:lnTo>
                  <a:lnTo>
                    <a:pt x="1051" y="84"/>
                  </a:lnTo>
                  <a:lnTo>
                    <a:pt x="1045" y="86"/>
                  </a:lnTo>
                  <a:lnTo>
                    <a:pt x="1041" y="86"/>
                  </a:lnTo>
                  <a:lnTo>
                    <a:pt x="1035" y="88"/>
                  </a:lnTo>
                  <a:lnTo>
                    <a:pt x="1029" y="90"/>
                  </a:lnTo>
                  <a:lnTo>
                    <a:pt x="1023" y="90"/>
                  </a:lnTo>
                  <a:lnTo>
                    <a:pt x="1016" y="92"/>
                  </a:lnTo>
                  <a:lnTo>
                    <a:pt x="1008" y="92"/>
                  </a:lnTo>
                  <a:lnTo>
                    <a:pt x="1000" y="93"/>
                  </a:lnTo>
                  <a:lnTo>
                    <a:pt x="990" y="92"/>
                  </a:lnTo>
                  <a:lnTo>
                    <a:pt x="981" y="92"/>
                  </a:lnTo>
                  <a:lnTo>
                    <a:pt x="975" y="90"/>
                  </a:lnTo>
                  <a:lnTo>
                    <a:pt x="971" y="90"/>
                  </a:lnTo>
                  <a:lnTo>
                    <a:pt x="963" y="90"/>
                  </a:lnTo>
                  <a:lnTo>
                    <a:pt x="959" y="90"/>
                  </a:lnTo>
                  <a:lnTo>
                    <a:pt x="951" y="88"/>
                  </a:lnTo>
                  <a:lnTo>
                    <a:pt x="945" y="88"/>
                  </a:lnTo>
                  <a:lnTo>
                    <a:pt x="938" y="86"/>
                  </a:lnTo>
                  <a:lnTo>
                    <a:pt x="932" y="86"/>
                  </a:lnTo>
                  <a:lnTo>
                    <a:pt x="924" y="84"/>
                  </a:lnTo>
                  <a:lnTo>
                    <a:pt x="916" y="82"/>
                  </a:lnTo>
                  <a:lnTo>
                    <a:pt x="910" y="82"/>
                  </a:lnTo>
                  <a:lnTo>
                    <a:pt x="903" y="80"/>
                  </a:lnTo>
                  <a:lnTo>
                    <a:pt x="901" y="80"/>
                  </a:lnTo>
                  <a:lnTo>
                    <a:pt x="897" y="80"/>
                  </a:lnTo>
                  <a:lnTo>
                    <a:pt x="893" y="80"/>
                  </a:lnTo>
                  <a:lnTo>
                    <a:pt x="887" y="80"/>
                  </a:lnTo>
                  <a:lnTo>
                    <a:pt x="877" y="80"/>
                  </a:lnTo>
                  <a:lnTo>
                    <a:pt x="869" y="80"/>
                  </a:lnTo>
                  <a:lnTo>
                    <a:pt x="862" y="80"/>
                  </a:lnTo>
                  <a:lnTo>
                    <a:pt x="856" y="80"/>
                  </a:lnTo>
                  <a:lnTo>
                    <a:pt x="850" y="82"/>
                  </a:lnTo>
                  <a:lnTo>
                    <a:pt x="844" y="84"/>
                  </a:lnTo>
                  <a:lnTo>
                    <a:pt x="836" y="84"/>
                  </a:lnTo>
                  <a:lnTo>
                    <a:pt x="830" y="84"/>
                  </a:lnTo>
                  <a:lnTo>
                    <a:pt x="821" y="86"/>
                  </a:lnTo>
                  <a:lnTo>
                    <a:pt x="815" y="88"/>
                  </a:lnTo>
                  <a:lnTo>
                    <a:pt x="805" y="88"/>
                  </a:lnTo>
                  <a:lnTo>
                    <a:pt x="797" y="90"/>
                  </a:lnTo>
                  <a:lnTo>
                    <a:pt x="789" y="93"/>
                  </a:lnTo>
                  <a:lnTo>
                    <a:pt x="780" y="97"/>
                  </a:lnTo>
                  <a:lnTo>
                    <a:pt x="770" y="99"/>
                  </a:lnTo>
                  <a:lnTo>
                    <a:pt x="760" y="101"/>
                  </a:lnTo>
                  <a:lnTo>
                    <a:pt x="752" y="105"/>
                  </a:lnTo>
                  <a:lnTo>
                    <a:pt x="743" y="107"/>
                  </a:lnTo>
                  <a:lnTo>
                    <a:pt x="733" y="111"/>
                  </a:lnTo>
                  <a:lnTo>
                    <a:pt x="721" y="117"/>
                  </a:lnTo>
                  <a:lnTo>
                    <a:pt x="711" y="121"/>
                  </a:lnTo>
                  <a:lnTo>
                    <a:pt x="702" y="127"/>
                  </a:lnTo>
                  <a:lnTo>
                    <a:pt x="690" y="131"/>
                  </a:lnTo>
                  <a:lnTo>
                    <a:pt x="678" y="136"/>
                  </a:lnTo>
                  <a:lnTo>
                    <a:pt x="667" y="142"/>
                  </a:lnTo>
                  <a:lnTo>
                    <a:pt x="655" y="148"/>
                  </a:lnTo>
                  <a:lnTo>
                    <a:pt x="643" y="154"/>
                  </a:lnTo>
                  <a:lnTo>
                    <a:pt x="632" y="160"/>
                  </a:lnTo>
                  <a:lnTo>
                    <a:pt x="620" y="168"/>
                  </a:lnTo>
                  <a:lnTo>
                    <a:pt x="608" y="177"/>
                  </a:lnTo>
                  <a:lnTo>
                    <a:pt x="596" y="183"/>
                  </a:lnTo>
                  <a:lnTo>
                    <a:pt x="585" y="193"/>
                  </a:lnTo>
                  <a:lnTo>
                    <a:pt x="571" y="203"/>
                  </a:lnTo>
                  <a:lnTo>
                    <a:pt x="559" y="212"/>
                  </a:lnTo>
                  <a:lnTo>
                    <a:pt x="548" y="220"/>
                  </a:lnTo>
                  <a:lnTo>
                    <a:pt x="536" y="232"/>
                  </a:lnTo>
                  <a:lnTo>
                    <a:pt x="522" y="244"/>
                  </a:lnTo>
                  <a:lnTo>
                    <a:pt x="511" y="255"/>
                  </a:lnTo>
                  <a:lnTo>
                    <a:pt x="499" y="267"/>
                  </a:lnTo>
                  <a:lnTo>
                    <a:pt x="485" y="279"/>
                  </a:lnTo>
                  <a:lnTo>
                    <a:pt x="474" y="292"/>
                  </a:lnTo>
                  <a:lnTo>
                    <a:pt x="462" y="306"/>
                  </a:lnTo>
                  <a:lnTo>
                    <a:pt x="448" y="320"/>
                  </a:lnTo>
                  <a:lnTo>
                    <a:pt x="437" y="335"/>
                  </a:lnTo>
                  <a:lnTo>
                    <a:pt x="425" y="351"/>
                  </a:lnTo>
                  <a:lnTo>
                    <a:pt x="413" y="368"/>
                  </a:lnTo>
                  <a:lnTo>
                    <a:pt x="401" y="384"/>
                  </a:lnTo>
                  <a:lnTo>
                    <a:pt x="388" y="402"/>
                  </a:lnTo>
                  <a:lnTo>
                    <a:pt x="376" y="419"/>
                  </a:lnTo>
                  <a:lnTo>
                    <a:pt x="364" y="439"/>
                  </a:lnTo>
                  <a:lnTo>
                    <a:pt x="351" y="456"/>
                  </a:lnTo>
                  <a:lnTo>
                    <a:pt x="341" y="478"/>
                  </a:lnTo>
                  <a:lnTo>
                    <a:pt x="329" y="499"/>
                  </a:lnTo>
                  <a:lnTo>
                    <a:pt x="320" y="521"/>
                  </a:lnTo>
                  <a:lnTo>
                    <a:pt x="306" y="542"/>
                  </a:lnTo>
                  <a:lnTo>
                    <a:pt x="296" y="563"/>
                  </a:lnTo>
                  <a:lnTo>
                    <a:pt x="286" y="583"/>
                  </a:lnTo>
                  <a:lnTo>
                    <a:pt x="277" y="604"/>
                  </a:lnTo>
                  <a:lnTo>
                    <a:pt x="267" y="624"/>
                  </a:lnTo>
                  <a:lnTo>
                    <a:pt x="259" y="643"/>
                  </a:lnTo>
                  <a:lnTo>
                    <a:pt x="249" y="661"/>
                  </a:lnTo>
                  <a:lnTo>
                    <a:pt x="244" y="680"/>
                  </a:lnTo>
                  <a:lnTo>
                    <a:pt x="236" y="698"/>
                  </a:lnTo>
                  <a:lnTo>
                    <a:pt x="230" y="715"/>
                  </a:lnTo>
                  <a:lnTo>
                    <a:pt x="224" y="733"/>
                  </a:lnTo>
                  <a:lnTo>
                    <a:pt x="218" y="751"/>
                  </a:lnTo>
                  <a:lnTo>
                    <a:pt x="212" y="766"/>
                  </a:lnTo>
                  <a:lnTo>
                    <a:pt x="208" y="782"/>
                  </a:lnTo>
                  <a:lnTo>
                    <a:pt x="203" y="797"/>
                  </a:lnTo>
                  <a:lnTo>
                    <a:pt x="201" y="815"/>
                  </a:lnTo>
                  <a:lnTo>
                    <a:pt x="195" y="829"/>
                  </a:lnTo>
                  <a:lnTo>
                    <a:pt x="191" y="842"/>
                  </a:lnTo>
                  <a:lnTo>
                    <a:pt x="189" y="856"/>
                  </a:lnTo>
                  <a:lnTo>
                    <a:pt x="185" y="871"/>
                  </a:lnTo>
                  <a:lnTo>
                    <a:pt x="183" y="883"/>
                  </a:lnTo>
                  <a:lnTo>
                    <a:pt x="181" y="895"/>
                  </a:lnTo>
                  <a:lnTo>
                    <a:pt x="177" y="909"/>
                  </a:lnTo>
                  <a:lnTo>
                    <a:pt x="177" y="922"/>
                  </a:lnTo>
                  <a:lnTo>
                    <a:pt x="175" y="932"/>
                  </a:lnTo>
                  <a:lnTo>
                    <a:pt x="173" y="944"/>
                  </a:lnTo>
                  <a:lnTo>
                    <a:pt x="173" y="955"/>
                  </a:lnTo>
                  <a:lnTo>
                    <a:pt x="173" y="967"/>
                  </a:lnTo>
                  <a:lnTo>
                    <a:pt x="173" y="977"/>
                  </a:lnTo>
                  <a:lnTo>
                    <a:pt x="173" y="987"/>
                  </a:lnTo>
                  <a:lnTo>
                    <a:pt x="173" y="996"/>
                  </a:lnTo>
                  <a:lnTo>
                    <a:pt x="173" y="1006"/>
                  </a:lnTo>
                  <a:lnTo>
                    <a:pt x="173" y="1014"/>
                  </a:lnTo>
                  <a:lnTo>
                    <a:pt x="173" y="1024"/>
                  </a:lnTo>
                  <a:lnTo>
                    <a:pt x="175" y="1031"/>
                  </a:lnTo>
                  <a:lnTo>
                    <a:pt x="175" y="1039"/>
                  </a:lnTo>
                  <a:lnTo>
                    <a:pt x="175" y="1047"/>
                  </a:lnTo>
                  <a:lnTo>
                    <a:pt x="177" y="1055"/>
                  </a:lnTo>
                  <a:lnTo>
                    <a:pt x="179" y="1061"/>
                  </a:lnTo>
                  <a:lnTo>
                    <a:pt x="181" y="1068"/>
                  </a:lnTo>
                  <a:lnTo>
                    <a:pt x="183" y="1074"/>
                  </a:lnTo>
                  <a:lnTo>
                    <a:pt x="185" y="1080"/>
                  </a:lnTo>
                  <a:lnTo>
                    <a:pt x="185" y="1086"/>
                  </a:lnTo>
                  <a:lnTo>
                    <a:pt x="187" y="1092"/>
                  </a:lnTo>
                  <a:lnTo>
                    <a:pt x="191" y="1102"/>
                  </a:lnTo>
                  <a:lnTo>
                    <a:pt x="195" y="1111"/>
                  </a:lnTo>
                  <a:lnTo>
                    <a:pt x="197" y="1119"/>
                  </a:lnTo>
                  <a:lnTo>
                    <a:pt x="201" y="1125"/>
                  </a:lnTo>
                  <a:lnTo>
                    <a:pt x="203" y="1131"/>
                  </a:lnTo>
                  <a:lnTo>
                    <a:pt x="206" y="1137"/>
                  </a:lnTo>
                  <a:lnTo>
                    <a:pt x="210" y="1141"/>
                  </a:lnTo>
                  <a:lnTo>
                    <a:pt x="212" y="1144"/>
                  </a:lnTo>
                  <a:lnTo>
                    <a:pt x="403" y="1548"/>
                  </a:lnTo>
                  <a:lnTo>
                    <a:pt x="401" y="1548"/>
                  </a:lnTo>
                  <a:lnTo>
                    <a:pt x="398" y="1550"/>
                  </a:lnTo>
                  <a:lnTo>
                    <a:pt x="394" y="1556"/>
                  </a:lnTo>
                  <a:lnTo>
                    <a:pt x="386" y="1564"/>
                  </a:lnTo>
                  <a:lnTo>
                    <a:pt x="378" y="1571"/>
                  </a:lnTo>
                  <a:lnTo>
                    <a:pt x="366" y="1583"/>
                  </a:lnTo>
                  <a:lnTo>
                    <a:pt x="361" y="1589"/>
                  </a:lnTo>
                  <a:lnTo>
                    <a:pt x="355" y="1595"/>
                  </a:lnTo>
                  <a:lnTo>
                    <a:pt x="349" y="1601"/>
                  </a:lnTo>
                  <a:lnTo>
                    <a:pt x="343" y="1609"/>
                  </a:lnTo>
                  <a:lnTo>
                    <a:pt x="335" y="1616"/>
                  </a:lnTo>
                  <a:lnTo>
                    <a:pt x="327" y="1624"/>
                  </a:lnTo>
                  <a:lnTo>
                    <a:pt x="322" y="1632"/>
                  </a:lnTo>
                  <a:lnTo>
                    <a:pt x="314" y="1640"/>
                  </a:lnTo>
                  <a:lnTo>
                    <a:pt x="306" y="1648"/>
                  </a:lnTo>
                  <a:lnTo>
                    <a:pt x="298" y="1657"/>
                  </a:lnTo>
                  <a:lnTo>
                    <a:pt x="288" y="1665"/>
                  </a:lnTo>
                  <a:lnTo>
                    <a:pt x="283" y="1675"/>
                  </a:lnTo>
                  <a:lnTo>
                    <a:pt x="273" y="1685"/>
                  </a:lnTo>
                  <a:lnTo>
                    <a:pt x="263" y="1694"/>
                  </a:lnTo>
                  <a:lnTo>
                    <a:pt x="253" y="1702"/>
                  </a:lnTo>
                  <a:lnTo>
                    <a:pt x="245" y="1714"/>
                  </a:lnTo>
                  <a:lnTo>
                    <a:pt x="236" y="1722"/>
                  </a:lnTo>
                  <a:lnTo>
                    <a:pt x="228" y="1733"/>
                  </a:lnTo>
                  <a:lnTo>
                    <a:pt x="220" y="1743"/>
                  </a:lnTo>
                  <a:lnTo>
                    <a:pt x="210" y="1755"/>
                  </a:lnTo>
                  <a:lnTo>
                    <a:pt x="203" y="1765"/>
                  </a:lnTo>
                  <a:lnTo>
                    <a:pt x="193" y="1776"/>
                  </a:lnTo>
                  <a:lnTo>
                    <a:pt x="183" y="1786"/>
                  </a:lnTo>
                  <a:lnTo>
                    <a:pt x="173" y="1798"/>
                  </a:lnTo>
                  <a:lnTo>
                    <a:pt x="166" y="1807"/>
                  </a:lnTo>
                  <a:lnTo>
                    <a:pt x="156" y="1819"/>
                  </a:lnTo>
                  <a:lnTo>
                    <a:pt x="146" y="1829"/>
                  </a:lnTo>
                  <a:lnTo>
                    <a:pt x="138" y="1841"/>
                  </a:lnTo>
                  <a:lnTo>
                    <a:pt x="129" y="1850"/>
                  </a:lnTo>
                  <a:lnTo>
                    <a:pt x="121" y="1860"/>
                  </a:lnTo>
                  <a:lnTo>
                    <a:pt x="111" y="1872"/>
                  </a:lnTo>
                  <a:lnTo>
                    <a:pt x="103" y="1883"/>
                  </a:lnTo>
                  <a:lnTo>
                    <a:pt x="93" y="1893"/>
                  </a:lnTo>
                  <a:lnTo>
                    <a:pt x="88" y="1905"/>
                  </a:lnTo>
                  <a:lnTo>
                    <a:pt x="80" y="1915"/>
                  </a:lnTo>
                  <a:lnTo>
                    <a:pt x="72" y="1926"/>
                  </a:lnTo>
                  <a:lnTo>
                    <a:pt x="64" y="1934"/>
                  </a:lnTo>
                  <a:lnTo>
                    <a:pt x="56" y="1946"/>
                  </a:lnTo>
                  <a:lnTo>
                    <a:pt x="51" y="1954"/>
                  </a:lnTo>
                  <a:lnTo>
                    <a:pt x="45" y="1965"/>
                  </a:lnTo>
                  <a:lnTo>
                    <a:pt x="39" y="1973"/>
                  </a:lnTo>
                  <a:lnTo>
                    <a:pt x="33" y="1983"/>
                  </a:lnTo>
                  <a:lnTo>
                    <a:pt x="27" y="1993"/>
                  </a:lnTo>
                  <a:lnTo>
                    <a:pt x="23" y="2002"/>
                  </a:lnTo>
                  <a:lnTo>
                    <a:pt x="17" y="2010"/>
                  </a:lnTo>
                  <a:lnTo>
                    <a:pt x="13" y="2018"/>
                  </a:lnTo>
                  <a:lnTo>
                    <a:pt x="10" y="2026"/>
                  </a:lnTo>
                  <a:lnTo>
                    <a:pt x="8" y="2036"/>
                  </a:lnTo>
                  <a:lnTo>
                    <a:pt x="4" y="2041"/>
                  </a:lnTo>
                  <a:lnTo>
                    <a:pt x="2" y="2049"/>
                  </a:lnTo>
                  <a:lnTo>
                    <a:pt x="0" y="2055"/>
                  </a:lnTo>
                  <a:lnTo>
                    <a:pt x="0" y="2063"/>
                  </a:lnTo>
                  <a:lnTo>
                    <a:pt x="43" y="2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4519" y="10158"/>
              <a:ext cx="318" cy="251"/>
            </a:xfrm>
            <a:custGeom>
              <a:avLst/>
              <a:gdLst>
                <a:gd name="T0" fmla="*/ 8 w 636"/>
                <a:gd name="T1" fmla="*/ 2 h 503"/>
                <a:gd name="T2" fmla="*/ 7 w 636"/>
                <a:gd name="T3" fmla="*/ 5 h 503"/>
                <a:gd name="T4" fmla="*/ 7 w 636"/>
                <a:gd name="T5" fmla="*/ 8 h 503"/>
                <a:gd name="T6" fmla="*/ 6 w 636"/>
                <a:gd name="T7" fmla="*/ 13 h 503"/>
                <a:gd name="T8" fmla="*/ 6 w 636"/>
                <a:gd name="T9" fmla="*/ 18 h 503"/>
                <a:gd name="T10" fmla="*/ 5 w 636"/>
                <a:gd name="T11" fmla="*/ 23 h 503"/>
                <a:gd name="T12" fmla="*/ 5 w 636"/>
                <a:gd name="T13" fmla="*/ 29 h 503"/>
                <a:gd name="T14" fmla="*/ 6 w 636"/>
                <a:gd name="T15" fmla="*/ 34 h 503"/>
                <a:gd name="T16" fmla="*/ 6 w 636"/>
                <a:gd name="T17" fmla="*/ 40 h 503"/>
                <a:gd name="T18" fmla="*/ 8 w 636"/>
                <a:gd name="T19" fmla="*/ 44 h 503"/>
                <a:gd name="T20" fmla="*/ 9 w 636"/>
                <a:gd name="T21" fmla="*/ 49 h 503"/>
                <a:gd name="T22" fmla="*/ 12 w 636"/>
                <a:gd name="T23" fmla="*/ 53 h 503"/>
                <a:gd name="T24" fmla="*/ 15 w 636"/>
                <a:gd name="T25" fmla="*/ 56 h 503"/>
                <a:gd name="T26" fmla="*/ 20 w 636"/>
                <a:gd name="T27" fmla="*/ 57 h 503"/>
                <a:gd name="T28" fmla="*/ 25 w 636"/>
                <a:gd name="T29" fmla="*/ 58 h 503"/>
                <a:gd name="T30" fmla="*/ 28 w 636"/>
                <a:gd name="T31" fmla="*/ 58 h 503"/>
                <a:gd name="T32" fmla="*/ 32 w 636"/>
                <a:gd name="T33" fmla="*/ 58 h 503"/>
                <a:gd name="T34" fmla="*/ 35 w 636"/>
                <a:gd name="T35" fmla="*/ 58 h 503"/>
                <a:gd name="T36" fmla="*/ 38 w 636"/>
                <a:gd name="T37" fmla="*/ 58 h 503"/>
                <a:gd name="T38" fmla="*/ 42 w 636"/>
                <a:gd name="T39" fmla="*/ 57 h 503"/>
                <a:gd name="T40" fmla="*/ 46 w 636"/>
                <a:gd name="T41" fmla="*/ 57 h 503"/>
                <a:gd name="T42" fmla="*/ 50 w 636"/>
                <a:gd name="T43" fmla="*/ 56 h 503"/>
                <a:gd name="T44" fmla="*/ 54 w 636"/>
                <a:gd name="T45" fmla="*/ 55 h 503"/>
                <a:gd name="T46" fmla="*/ 58 w 636"/>
                <a:gd name="T47" fmla="*/ 54 h 503"/>
                <a:gd name="T48" fmla="*/ 62 w 636"/>
                <a:gd name="T49" fmla="*/ 53 h 503"/>
                <a:gd name="T50" fmla="*/ 66 w 636"/>
                <a:gd name="T51" fmla="*/ 51 h 503"/>
                <a:gd name="T52" fmla="*/ 71 w 636"/>
                <a:gd name="T53" fmla="*/ 49 h 503"/>
                <a:gd name="T54" fmla="*/ 74 w 636"/>
                <a:gd name="T55" fmla="*/ 47 h 503"/>
                <a:gd name="T56" fmla="*/ 78 w 636"/>
                <a:gd name="T57" fmla="*/ 46 h 503"/>
                <a:gd name="T58" fmla="*/ 80 w 636"/>
                <a:gd name="T59" fmla="*/ 48 h 503"/>
                <a:gd name="T60" fmla="*/ 78 w 636"/>
                <a:gd name="T61" fmla="*/ 50 h 503"/>
                <a:gd name="T62" fmla="*/ 75 w 636"/>
                <a:gd name="T63" fmla="*/ 52 h 503"/>
                <a:gd name="T64" fmla="*/ 70 w 636"/>
                <a:gd name="T65" fmla="*/ 54 h 503"/>
                <a:gd name="T66" fmla="*/ 67 w 636"/>
                <a:gd name="T67" fmla="*/ 56 h 503"/>
                <a:gd name="T68" fmla="*/ 64 w 636"/>
                <a:gd name="T69" fmla="*/ 57 h 503"/>
                <a:gd name="T70" fmla="*/ 60 w 636"/>
                <a:gd name="T71" fmla="*/ 58 h 503"/>
                <a:gd name="T72" fmla="*/ 56 w 636"/>
                <a:gd name="T73" fmla="*/ 59 h 503"/>
                <a:gd name="T74" fmla="*/ 51 w 636"/>
                <a:gd name="T75" fmla="*/ 60 h 503"/>
                <a:gd name="T76" fmla="*/ 46 w 636"/>
                <a:gd name="T77" fmla="*/ 61 h 503"/>
                <a:gd name="T78" fmla="*/ 41 w 636"/>
                <a:gd name="T79" fmla="*/ 62 h 503"/>
                <a:gd name="T80" fmla="*/ 36 w 636"/>
                <a:gd name="T81" fmla="*/ 62 h 503"/>
                <a:gd name="T82" fmla="*/ 30 w 636"/>
                <a:gd name="T83" fmla="*/ 62 h 503"/>
                <a:gd name="T84" fmla="*/ 24 w 636"/>
                <a:gd name="T85" fmla="*/ 62 h 503"/>
                <a:gd name="T86" fmla="*/ 19 w 636"/>
                <a:gd name="T87" fmla="*/ 61 h 503"/>
                <a:gd name="T88" fmla="*/ 14 w 636"/>
                <a:gd name="T89" fmla="*/ 59 h 503"/>
                <a:gd name="T90" fmla="*/ 10 w 636"/>
                <a:gd name="T91" fmla="*/ 57 h 503"/>
                <a:gd name="T92" fmla="*/ 8 w 636"/>
                <a:gd name="T93" fmla="*/ 54 h 503"/>
                <a:gd name="T94" fmla="*/ 5 w 636"/>
                <a:gd name="T95" fmla="*/ 50 h 503"/>
                <a:gd name="T96" fmla="*/ 3 w 636"/>
                <a:gd name="T97" fmla="*/ 46 h 503"/>
                <a:gd name="T98" fmla="*/ 2 w 636"/>
                <a:gd name="T99" fmla="*/ 42 h 503"/>
                <a:gd name="T100" fmla="*/ 1 w 636"/>
                <a:gd name="T101" fmla="*/ 37 h 503"/>
                <a:gd name="T102" fmla="*/ 0 w 636"/>
                <a:gd name="T103" fmla="*/ 32 h 503"/>
                <a:gd name="T104" fmla="*/ 0 w 636"/>
                <a:gd name="T105" fmla="*/ 27 h 503"/>
                <a:gd name="T106" fmla="*/ 0 w 636"/>
                <a:gd name="T107" fmla="*/ 22 h 503"/>
                <a:gd name="T108" fmla="*/ 1 w 636"/>
                <a:gd name="T109" fmla="*/ 17 h 503"/>
                <a:gd name="T110" fmla="*/ 2 w 636"/>
                <a:gd name="T111" fmla="*/ 12 h 503"/>
                <a:gd name="T112" fmla="*/ 2 w 636"/>
                <a:gd name="T113" fmla="*/ 7 h 503"/>
                <a:gd name="T114" fmla="*/ 3 w 636"/>
                <a:gd name="T115" fmla="*/ 3 h 503"/>
                <a:gd name="T116" fmla="*/ 8 w 636"/>
                <a:gd name="T117" fmla="*/ 0 h 5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6" h="503">
                  <a:moveTo>
                    <a:pt x="63" y="4"/>
                  </a:moveTo>
                  <a:lnTo>
                    <a:pt x="61" y="6"/>
                  </a:lnTo>
                  <a:lnTo>
                    <a:pt x="61" y="10"/>
                  </a:lnTo>
                  <a:lnTo>
                    <a:pt x="59" y="16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5" y="35"/>
                  </a:lnTo>
                  <a:lnTo>
                    <a:pt x="53" y="41"/>
                  </a:lnTo>
                  <a:lnTo>
                    <a:pt x="53" y="49"/>
                  </a:lnTo>
                  <a:lnTo>
                    <a:pt x="51" y="55"/>
                  </a:lnTo>
                  <a:lnTo>
                    <a:pt x="51" y="63"/>
                  </a:lnTo>
                  <a:lnTo>
                    <a:pt x="49" y="71"/>
                  </a:lnTo>
                  <a:lnTo>
                    <a:pt x="49" y="80"/>
                  </a:lnTo>
                  <a:lnTo>
                    <a:pt x="47" y="88"/>
                  </a:lnTo>
                  <a:lnTo>
                    <a:pt x="45" y="96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3" y="125"/>
                  </a:lnTo>
                  <a:lnTo>
                    <a:pt x="41" y="135"/>
                  </a:lnTo>
                  <a:lnTo>
                    <a:pt x="41" y="147"/>
                  </a:lnTo>
                  <a:lnTo>
                    <a:pt x="41" y="156"/>
                  </a:lnTo>
                  <a:lnTo>
                    <a:pt x="39" y="166"/>
                  </a:lnTo>
                  <a:lnTo>
                    <a:pt x="39" y="178"/>
                  </a:lnTo>
                  <a:lnTo>
                    <a:pt x="39" y="188"/>
                  </a:lnTo>
                  <a:lnTo>
                    <a:pt x="39" y="199"/>
                  </a:lnTo>
                  <a:lnTo>
                    <a:pt x="39" y="211"/>
                  </a:lnTo>
                  <a:lnTo>
                    <a:pt x="39" y="223"/>
                  </a:lnTo>
                  <a:lnTo>
                    <a:pt x="39" y="232"/>
                  </a:lnTo>
                  <a:lnTo>
                    <a:pt x="41" y="246"/>
                  </a:lnTo>
                  <a:lnTo>
                    <a:pt x="41" y="256"/>
                  </a:lnTo>
                  <a:lnTo>
                    <a:pt x="41" y="267"/>
                  </a:lnTo>
                  <a:lnTo>
                    <a:pt x="41" y="277"/>
                  </a:lnTo>
                  <a:lnTo>
                    <a:pt x="43" y="289"/>
                  </a:lnTo>
                  <a:lnTo>
                    <a:pt x="43" y="299"/>
                  </a:lnTo>
                  <a:lnTo>
                    <a:pt x="45" y="308"/>
                  </a:lnTo>
                  <a:lnTo>
                    <a:pt x="47" y="320"/>
                  </a:lnTo>
                  <a:lnTo>
                    <a:pt x="51" y="330"/>
                  </a:lnTo>
                  <a:lnTo>
                    <a:pt x="53" y="340"/>
                  </a:lnTo>
                  <a:lnTo>
                    <a:pt x="55" y="349"/>
                  </a:lnTo>
                  <a:lnTo>
                    <a:pt x="57" y="359"/>
                  </a:lnTo>
                  <a:lnTo>
                    <a:pt x="61" y="369"/>
                  </a:lnTo>
                  <a:lnTo>
                    <a:pt x="64" y="379"/>
                  </a:lnTo>
                  <a:lnTo>
                    <a:pt x="68" y="386"/>
                  </a:lnTo>
                  <a:lnTo>
                    <a:pt x="72" y="396"/>
                  </a:lnTo>
                  <a:lnTo>
                    <a:pt x="78" y="404"/>
                  </a:lnTo>
                  <a:lnTo>
                    <a:pt x="82" y="412"/>
                  </a:lnTo>
                  <a:lnTo>
                    <a:pt x="88" y="420"/>
                  </a:lnTo>
                  <a:lnTo>
                    <a:pt x="94" y="425"/>
                  </a:lnTo>
                  <a:lnTo>
                    <a:pt x="100" y="431"/>
                  </a:lnTo>
                  <a:lnTo>
                    <a:pt x="105" y="437"/>
                  </a:lnTo>
                  <a:lnTo>
                    <a:pt x="111" y="443"/>
                  </a:lnTo>
                  <a:lnTo>
                    <a:pt x="119" y="449"/>
                  </a:lnTo>
                  <a:lnTo>
                    <a:pt x="129" y="455"/>
                  </a:lnTo>
                  <a:lnTo>
                    <a:pt x="135" y="457"/>
                  </a:lnTo>
                  <a:lnTo>
                    <a:pt x="144" y="460"/>
                  </a:lnTo>
                  <a:lnTo>
                    <a:pt x="154" y="462"/>
                  </a:lnTo>
                  <a:lnTo>
                    <a:pt x="162" y="464"/>
                  </a:lnTo>
                  <a:lnTo>
                    <a:pt x="172" y="466"/>
                  </a:lnTo>
                  <a:lnTo>
                    <a:pt x="183" y="468"/>
                  </a:lnTo>
                  <a:lnTo>
                    <a:pt x="195" y="468"/>
                  </a:lnTo>
                  <a:lnTo>
                    <a:pt x="207" y="468"/>
                  </a:lnTo>
                  <a:lnTo>
                    <a:pt x="209" y="468"/>
                  </a:lnTo>
                  <a:lnTo>
                    <a:pt x="217" y="468"/>
                  </a:lnTo>
                  <a:lnTo>
                    <a:pt x="222" y="468"/>
                  </a:lnTo>
                  <a:lnTo>
                    <a:pt x="230" y="468"/>
                  </a:lnTo>
                  <a:lnTo>
                    <a:pt x="238" y="468"/>
                  </a:lnTo>
                  <a:lnTo>
                    <a:pt x="250" y="468"/>
                  </a:lnTo>
                  <a:lnTo>
                    <a:pt x="254" y="466"/>
                  </a:lnTo>
                  <a:lnTo>
                    <a:pt x="257" y="466"/>
                  </a:lnTo>
                  <a:lnTo>
                    <a:pt x="265" y="466"/>
                  </a:lnTo>
                  <a:lnTo>
                    <a:pt x="271" y="466"/>
                  </a:lnTo>
                  <a:lnTo>
                    <a:pt x="275" y="464"/>
                  </a:lnTo>
                  <a:lnTo>
                    <a:pt x="283" y="464"/>
                  </a:lnTo>
                  <a:lnTo>
                    <a:pt x="289" y="464"/>
                  </a:lnTo>
                  <a:lnTo>
                    <a:pt x="295" y="464"/>
                  </a:lnTo>
                  <a:lnTo>
                    <a:pt x="302" y="464"/>
                  </a:lnTo>
                  <a:lnTo>
                    <a:pt x="308" y="462"/>
                  </a:lnTo>
                  <a:lnTo>
                    <a:pt x="316" y="462"/>
                  </a:lnTo>
                  <a:lnTo>
                    <a:pt x="324" y="462"/>
                  </a:lnTo>
                  <a:lnTo>
                    <a:pt x="330" y="460"/>
                  </a:lnTo>
                  <a:lnTo>
                    <a:pt x="337" y="460"/>
                  </a:lnTo>
                  <a:lnTo>
                    <a:pt x="345" y="460"/>
                  </a:lnTo>
                  <a:lnTo>
                    <a:pt x="355" y="460"/>
                  </a:lnTo>
                  <a:lnTo>
                    <a:pt x="363" y="459"/>
                  </a:lnTo>
                  <a:lnTo>
                    <a:pt x="371" y="457"/>
                  </a:lnTo>
                  <a:lnTo>
                    <a:pt x="376" y="455"/>
                  </a:lnTo>
                  <a:lnTo>
                    <a:pt x="386" y="455"/>
                  </a:lnTo>
                  <a:lnTo>
                    <a:pt x="394" y="451"/>
                  </a:lnTo>
                  <a:lnTo>
                    <a:pt x="402" y="451"/>
                  </a:lnTo>
                  <a:lnTo>
                    <a:pt x="410" y="449"/>
                  </a:lnTo>
                  <a:lnTo>
                    <a:pt x="419" y="447"/>
                  </a:lnTo>
                  <a:lnTo>
                    <a:pt x="427" y="445"/>
                  </a:lnTo>
                  <a:lnTo>
                    <a:pt x="435" y="443"/>
                  </a:lnTo>
                  <a:lnTo>
                    <a:pt x="443" y="441"/>
                  </a:lnTo>
                  <a:lnTo>
                    <a:pt x="452" y="439"/>
                  </a:lnTo>
                  <a:lnTo>
                    <a:pt x="460" y="437"/>
                  </a:lnTo>
                  <a:lnTo>
                    <a:pt x="470" y="435"/>
                  </a:lnTo>
                  <a:lnTo>
                    <a:pt x="478" y="431"/>
                  </a:lnTo>
                  <a:lnTo>
                    <a:pt x="488" y="429"/>
                  </a:lnTo>
                  <a:lnTo>
                    <a:pt x="495" y="427"/>
                  </a:lnTo>
                  <a:lnTo>
                    <a:pt x="503" y="423"/>
                  </a:lnTo>
                  <a:lnTo>
                    <a:pt x="511" y="421"/>
                  </a:lnTo>
                  <a:lnTo>
                    <a:pt x="521" y="418"/>
                  </a:lnTo>
                  <a:lnTo>
                    <a:pt x="528" y="414"/>
                  </a:lnTo>
                  <a:lnTo>
                    <a:pt x="536" y="410"/>
                  </a:lnTo>
                  <a:lnTo>
                    <a:pt x="544" y="406"/>
                  </a:lnTo>
                  <a:lnTo>
                    <a:pt x="554" y="404"/>
                  </a:lnTo>
                  <a:lnTo>
                    <a:pt x="562" y="398"/>
                  </a:lnTo>
                  <a:lnTo>
                    <a:pt x="569" y="394"/>
                  </a:lnTo>
                  <a:lnTo>
                    <a:pt x="577" y="390"/>
                  </a:lnTo>
                  <a:lnTo>
                    <a:pt x="585" y="386"/>
                  </a:lnTo>
                  <a:lnTo>
                    <a:pt x="591" y="381"/>
                  </a:lnTo>
                  <a:lnTo>
                    <a:pt x="599" y="377"/>
                  </a:lnTo>
                  <a:lnTo>
                    <a:pt x="606" y="371"/>
                  </a:lnTo>
                  <a:lnTo>
                    <a:pt x="614" y="367"/>
                  </a:lnTo>
                  <a:lnTo>
                    <a:pt x="618" y="369"/>
                  </a:lnTo>
                  <a:lnTo>
                    <a:pt x="624" y="377"/>
                  </a:lnTo>
                  <a:lnTo>
                    <a:pt x="628" y="381"/>
                  </a:lnTo>
                  <a:lnTo>
                    <a:pt x="632" y="386"/>
                  </a:lnTo>
                  <a:lnTo>
                    <a:pt x="634" y="390"/>
                  </a:lnTo>
                  <a:lnTo>
                    <a:pt x="636" y="396"/>
                  </a:lnTo>
                  <a:lnTo>
                    <a:pt x="632" y="398"/>
                  </a:lnTo>
                  <a:lnTo>
                    <a:pt x="628" y="404"/>
                  </a:lnTo>
                  <a:lnTo>
                    <a:pt x="622" y="406"/>
                  </a:lnTo>
                  <a:lnTo>
                    <a:pt x="618" y="410"/>
                  </a:lnTo>
                  <a:lnTo>
                    <a:pt x="610" y="414"/>
                  </a:lnTo>
                  <a:lnTo>
                    <a:pt x="605" y="420"/>
                  </a:lnTo>
                  <a:lnTo>
                    <a:pt x="595" y="421"/>
                  </a:lnTo>
                  <a:lnTo>
                    <a:pt x="585" y="427"/>
                  </a:lnTo>
                  <a:lnTo>
                    <a:pt x="575" y="431"/>
                  </a:lnTo>
                  <a:lnTo>
                    <a:pt x="566" y="437"/>
                  </a:lnTo>
                  <a:lnTo>
                    <a:pt x="560" y="439"/>
                  </a:lnTo>
                  <a:lnTo>
                    <a:pt x="552" y="441"/>
                  </a:lnTo>
                  <a:lnTo>
                    <a:pt x="546" y="443"/>
                  </a:lnTo>
                  <a:lnTo>
                    <a:pt x="542" y="447"/>
                  </a:lnTo>
                  <a:lnTo>
                    <a:pt x="534" y="449"/>
                  </a:lnTo>
                  <a:lnTo>
                    <a:pt x="528" y="451"/>
                  </a:lnTo>
                  <a:lnTo>
                    <a:pt x="521" y="455"/>
                  </a:lnTo>
                  <a:lnTo>
                    <a:pt x="515" y="459"/>
                  </a:lnTo>
                  <a:lnTo>
                    <a:pt x="507" y="460"/>
                  </a:lnTo>
                  <a:lnTo>
                    <a:pt x="499" y="462"/>
                  </a:lnTo>
                  <a:lnTo>
                    <a:pt x="491" y="464"/>
                  </a:lnTo>
                  <a:lnTo>
                    <a:pt x="484" y="466"/>
                  </a:lnTo>
                  <a:lnTo>
                    <a:pt x="476" y="468"/>
                  </a:lnTo>
                  <a:lnTo>
                    <a:pt x="468" y="472"/>
                  </a:lnTo>
                  <a:lnTo>
                    <a:pt x="458" y="474"/>
                  </a:lnTo>
                  <a:lnTo>
                    <a:pt x="451" y="476"/>
                  </a:lnTo>
                  <a:lnTo>
                    <a:pt x="443" y="478"/>
                  </a:lnTo>
                  <a:lnTo>
                    <a:pt x="433" y="480"/>
                  </a:lnTo>
                  <a:lnTo>
                    <a:pt x="423" y="482"/>
                  </a:lnTo>
                  <a:lnTo>
                    <a:pt x="415" y="484"/>
                  </a:lnTo>
                  <a:lnTo>
                    <a:pt x="406" y="486"/>
                  </a:lnTo>
                  <a:lnTo>
                    <a:pt x="396" y="490"/>
                  </a:lnTo>
                  <a:lnTo>
                    <a:pt x="388" y="492"/>
                  </a:lnTo>
                  <a:lnTo>
                    <a:pt x="378" y="494"/>
                  </a:lnTo>
                  <a:lnTo>
                    <a:pt x="367" y="494"/>
                  </a:lnTo>
                  <a:lnTo>
                    <a:pt x="357" y="496"/>
                  </a:lnTo>
                  <a:lnTo>
                    <a:pt x="347" y="496"/>
                  </a:lnTo>
                  <a:lnTo>
                    <a:pt x="337" y="498"/>
                  </a:lnTo>
                  <a:lnTo>
                    <a:pt x="326" y="498"/>
                  </a:lnTo>
                  <a:lnTo>
                    <a:pt x="316" y="499"/>
                  </a:lnTo>
                  <a:lnTo>
                    <a:pt x="306" y="499"/>
                  </a:lnTo>
                  <a:lnTo>
                    <a:pt x="295" y="501"/>
                  </a:lnTo>
                  <a:lnTo>
                    <a:pt x="283" y="501"/>
                  </a:lnTo>
                  <a:lnTo>
                    <a:pt x="273" y="501"/>
                  </a:lnTo>
                  <a:lnTo>
                    <a:pt x="259" y="501"/>
                  </a:lnTo>
                  <a:lnTo>
                    <a:pt x="250" y="503"/>
                  </a:lnTo>
                  <a:lnTo>
                    <a:pt x="238" y="503"/>
                  </a:lnTo>
                  <a:lnTo>
                    <a:pt x="226" y="503"/>
                  </a:lnTo>
                  <a:lnTo>
                    <a:pt x="215" y="503"/>
                  </a:lnTo>
                  <a:lnTo>
                    <a:pt x="205" y="503"/>
                  </a:lnTo>
                  <a:lnTo>
                    <a:pt x="191" y="501"/>
                  </a:lnTo>
                  <a:lnTo>
                    <a:pt x="179" y="499"/>
                  </a:lnTo>
                  <a:lnTo>
                    <a:pt x="168" y="498"/>
                  </a:lnTo>
                  <a:lnTo>
                    <a:pt x="158" y="496"/>
                  </a:lnTo>
                  <a:lnTo>
                    <a:pt x="148" y="494"/>
                  </a:lnTo>
                  <a:lnTo>
                    <a:pt x="139" y="490"/>
                  </a:lnTo>
                  <a:lnTo>
                    <a:pt x="129" y="486"/>
                  </a:lnTo>
                  <a:lnTo>
                    <a:pt x="121" y="484"/>
                  </a:lnTo>
                  <a:lnTo>
                    <a:pt x="111" y="478"/>
                  </a:lnTo>
                  <a:lnTo>
                    <a:pt x="103" y="474"/>
                  </a:lnTo>
                  <a:lnTo>
                    <a:pt x="96" y="468"/>
                  </a:lnTo>
                  <a:lnTo>
                    <a:pt x="88" y="464"/>
                  </a:lnTo>
                  <a:lnTo>
                    <a:pt x="80" y="459"/>
                  </a:lnTo>
                  <a:lnTo>
                    <a:pt x="74" y="455"/>
                  </a:lnTo>
                  <a:lnTo>
                    <a:pt x="68" y="447"/>
                  </a:lnTo>
                  <a:lnTo>
                    <a:pt x="63" y="443"/>
                  </a:lnTo>
                  <a:lnTo>
                    <a:pt x="57" y="435"/>
                  </a:lnTo>
                  <a:lnTo>
                    <a:pt x="51" y="427"/>
                  </a:lnTo>
                  <a:lnTo>
                    <a:pt x="45" y="421"/>
                  </a:lnTo>
                  <a:lnTo>
                    <a:pt x="41" y="414"/>
                  </a:lnTo>
                  <a:lnTo>
                    <a:pt x="35" y="406"/>
                  </a:lnTo>
                  <a:lnTo>
                    <a:pt x="31" y="398"/>
                  </a:lnTo>
                  <a:lnTo>
                    <a:pt x="29" y="390"/>
                  </a:lnTo>
                  <a:lnTo>
                    <a:pt x="25" y="382"/>
                  </a:lnTo>
                  <a:lnTo>
                    <a:pt x="22" y="375"/>
                  </a:lnTo>
                  <a:lnTo>
                    <a:pt x="18" y="365"/>
                  </a:lnTo>
                  <a:lnTo>
                    <a:pt x="16" y="357"/>
                  </a:lnTo>
                  <a:lnTo>
                    <a:pt x="14" y="347"/>
                  </a:lnTo>
                  <a:lnTo>
                    <a:pt x="10" y="340"/>
                  </a:lnTo>
                  <a:lnTo>
                    <a:pt x="10" y="330"/>
                  </a:lnTo>
                  <a:lnTo>
                    <a:pt x="8" y="320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2" y="291"/>
                  </a:lnTo>
                  <a:lnTo>
                    <a:pt x="0" y="281"/>
                  </a:lnTo>
                  <a:lnTo>
                    <a:pt x="0" y="271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0" y="240"/>
                  </a:lnTo>
                  <a:lnTo>
                    <a:pt x="0" y="230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2" y="170"/>
                  </a:lnTo>
                  <a:lnTo>
                    <a:pt x="2" y="158"/>
                  </a:lnTo>
                  <a:lnTo>
                    <a:pt x="4" y="150"/>
                  </a:lnTo>
                  <a:lnTo>
                    <a:pt x="4" y="139"/>
                  </a:lnTo>
                  <a:lnTo>
                    <a:pt x="6" y="129"/>
                  </a:lnTo>
                  <a:lnTo>
                    <a:pt x="8" y="117"/>
                  </a:lnTo>
                  <a:lnTo>
                    <a:pt x="10" y="110"/>
                  </a:lnTo>
                  <a:lnTo>
                    <a:pt x="10" y="98"/>
                  </a:lnTo>
                  <a:lnTo>
                    <a:pt x="12" y="88"/>
                  </a:lnTo>
                  <a:lnTo>
                    <a:pt x="14" y="78"/>
                  </a:lnTo>
                  <a:lnTo>
                    <a:pt x="16" y="71"/>
                  </a:lnTo>
                  <a:lnTo>
                    <a:pt x="16" y="61"/>
                  </a:lnTo>
                  <a:lnTo>
                    <a:pt x="18" y="51"/>
                  </a:lnTo>
                  <a:lnTo>
                    <a:pt x="20" y="41"/>
                  </a:lnTo>
                  <a:lnTo>
                    <a:pt x="22" y="33"/>
                  </a:lnTo>
                  <a:lnTo>
                    <a:pt x="24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31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4622" y="10146"/>
              <a:ext cx="305" cy="205"/>
            </a:xfrm>
            <a:custGeom>
              <a:avLst/>
              <a:gdLst>
                <a:gd name="T0" fmla="*/ 19 w 608"/>
                <a:gd name="T1" fmla="*/ 3 h 409"/>
                <a:gd name="T2" fmla="*/ 15 w 608"/>
                <a:gd name="T3" fmla="*/ 4 h 409"/>
                <a:gd name="T4" fmla="*/ 9 w 608"/>
                <a:gd name="T5" fmla="*/ 4 h 409"/>
                <a:gd name="T6" fmla="*/ 4 w 608"/>
                <a:gd name="T7" fmla="*/ 7 h 409"/>
                <a:gd name="T8" fmla="*/ 2 w 608"/>
                <a:gd name="T9" fmla="*/ 12 h 409"/>
                <a:gd name="T10" fmla="*/ 1 w 608"/>
                <a:gd name="T11" fmla="*/ 17 h 409"/>
                <a:gd name="T12" fmla="*/ 1 w 608"/>
                <a:gd name="T13" fmla="*/ 23 h 409"/>
                <a:gd name="T14" fmla="*/ 0 w 608"/>
                <a:gd name="T15" fmla="*/ 29 h 409"/>
                <a:gd name="T16" fmla="*/ 1 w 608"/>
                <a:gd name="T17" fmla="*/ 35 h 409"/>
                <a:gd name="T18" fmla="*/ 3 w 608"/>
                <a:gd name="T19" fmla="*/ 40 h 409"/>
                <a:gd name="T20" fmla="*/ 7 w 608"/>
                <a:gd name="T21" fmla="*/ 46 h 409"/>
                <a:gd name="T22" fmla="*/ 11 w 608"/>
                <a:gd name="T23" fmla="*/ 47 h 409"/>
                <a:gd name="T24" fmla="*/ 16 w 608"/>
                <a:gd name="T25" fmla="*/ 46 h 409"/>
                <a:gd name="T26" fmla="*/ 21 w 608"/>
                <a:gd name="T27" fmla="*/ 45 h 409"/>
                <a:gd name="T28" fmla="*/ 27 w 608"/>
                <a:gd name="T29" fmla="*/ 43 h 409"/>
                <a:gd name="T30" fmla="*/ 33 w 608"/>
                <a:gd name="T31" fmla="*/ 40 h 409"/>
                <a:gd name="T32" fmla="*/ 40 w 608"/>
                <a:gd name="T33" fmla="*/ 38 h 409"/>
                <a:gd name="T34" fmla="*/ 46 w 608"/>
                <a:gd name="T35" fmla="*/ 35 h 409"/>
                <a:gd name="T36" fmla="*/ 52 w 608"/>
                <a:gd name="T37" fmla="*/ 32 h 409"/>
                <a:gd name="T38" fmla="*/ 59 w 608"/>
                <a:gd name="T39" fmla="*/ 30 h 409"/>
                <a:gd name="T40" fmla="*/ 64 w 608"/>
                <a:gd name="T41" fmla="*/ 28 h 409"/>
                <a:gd name="T42" fmla="*/ 70 w 608"/>
                <a:gd name="T43" fmla="*/ 28 h 409"/>
                <a:gd name="T44" fmla="*/ 72 w 608"/>
                <a:gd name="T45" fmla="*/ 29 h 409"/>
                <a:gd name="T46" fmla="*/ 68 w 608"/>
                <a:gd name="T47" fmla="*/ 31 h 409"/>
                <a:gd name="T48" fmla="*/ 62 w 608"/>
                <a:gd name="T49" fmla="*/ 32 h 409"/>
                <a:gd name="T50" fmla="*/ 64 w 608"/>
                <a:gd name="T51" fmla="*/ 35 h 409"/>
                <a:gd name="T52" fmla="*/ 69 w 608"/>
                <a:gd name="T53" fmla="*/ 40 h 409"/>
                <a:gd name="T54" fmla="*/ 69 w 608"/>
                <a:gd name="T55" fmla="*/ 45 h 409"/>
                <a:gd name="T56" fmla="*/ 67 w 608"/>
                <a:gd name="T57" fmla="*/ 47 h 409"/>
                <a:gd name="T58" fmla="*/ 65 w 608"/>
                <a:gd name="T59" fmla="*/ 43 h 409"/>
                <a:gd name="T60" fmla="*/ 62 w 608"/>
                <a:gd name="T61" fmla="*/ 45 h 409"/>
                <a:gd name="T62" fmla="*/ 64 w 608"/>
                <a:gd name="T63" fmla="*/ 49 h 409"/>
                <a:gd name="T64" fmla="*/ 69 w 608"/>
                <a:gd name="T65" fmla="*/ 52 h 409"/>
                <a:gd name="T66" fmla="*/ 73 w 608"/>
                <a:gd name="T67" fmla="*/ 46 h 409"/>
                <a:gd name="T68" fmla="*/ 73 w 608"/>
                <a:gd name="T69" fmla="*/ 41 h 409"/>
                <a:gd name="T70" fmla="*/ 69 w 608"/>
                <a:gd name="T71" fmla="*/ 34 h 409"/>
                <a:gd name="T72" fmla="*/ 73 w 608"/>
                <a:gd name="T73" fmla="*/ 33 h 409"/>
                <a:gd name="T74" fmla="*/ 77 w 608"/>
                <a:gd name="T75" fmla="*/ 28 h 409"/>
                <a:gd name="T76" fmla="*/ 75 w 608"/>
                <a:gd name="T77" fmla="*/ 25 h 409"/>
                <a:gd name="T78" fmla="*/ 70 w 608"/>
                <a:gd name="T79" fmla="*/ 24 h 409"/>
                <a:gd name="T80" fmla="*/ 64 w 608"/>
                <a:gd name="T81" fmla="*/ 25 h 409"/>
                <a:gd name="T82" fmla="*/ 59 w 608"/>
                <a:gd name="T83" fmla="*/ 26 h 409"/>
                <a:gd name="T84" fmla="*/ 53 w 608"/>
                <a:gd name="T85" fmla="*/ 28 h 409"/>
                <a:gd name="T86" fmla="*/ 47 w 608"/>
                <a:gd name="T87" fmla="*/ 31 h 409"/>
                <a:gd name="T88" fmla="*/ 42 w 608"/>
                <a:gd name="T89" fmla="*/ 33 h 409"/>
                <a:gd name="T90" fmla="*/ 36 w 608"/>
                <a:gd name="T91" fmla="*/ 36 h 409"/>
                <a:gd name="T92" fmla="*/ 31 w 608"/>
                <a:gd name="T93" fmla="*/ 38 h 409"/>
                <a:gd name="T94" fmla="*/ 26 w 608"/>
                <a:gd name="T95" fmla="*/ 40 h 409"/>
                <a:gd name="T96" fmla="*/ 22 w 608"/>
                <a:gd name="T97" fmla="*/ 41 h 409"/>
                <a:gd name="T98" fmla="*/ 14 w 608"/>
                <a:gd name="T99" fmla="*/ 43 h 409"/>
                <a:gd name="T100" fmla="*/ 10 w 608"/>
                <a:gd name="T101" fmla="*/ 42 h 409"/>
                <a:gd name="T102" fmla="*/ 7 w 608"/>
                <a:gd name="T103" fmla="*/ 38 h 409"/>
                <a:gd name="T104" fmla="*/ 6 w 608"/>
                <a:gd name="T105" fmla="*/ 32 h 409"/>
                <a:gd name="T106" fmla="*/ 5 w 608"/>
                <a:gd name="T107" fmla="*/ 27 h 409"/>
                <a:gd name="T108" fmla="*/ 6 w 608"/>
                <a:gd name="T109" fmla="*/ 22 h 409"/>
                <a:gd name="T110" fmla="*/ 6 w 608"/>
                <a:gd name="T111" fmla="*/ 16 h 409"/>
                <a:gd name="T112" fmla="*/ 7 w 608"/>
                <a:gd name="T113" fmla="*/ 10 h 409"/>
                <a:gd name="T114" fmla="*/ 11 w 608"/>
                <a:gd name="T115" fmla="*/ 8 h 409"/>
                <a:gd name="T116" fmla="*/ 17 w 608"/>
                <a:gd name="T117" fmla="*/ 8 h 409"/>
                <a:gd name="T118" fmla="*/ 21 w 608"/>
                <a:gd name="T119" fmla="*/ 7 h 409"/>
                <a:gd name="T120" fmla="*/ 21 w 608"/>
                <a:gd name="T121" fmla="*/ 0 h 4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08" h="409">
                  <a:moveTo>
                    <a:pt x="162" y="0"/>
                  </a:moveTo>
                  <a:lnTo>
                    <a:pt x="162" y="2"/>
                  </a:lnTo>
                  <a:lnTo>
                    <a:pt x="162" y="6"/>
                  </a:lnTo>
                  <a:lnTo>
                    <a:pt x="158" y="12"/>
                  </a:lnTo>
                  <a:lnTo>
                    <a:pt x="154" y="21"/>
                  </a:lnTo>
                  <a:lnTo>
                    <a:pt x="148" y="23"/>
                  </a:lnTo>
                  <a:lnTo>
                    <a:pt x="144" y="27"/>
                  </a:lnTo>
                  <a:lnTo>
                    <a:pt x="136" y="29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119" y="31"/>
                  </a:lnTo>
                  <a:lnTo>
                    <a:pt x="113" y="31"/>
                  </a:lnTo>
                  <a:lnTo>
                    <a:pt x="107" y="31"/>
                  </a:lnTo>
                  <a:lnTo>
                    <a:pt x="101" y="31"/>
                  </a:lnTo>
                  <a:lnTo>
                    <a:pt x="95" y="31"/>
                  </a:lnTo>
                  <a:lnTo>
                    <a:pt x="86" y="29"/>
                  </a:lnTo>
                  <a:lnTo>
                    <a:pt x="80" y="29"/>
                  </a:lnTo>
                  <a:lnTo>
                    <a:pt x="70" y="27"/>
                  </a:lnTo>
                  <a:lnTo>
                    <a:pt x="62" y="27"/>
                  </a:lnTo>
                  <a:lnTo>
                    <a:pt x="52" y="31"/>
                  </a:lnTo>
                  <a:lnTo>
                    <a:pt x="47" y="37"/>
                  </a:lnTo>
                  <a:lnTo>
                    <a:pt x="41" y="43"/>
                  </a:lnTo>
                  <a:lnTo>
                    <a:pt x="35" y="51"/>
                  </a:lnTo>
                  <a:lnTo>
                    <a:pt x="31" y="56"/>
                  </a:lnTo>
                  <a:lnTo>
                    <a:pt x="27" y="60"/>
                  </a:lnTo>
                  <a:lnTo>
                    <a:pt x="25" y="66"/>
                  </a:lnTo>
                  <a:lnTo>
                    <a:pt x="23" y="74"/>
                  </a:lnTo>
                  <a:lnTo>
                    <a:pt x="21" y="78"/>
                  </a:lnTo>
                  <a:lnTo>
                    <a:pt x="17" y="84"/>
                  </a:lnTo>
                  <a:lnTo>
                    <a:pt x="15" y="92"/>
                  </a:lnTo>
                  <a:lnTo>
                    <a:pt x="13" y="97"/>
                  </a:lnTo>
                  <a:lnTo>
                    <a:pt x="11" y="103"/>
                  </a:lnTo>
                  <a:lnTo>
                    <a:pt x="10" y="111"/>
                  </a:lnTo>
                  <a:lnTo>
                    <a:pt x="8" y="119"/>
                  </a:lnTo>
                  <a:lnTo>
                    <a:pt x="8" y="127"/>
                  </a:lnTo>
                  <a:lnTo>
                    <a:pt x="6" y="134"/>
                  </a:lnTo>
                  <a:lnTo>
                    <a:pt x="4" y="142"/>
                  </a:lnTo>
                  <a:lnTo>
                    <a:pt x="2" y="150"/>
                  </a:lnTo>
                  <a:lnTo>
                    <a:pt x="2" y="158"/>
                  </a:lnTo>
                  <a:lnTo>
                    <a:pt x="2" y="164"/>
                  </a:lnTo>
                  <a:lnTo>
                    <a:pt x="2" y="173"/>
                  </a:lnTo>
                  <a:lnTo>
                    <a:pt x="2" y="181"/>
                  </a:lnTo>
                  <a:lnTo>
                    <a:pt x="2" y="191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2" y="246"/>
                  </a:lnTo>
                  <a:lnTo>
                    <a:pt x="4" y="253"/>
                  </a:lnTo>
                  <a:lnTo>
                    <a:pt x="4" y="261"/>
                  </a:lnTo>
                  <a:lnTo>
                    <a:pt x="4" y="269"/>
                  </a:lnTo>
                  <a:lnTo>
                    <a:pt x="6" y="275"/>
                  </a:lnTo>
                  <a:lnTo>
                    <a:pt x="8" y="285"/>
                  </a:lnTo>
                  <a:lnTo>
                    <a:pt x="10" y="290"/>
                  </a:lnTo>
                  <a:lnTo>
                    <a:pt x="11" y="298"/>
                  </a:lnTo>
                  <a:lnTo>
                    <a:pt x="13" y="306"/>
                  </a:lnTo>
                  <a:lnTo>
                    <a:pt x="17" y="312"/>
                  </a:lnTo>
                  <a:lnTo>
                    <a:pt x="19" y="318"/>
                  </a:lnTo>
                  <a:lnTo>
                    <a:pt x="21" y="324"/>
                  </a:lnTo>
                  <a:lnTo>
                    <a:pt x="23" y="329"/>
                  </a:lnTo>
                  <a:lnTo>
                    <a:pt x="27" y="335"/>
                  </a:lnTo>
                  <a:lnTo>
                    <a:pt x="33" y="345"/>
                  </a:lnTo>
                  <a:lnTo>
                    <a:pt x="43" y="353"/>
                  </a:lnTo>
                  <a:lnTo>
                    <a:pt x="49" y="361"/>
                  </a:lnTo>
                  <a:lnTo>
                    <a:pt x="58" y="366"/>
                  </a:lnTo>
                  <a:lnTo>
                    <a:pt x="62" y="368"/>
                  </a:lnTo>
                  <a:lnTo>
                    <a:pt x="68" y="370"/>
                  </a:lnTo>
                  <a:lnTo>
                    <a:pt x="74" y="370"/>
                  </a:lnTo>
                  <a:lnTo>
                    <a:pt x="80" y="372"/>
                  </a:lnTo>
                  <a:lnTo>
                    <a:pt x="86" y="372"/>
                  </a:lnTo>
                  <a:lnTo>
                    <a:pt x="89" y="372"/>
                  </a:lnTo>
                  <a:lnTo>
                    <a:pt x="97" y="372"/>
                  </a:lnTo>
                  <a:lnTo>
                    <a:pt x="103" y="372"/>
                  </a:lnTo>
                  <a:lnTo>
                    <a:pt x="109" y="370"/>
                  </a:lnTo>
                  <a:lnTo>
                    <a:pt x="115" y="370"/>
                  </a:lnTo>
                  <a:lnTo>
                    <a:pt x="123" y="368"/>
                  </a:lnTo>
                  <a:lnTo>
                    <a:pt x="128" y="368"/>
                  </a:lnTo>
                  <a:lnTo>
                    <a:pt x="136" y="366"/>
                  </a:lnTo>
                  <a:lnTo>
                    <a:pt x="142" y="365"/>
                  </a:lnTo>
                  <a:lnTo>
                    <a:pt x="150" y="363"/>
                  </a:lnTo>
                  <a:lnTo>
                    <a:pt x="158" y="361"/>
                  </a:lnTo>
                  <a:lnTo>
                    <a:pt x="164" y="357"/>
                  </a:lnTo>
                  <a:lnTo>
                    <a:pt x="171" y="355"/>
                  </a:lnTo>
                  <a:lnTo>
                    <a:pt x="179" y="353"/>
                  </a:lnTo>
                  <a:lnTo>
                    <a:pt x="189" y="351"/>
                  </a:lnTo>
                  <a:lnTo>
                    <a:pt x="197" y="347"/>
                  </a:lnTo>
                  <a:lnTo>
                    <a:pt x="205" y="345"/>
                  </a:lnTo>
                  <a:lnTo>
                    <a:pt x="210" y="341"/>
                  </a:lnTo>
                  <a:lnTo>
                    <a:pt x="220" y="337"/>
                  </a:lnTo>
                  <a:lnTo>
                    <a:pt x="228" y="333"/>
                  </a:lnTo>
                  <a:lnTo>
                    <a:pt x="236" y="331"/>
                  </a:lnTo>
                  <a:lnTo>
                    <a:pt x="244" y="327"/>
                  </a:lnTo>
                  <a:lnTo>
                    <a:pt x="253" y="326"/>
                  </a:lnTo>
                  <a:lnTo>
                    <a:pt x="261" y="320"/>
                  </a:lnTo>
                  <a:lnTo>
                    <a:pt x="269" y="316"/>
                  </a:lnTo>
                  <a:lnTo>
                    <a:pt x="279" y="314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4" y="302"/>
                  </a:lnTo>
                  <a:lnTo>
                    <a:pt x="314" y="298"/>
                  </a:lnTo>
                  <a:lnTo>
                    <a:pt x="321" y="296"/>
                  </a:lnTo>
                  <a:lnTo>
                    <a:pt x="331" y="292"/>
                  </a:lnTo>
                  <a:lnTo>
                    <a:pt x="339" y="288"/>
                  </a:lnTo>
                  <a:lnTo>
                    <a:pt x="347" y="285"/>
                  </a:lnTo>
                  <a:lnTo>
                    <a:pt x="357" y="281"/>
                  </a:lnTo>
                  <a:lnTo>
                    <a:pt x="364" y="277"/>
                  </a:lnTo>
                  <a:lnTo>
                    <a:pt x="374" y="273"/>
                  </a:lnTo>
                  <a:lnTo>
                    <a:pt x="382" y="269"/>
                  </a:lnTo>
                  <a:lnTo>
                    <a:pt x="392" y="265"/>
                  </a:lnTo>
                  <a:lnTo>
                    <a:pt x="399" y="261"/>
                  </a:lnTo>
                  <a:lnTo>
                    <a:pt x="407" y="257"/>
                  </a:lnTo>
                  <a:lnTo>
                    <a:pt x="415" y="255"/>
                  </a:lnTo>
                  <a:lnTo>
                    <a:pt x="423" y="251"/>
                  </a:lnTo>
                  <a:lnTo>
                    <a:pt x="433" y="250"/>
                  </a:lnTo>
                  <a:lnTo>
                    <a:pt x="440" y="246"/>
                  </a:lnTo>
                  <a:lnTo>
                    <a:pt x="448" y="244"/>
                  </a:lnTo>
                  <a:lnTo>
                    <a:pt x="458" y="240"/>
                  </a:lnTo>
                  <a:lnTo>
                    <a:pt x="464" y="238"/>
                  </a:lnTo>
                  <a:lnTo>
                    <a:pt x="472" y="234"/>
                  </a:lnTo>
                  <a:lnTo>
                    <a:pt x="479" y="232"/>
                  </a:lnTo>
                  <a:lnTo>
                    <a:pt x="487" y="230"/>
                  </a:lnTo>
                  <a:lnTo>
                    <a:pt x="495" y="228"/>
                  </a:lnTo>
                  <a:lnTo>
                    <a:pt x="503" y="226"/>
                  </a:lnTo>
                  <a:lnTo>
                    <a:pt x="511" y="224"/>
                  </a:lnTo>
                  <a:lnTo>
                    <a:pt x="518" y="222"/>
                  </a:lnTo>
                  <a:lnTo>
                    <a:pt x="524" y="220"/>
                  </a:lnTo>
                  <a:lnTo>
                    <a:pt x="532" y="220"/>
                  </a:lnTo>
                  <a:lnTo>
                    <a:pt x="538" y="218"/>
                  </a:lnTo>
                  <a:lnTo>
                    <a:pt x="546" y="218"/>
                  </a:lnTo>
                  <a:lnTo>
                    <a:pt x="552" y="218"/>
                  </a:lnTo>
                  <a:lnTo>
                    <a:pt x="557" y="218"/>
                  </a:lnTo>
                  <a:lnTo>
                    <a:pt x="563" y="218"/>
                  </a:lnTo>
                  <a:lnTo>
                    <a:pt x="571" y="220"/>
                  </a:lnTo>
                  <a:lnTo>
                    <a:pt x="573" y="220"/>
                  </a:lnTo>
                  <a:lnTo>
                    <a:pt x="575" y="222"/>
                  </a:lnTo>
                  <a:lnTo>
                    <a:pt x="575" y="228"/>
                  </a:lnTo>
                  <a:lnTo>
                    <a:pt x="573" y="232"/>
                  </a:lnTo>
                  <a:lnTo>
                    <a:pt x="569" y="234"/>
                  </a:lnTo>
                  <a:lnTo>
                    <a:pt x="563" y="238"/>
                  </a:lnTo>
                  <a:lnTo>
                    <a:pt x="555" y="240"/>
                  </a:lnTo>
                  <a:lnTo>
                    <a:pt x="548" y="244"/>
                  </a:lnTo>
                  <a:lnTo>
                    <a:pt x="542" y="244"/>
                  </a:lnTo>
                  <a:lnTo>
                    <a:pt x="536" y="246"/>
                  </a:lnTo>
                  <a:lnTo>
                    <a:pt x="528" y="246"/>
                  </a:lnTo>
                  <a:lnTo>
                    <a:pt x="520" y="248"/>
                  </a:lnTo>
                  <a:lnTo>
                    <a:pt x="513" y="248"/>
                  </a:lnTo>
                  <a:lnTo>
                    <a:pt x="503" y="250"/>
                  </a:lnTo>
                  <a:lnTo>
                    <a:pt x="493" y="250"/>
                  </a:lnTo>
                  <a:lnTo>
                    <a:pt x="483" y="251"/>
                  </a:lnTo>
                  <a:lnTo>
                    <a:pt x="485" y="271"/>
                  </a:lnTo>
                  <a:lnTo>
                    <a:pt x="491" y="273"/>
                  </a:lnTo>
                  <a:lnTo>
                    <a:pt x="495" y="273"/>
                  </a:lnTo>
                  <a:lnTo>
                    <a:pt x="501" y="277"/>
                  </a:lnTo>
                  <a:lnTo>
                    <a:pt x="509" y="279"/>
                  </a:lnTo>
                  <a:lnTo>
                    <a:pt x="516" y="285"/>
                  </a:lnTo>
                  <a:lnTo>
                    <a:pt x="524" y="288"/>
                  </a:lnTo>
                  <a:lnTo>
                    <a:pt x="532" y="296"/>
                  </a:lnTo>
                  <a:lnTo>
                    <a:pt x="538" y="302"/>
                  </a:lnTo>
                  <a:lnTo>
                    <a:pt x="546" y="310"/>
                  </a:lnTo>
                  <a:lnTo>
                    <a:pt x="550" y="318"/>
                  </a:lnTo>
                  <a:lnTo>
                    <a:pt x="553" y="329"/>
                  </a:lnTo>
                  <a:lnTo>
                    <a:pt x="553" y="335"/>
                  </a:lnTo>
                  <a:lnTo>
                    <a:pt x="553" y="339"/>
                  </a:lnTo>
                  <a:lnTo>
                    <a:pt x="552" y="347"/>
                  </a:lnTo>
                  <a:lnTo>
                    <a:pt x="552" y="353"/>
                  </a:lnTo>
                  <a:lnTo>
                    <a:pt x="550" y="359"/>
                  </a:lnTo>
                  <a:lnTo>
                    <a:pt x="548" y="366"/>
                  </a:lnTo>
                  <a:lnTo>
                    <a:pt x="544" y="372"/>
                  </a:lnTo>
                  <a:lnTo>
                    <a:pt x="540" y="382"/>
                  </a:lnTo>
                  <a:lnTo>
                    <a:pt x="538" y="382"/>
                  </a:lnTo>
                  <a:lnTo>
                    <a:pt x="530" y="378"/>
                  </a:lnTo>
                  <a:lnTo>
                    <a:pt x="528" y="372"/>
                  </a:lnTo>
                  <a:lnTo>
                    <a:pt x="524" y="370"/>
                  </a:lnTo>
                  <a:lnTo>
                    <a:pt x="520" y="365"/>
                  </a:lnTo>
                  <a:lnTo>
                    <a:pt x="518" y="361"/>
                  </a:lnTo>
                  <a:lnTo>
                    <a:pt x="516" y="353"/>
                  </a:lnTo>
                  <a:lnTo>
                    <a:pt x="515" y="345"/>
                  </a:lnTo>
                  <a:lnTo>
                    <a:pt x="513" y="339"/>
                  </a:lnTo>
                  <a:lnTo>
                    <a:pt x="511" y="333"/>
                  </a:lnTo>
                  <a:lnTo>
                    <a:pt x="509" y="329"/>
                  </a:lnTo>
                  <a:lnTo>
                    <a:pt x="509" y="324"/>
                  </a:lnTo>
                  <a:lnTo>
                    <a:pt x="485" y="345"/>
                  </a:lnTo>
                  <a:lnTo>
                    <a:pt x="485" y="347"/>
                  </a:lnTo>
                  <a:lnTo>
                    <a:pt x="489" y="357"/>
                  </a:lnTo>
                  <a:lnTo>
                    <a:pt x="489" y="361"/>
                  </a:lnTo>
                  <a:lnTo>
                    <a:pt x="491" y="366"/>
                  </a:lnTo>
                  <a:lnTo>
                    <a:pt x="495" y="374"/>
                  </a:lnTo>
                  <a:lnTo>
                    <a:pt x="499" y="382"/>
                  </a:lnTo>
                  <a:lnTo>
                    <a:pt x="501" y="386"/>
                  </a:lnTo>
                  <a:lnTo>
                    <a:pt x="507" y="392"/>
                  </a:lnTo>
                  <a:lnTo>
                    <a:pt x="513" y="398"/>
                  </a:lnTo>
                  <a:lnTo>
                    <a:pt x="518" y="404"/>
                  </a:lnTo>
                  <a:lnTo>
                    <a:pt x="524" y="405"/>
                  </a:lnTo>
                  <a:lnTo>
                    <a:pt x="532" y="409"/>
                  </a:lnTo>
                  <a:lnTo>
                    <a:pt x="540" y="409"/>
                  </a:lnTo>
                  <a:lnTo>
                    <a:pt x="550" y="409"/>
                  </a:lnTo>
                  <a:lnTo>
                    <a:pt x="557" y="405"/>
                  </a:lnTo>
                  <a:lnTo>
                    <a:pt x="563" y="400"/>
                  </a:lnTo>
                  <a:lnTo>
                    <a:pt x="569" y="392"/>
                  </a:lnTo>
                  <a:lnTo>
                    <a:pt x="575" y="386"/>
                  </a:lnTo>
                  <a:lnTo>
                    <a:pt x="577" y="376"/>
                  </a:lnTo>
                  <a:lnTo>
                    <a:pt x="581" y="366"/>
                  </a:lnTo>
                  <a:lnTo>
                    <a:pt x="581" y="357"/>
                  </a:lnTo>
                  <a:lnTo>
                    <a:pt x="583" y="347"/>
                  </a:lnTo>
                  <a:lnTo>
                    <a:pt x="581" y="339"/>
                  </a:lnTo>
                  <a:lnTo>
                    <a:pt x="581" y="333"/>
                  </a:lnTo>
                  <a:lnTo>
                    <a:pt x="579" y="327"/>
                  </a:lnTo>
                  <a:lnTo>
                    <a:pt x="579" y="324"/>
                  </a:lnTo>
                  <a:lnTo>
                    <a:pt x="575" y="312"/>
                  </a:lnTo>
                  <a:lnTo>
                    <a:pt x="573" y="302"/>
                  </a:lnTo>
                  <a:lnTo>
                    <a:pt x="567" y="292"/>
                  </a:lnTo>
                  <a:lnTo>
                    <a:pt x="561" y="285"/>
                  </a:lnTo>
                  <a:lnTo>
                    <a:pt x="555" y="277"/>
                  </a:lnTo>
                  <a:lnTo>
                    <a:pt x="550" y="271"/>
                  </a:lnTo>
                  <a:lnTo>
                    <a:pt x="552" y="271"/>
                  </a:lnTo>
                  <a:lnTo>
                    <a:pt x="559" y="269"/>
                  </a:lnTo>
                  <a:lnTo>
                    <a:pt x="563" y="267"/>
                  </a:lnTo>
                  <a:lnTo>
                    <a:pt x="571" y="265"/>
                  </a:lnTo>
                  <a:lnTo>
                    <a:pt x="577" y="261"/>
                  </a:lnTo>
                  <a:lnTo>
                    <a:pt x="583" y="257"/>
                  </a:lnTo>
                  <a:lnTo>
                    <a:pt x="589" y="253"/>
                  </a:lnTo>
                  <a:lnTo>
                    <a:pt x="594" y="248"/>
                  </a:lnTo>
                  <a:lnTo>
                    <a:pt x="598" y="242"/>
                  </a:lnTo>
                  <a:lnTo>
                    <a:pt x="604" y="236"/>
                  </a:lnTo>
                  <a:lnTo>
                    <a:pt x="606" y="226"/>
                  </a:lnTo>
                  <a:lnTo>
                    <a:pt x="608" y="218"/>
                  </a:lnTo>
                  <a:lnTo>
                    <a:pt x="608" y="209"/>
                  </a:lnTo>
                  <a:lnTo>
                    <a:pt x="608" y="199"/>
                  </a:lnTo>
                  <a:lnTo>
                    <a:pt x="606" y="197"/>
                  </a:lnTo>
                  <a:lnTo>
                    <a:pt x="604" y="197"/>
                  </a:lnTo>
                  <a:lnTo>
                    <a:pt x="600" y="195"/>
                  </a:lnTo>
                  <a:lnTo>
                    <a:pt x="596" y="193"/>
                  </a:lnTo>
                  <a:lnTo>
                    <a:pt x="589" y="189"/>
                  </a:lnTo>
                  <a:lnTo>
                    <a:pt x="581" y="189"/>
                  </a:lnTo>
                  <a:lnTo>
                    <a:pt x="577" y="187"/>
                  </a:lnTo>
                  <a:lnTo>
                    <a:pt x="571" y="187"/>
                  </a:lnTo>
                  <a:lnTo>
                    <a:pt x="565" y="187"/>
                  </a:lnTo>
                  <a:lnTo>
                    <a:pt x="559" y="187"/>
                  </a:lnTo>
                  <a:lnTo>
                    <a:pt x="552" y="187"/>
                  </a:lnTo>
                  <a:lnTo>
                    <a:pt x="544" y="187"/>
                  </a:lnTo>
                  <a:lnTo>
                    <a:pt x="536" y="187"/>
                  </a:lnTo>
                  <a:lnTo>
                    <a:pt x="528" y="189"/>
                  </a:lnTo>
                  <a:lnTo>
                    <a:pt x="518" y="189"/>
                  </a:lnTo>
                  <a:lnTo>
                    <a:pt x="511" y="193"/>
                  </a:lnTo>
                  <a:lnTo>
                    <a:pt x="499" y="195"/>
                  </a:lnTo>
                  <a:lnTo>
                    <a:pt x="489" y="199"/>
                  </a:lnTo>
                  <a:lnTo>
                    <a:pt x="481" y="199"/>
                  </a:lnTo>
                  <a:lnTo>
                    <a:pt x="476" y="201"/>
                  </a:lnTo>
                  <a:lnTo>
                    <a:pt x="470" y="203"/>
                  </a:lnTo>
                  <a:lnTo>
                    <a:pt x="464" y="205"/>
                  </a:lnTo>
                  <a:lnTo>
                    <a:pt x="456" y="207"/>
                  </a:lnTo>
                  <a:lnTo>
                    <a:pt x="450" y="209"/>
                  </a:lnTo>
                  <a:lnTo>
                    <a:pt x="442" y="212"/>
                  </a:lnTo>
                  <a:lnTo>
                    <a:pt x="437" y="214"/>
                  </a:lnTo>
                  <a:lnTo>
                    <a:pt x="429" y="218"/>
                  </a:lnTo>
                  <a:lnTo>
                    <a:pt x="421" y="220"/>
                  </a:lnTo>
                  <a:lnTo>
                    <a:pt x="413" y="224"/>
                  </a:lnTo>
                  <a:lnTo>
                    <a:pt x="405" y="228"/>
                  </a:lnTo>
                  <a:lnTo>
                    <a:pt x="398" y="230"/>
                  </a:lnTo>
                  <a:lnTo>
                    <a:pt x="390" y="234"/>
                  </a:lnTo>
                  <a:lnTo>
                    <a:pt x="382" y="238"/>
                  </a:lnTo>
                  <a:lnTo>
                    <a:pt x="374" y="244"/>
                  </a:lnTo>
                  <a:lnTo>
                    <a:pt x="372" y="244"/>
                  </a:lnTo>
                  <a:lnTo>
                    <a:pt x="362" y="248"/>
                  </a:lnTo>
                  <a:lnTo>
                    <a:pt x="357" y="250"/>
                  </a:lnTo>
                  <a:lnTo>
                    <a:pt x="351" y="253"/>
                  </a:lnTo>
                  <a:lnTo>
                    <a:pt x="343" y="257"/>
                  </a:lnTo>
                  <a:lnTo>
                    <a:pt x="335" y="261"/>
                  </a:lnTo>
                  <a:lnTo>
                    <a:pt x="323" y="265"/>
                  </a:lnTo>
                  <a:lnTo>
                    <a:pt x="316" y="269"/>
                  </a:lnTo>
                  <a:lnTo>
                    <a:pt x="304" y="273"/>
                  </a:lnTo>
                  <a:lnTo>
                    <a:pt x="294" y="279"/>
                  </a:lnTo>
                  <a:lnTo>
                    <a:pt x="286" y="283"/>
                  </a:lnTo>
                  <a:lnTo>
                    <a:pt x="281" y="285"/>
                  </a:lnTo>
                  <a:lnTo>
                    <a:pt x="275" y="287"/>
                  </a:lnTo>
                  <a:lnTo>
                    <a:pt x="269" y="288"/>
                  </a:lnTo>
                  <a:lnTo>
                    <a:pt x="263" y="290"/>
                  </a:lnTo>
                  <a:lnTo>
                    <a:pt x="257" y="294"/>
                  </a:lnTo>
                  <a:lnTo>
                    <a:pt x="251" y="296"/>
                  </a:lnTo>
                  <a:lnTo>
                    <a:pt x="245" y="300"/>
                  </a:lnTo>
                  <a:lnTo>
                    <a:pt x="240" y="302"/>
                  </a:lnTo>
                  <a:lnTo>
                    <a:pt x="232" y="304"/>
                  </a:lnTo>
                  <a:lnTo>
                    <a:pt x="226" y="306"/>
                  </a:lnTo>
                  <a:lnTo>
                    <a:pt x="220" y="310"/>
                  </a:lnTo>
                  <a:lnTo>
                    <a:pt x="214" y="312"/>
                  </a:lnTo>
                  <a:lnTo>
                    <a:pt x="208" y="314"/>
                  </a:lnTo>
                  <a:lnTo>
                    <a:pt x="203" y="316"/>
                  </a:lnTo>
                  <a:lnTo>
                    <a:pt x="197" y="318"/>
                  </a:lnTo>
                  <a:lnTo>
                    <a:pt x="189" y="320"/>
                  </a:lnTo>
                  <a:lnTo>
                    <a:pt x="183" y="324"/>
                  </a:lnTo>
                  <a:lnTo>
                    <a:pt x="177" y="324"/>
                  </a:lnTo>
                  <a:lnTo>
                    <a:pt x="171" y="327"/>
                  </a:lnTo>
                  <a:lnTo>
                    <a:pt x="160" y="329"/>
                  </a:lnTo>
                  <a:lnTo>
                    <a:pt x="150" y="333"/>
                  </a:lnTo>
                  <a:lnTo>
                    <a:pt x="138" y="335"/>
                  </a:lnTo>
                  <a:lnTo>
                    <a:pt x="128" y="337"/>
                  </a:lnTo>
                  <a:lnTo>
                    <a:pt x="119" y="339"/>
                  </a:lnTo>
                  <a:lnTo>
                    <a:pt x="111" y="341"/>
                  </a:lnTo>
                  <a:lnTo>
                    <a:pt x="105" y="341"/>
                  </a:lnTo>
                  <a:lnTo>
                    <a:pt x="99" y="343"/>
                  </a:lnTo>
                  <a:lnTo>
                    <a:pt x="93" y="341"/>
                  </a:lnTo>
                  <a:lnTo>
                    <a:pt x="89" y="339"/>
                  </a:lnTo>
                  <a:lnTo>
                    <a:pt x="86" y="339"/>
                  </a:lnTo>
                  <a:lnTo>
                    <a:pt x="80" y="335"/>
                  </a:lnTo>
                  <a:lnTo>
                    <a:pt x="72" y="331"/>
                  </a:lnTo>
                  <a:lnTo>
                    <a:pt x="68" y="327"/>
                  </a:lnTo>
                  <a:lnTo>
                    <a:pt x="62" y="320"/>
                  </a:lnTo>
                  <a:lnTo>
                    <a:pt x="56" y="312"/>
                  </a:lnTo>
                  <a:lnTo>
                    <a:pt x="52" y="306"/>
                  </a:lnTo>
                  <a:lnTo>
                    <a:pt x="50" y="300"/>
                  </a:lnTo>
                  <a:lnTo>
                    <a:pt x="49" y="292"/>
                  </a:lnTo>
                  <a:lnTo>
                    <a:pt x="47" y="287"/>
                  </a:lnTo>
                  <a:lnTo>
                    <a:pt x="43" y="279"/>
                  </a:lnTo>
                  <a:lnTo>
                    <a:pt x="43" y="271"/>
                  </a:lnTo>
                  <a:lnTo>
                    <a:pt x="41" y="261"/>
                  </a:lnTo>
                  <a:lnTo>
                    <a:pt x="41" y="251"/>
                  </a:lnTo>
                  <a:lnTo>
                    <a:pt x="39" y="246"/>
                  </a:lnTo>
                  <a:lnTo>
                    <a:pt x="39" y="240"/>
                  </a:lnTo>
                  <a:lnTo>
                    <a:pt x="39" y="234"/>
                  </a:lnTo>
                  <a:lnTo>
                    <a:pt x="39" y="228"/>
                  </a:lnTo>
                  <a:lnTo>
                    <a:pt x="39" y="220"/>
                  </a:lnTo>
                  <a:lnTo>
                    <a:pt x="39" y="214"/>
                  </a:lnTo>
                  <a:lnTo>
                    <a:pt x="39" y="209"/>
                  </a:lnTo>
                  <a:lnTo>
                    <a:pt x="39" y="201"/>
                  </a:lnTo>
                  <a:lnTo>
                    <a:pt x="39" y="193"/>
                  </a:lnTo>
                  <a:lnTo>
                    <a:pt x="39" y="185"/>
                  </a:lnTo>
                  <a:lnTo>
                    <a:pt x="39" y="177"/>
                  </a:lnTo>
                  <a:lnTo>
                    <a:pt x="41" y="172"/>
                  </a:lnTo>
                  <a:lnTo>
                    <a:pt x="41" y="162"/>
                  </a:lnTo>
                  <a:lnTo>
                    <a:pt x="43" y="154"/>
                  </a:lnTo>
                  <a:lnTo>
                    <a:pt x="45" y="144"/>
                  </a:lnTo>
                  <a:lnTo>
                    <a:pt x="47" y="136"/>
                  </a:lnTo>
                  <a:lnTo>
                    <a:pt x="47" y="133"/>
                  </a:lnTo>
                  <a:lnTo>
                    <a:pt x="47" y="123"/>
                  </a:lnTo>
                  <a:lnTo>
                    <a:pt x="47" y="117"/>
                  </a:lnTo>
                  <a:lnTo>
                    <a:pt x="47" y="109"/>
                  </a:lnTo>
                  <a:lnTo>
                    <a:pt x="49" y="101"/>
                  </a:lnTo>
                  <a:lnTo>
                    <a:pt x="50" y="95"/>
                  </a:lnTo>
                  <a:lnTo>
                    <a:pt x="52" y="86"/>
                  </a:lnTo>
                  <a:lnTo>
                    <a:pt x="56" y="80"/>
                  </a:lnTo>
                  <a:lnTo>
                    <a:pt x="58" y="72"/>
                  </a:lnTo>
                  <a:lnTo>
                    <a:pt x="64" y="66"/>
                  </a:lnTo>
                  <a:lnTo>
                    <a:pt x="66" y="60"/>
                  </a:lnTo>
                  <a:lnTo>
                    <a:pt x="72" y="58"/>
                  </a:lnTo>
                  <a:lnTo>
                    <a:pt x="80" y="56"/>
                  </a:lnTo>
                  <a:lnTo>
                    <a:pt x="88" y="58"/>
                  </a:lnTo>
                  <a:lnTo>
                    <a:pt x="95" y="58"/>
                  </a:lnTo>
                  <a:lnTo>
                    <a:pt x="103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0" y="62"/>
                  </a:lnTo>
                  <a:lnTo>
                    <a:pt x="138" y="62"/>
                  </a:lnTo>
                  <a:lnTo>
                    <a:pt x="144" y="62"/>
                  </a:lnTo>
                  <a:lnTo>
                    <a:pt x="150" y="60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67" y="53"/>
                  </a:lnTo>
                  <a:lnTo>
                    <a:pt x="171" y="47"/>
                  </a:lnTo>
                  <a:lnTo>
                    <a:pt x="177" y="43"/>
                  </a:lnTo>
                  <a:lnTo>
                    <a:pt x="181" y="35"/>
                  </a:lnTo>
                  <a:lnTo>
                    <a:pt x="187" y="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 sz="3200"/>
            </a:p>
          </p:txBody>
        </p:sp>
      </p:grpSp>
      <p:cxnSp>
        <p:nvCxnSpPr>
          <p:cNvPr id="235" name="AutoShape 264"/>
          <p:cNvCxnSpPr>
            <a:cxnSpLocks noChangeShapeType="1"/>
          </p:cNvCxnSpPr>
          <p:nvPr/>
        </p:nvCxnSpPr>
        <p:spPr bwMode="auto">
          <a:xfrm>
            <a:off x="5297975" y="4552433"/>
            <a:ext cx="513396" cy="1302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73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09000" cy="3886200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  <a:p>
            <a:r>
              <a:rPr lang="en-US" altLang="zh-TW" b="1" dirty="0" smtClean="0"/>
              <a:t>Network Modeling</a:t>
            </a:r>
          </a:p>
          <a:p>
            <a:r>
              <a:rPr lang="en-US" altLang="zh-TW" dirty="0" smtClean="0"/>
              <a:t>Barrier Coverage Optimization Problem</a:t>
            </a:r>
          </a:p>
          <a:p>
            <a:r>
              <a:rPr lang="en-US" altLang="zh-TW" dirty="0" smtClean="0"/>
              <a:t>Optimal Barrier Coverage Algorithm</a:t>
            </a:r>
          </a:p>
          <a:p>
            <a:r>
              <a:rPr lang="en-US" altLang="zh-TW" dirty="0" smtClean="0"/>
              <a:t>Time Complexity Analysis</a:t>
            </a:r>
          </a:p>
          <a:p>
            <a:r>
              <a:rPr lang="en-US" altLang="zh-TW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726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11502</TotalTime>
  <Words>1789</Words>
  <Application>Microsoft Office PowerPoint</Application>
  <PresentationFormat>如螢幕大小 (4:3)</PresentationFormat>
  <Paragraphs>499</Paragraphs>
  <Slides>37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7" baseType="lpstr">
      <vt:lpstr>MS UI Gothic</vt:lpstr>
      <vt:lpstr>SimSun</vt:lpstr>
      <vt:lpstr>新細明體</vt:lpstr>
      <vt:lpstr>Arial</vt:lpstr>
      <vt:lpstr>Cambria Math</vt:lpstr>
      <vt:lpstr>Symbol</vt:lpstr>
      <vt:lpstr>Times New Roman</vt:lpstr>
      <vt:lpstr>Wingdings</vt:lpstr>
      <vt:lpstr>Pixel</vt:lpstr>
      <vt:lpstr>Bitmap Image</vt:lpstr>
      <vt:lpstr>Barrier Coverage with Optimized Quality for Wireless Sensor Networks</vt:lpstr>
      <vt:lpstr>Wireless Sensor based Barrier Coverage</vt:lpstr>
      <vt:lpstr>Barrier Coverage Optimization Problem</vt:lpstr>
      <vt:lpstr>Barrier Coverage Optimization Problem</vt:lpstr>
      <vt:lpstr>Outline</vt:lpstr>
      <vt:lpstr>Background</vt:lpstr>
      <vt:lpstr>k-Barrier Coverage Problem</vt:lpstr>
      <vt:lpstr>Sink Connected Barrier Coverage</vt:lpstr>
      <vt:lpstr>Outline</vt:lpstr>
      <vt:lpstr>Network Model</vt:lpstr>
      <vt:lpstr>Coverage Graph (Gc)</vt:lpstr>
      <vt:lpstr>Coverage Graph (Gc)</vt:lpstr>
      <vt:lpstr>Transmission Graph (Quality)</vt:lpstr>
      <vt:lpstr>Transmission Graph (Gt)</vt:lpstr>
      <vt:lpstr>Transmission Graph (Gt)</vt:lpstr>
      <vt:lpstr>Outline</vt:lpstr>
      <vt:lpstr>Barrier Coverage Optimization Problem </vt:lpstr>
      <vt:lpstr>Outline</vt:lpstr>
      <vt:lpstr>Background:  Maximum Flow Algorithm</vt:lpstr>
      <vt:lpstr>Background:  Maximum Flow Algorithm</vt:lpstr>
      <vt:lpstr>Background: Maximum Flow Minimum Cost Algorithm</vt:lpstr>
      <vt:lpstr>Background: Maximum Flow Minimum Cost Algorithm</vt:lpstr>
      <vt:lpstr>Optimal Barrier Coverage Algorithm </vt:lpstr>
      <vt:lpstr>Phase1</vt:lpstr>
      <vt:lpstr>Phase 2</vt:lpstr>
      <vt:lpstr>Phase 3</vt:lpstr>
      <vt:lpstr>Optimal Barrier Coverage Algorithm </vt:lpstr>
      <vt:lpstr>Optimal Barrier Coverage Algorithm</vt:lpstr>
      <vt:lpstr>Optimal Barrier Coverage Algorithm</vt:lpstr>
      <vt:lpstr>Optimal Barrier Coverage Algorithm </vt:lpstr>
      <vt:lpstr>Optimal Barrier Coverage Algorithm </vt:lpstr>
      <vt:lpstr>Optimal Barrier Coverage Algorithm </vt:lpstr>
      <vt:lpstr>Optimal Barrier Coverage Algorithm</vt:lpstr>
      <vt:lpstr>Optimal Barrier Coverage Algorithm</vt:lpstr>
      <vt:lpstr>Optimal Barrier Coverage Algorithm</vt:lpstr>
      <vt:lpstr>Time Complexity Analysis</vt:lpstr>
      <vt:lpstr>Conclusions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k-Coverage in a Mostly Sleeping Sensor Network</dc:title>
  <dc:creator>Santosh Kumar</dc:creator>
  <cp:lastModifiedBy>Bob</cp:lastModifiedBy>
  <cp:revision>384</cp:revision>
  <dcterms:created xsi:type="dcterms:W3CDTF">2004-09-24T17:24:29Z</dcterms:created>
  <dcterms:modified xsi:type="dcterms:W3CDTF">2016-12-20T00:26:15Z</dcterms:modified>
</cp:coreProperties>
</file>