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3"/>
  </p:sldMasterIdLst>
  <p:notesMasterIdLst>
    <p:notesMasterId r:id="rId37"/>
  </p:notesMasterIdLst>
  <p:handoutMasterIdLst>
    <p:handoutMasterId r:id="rId38"/>
  </p:handoutMasterIdLst>
  <p:sldIdLst>
    <p:sldId id="256" r:id="rId4"/>
    <p:sldId id="456" r:id="rId5"/>
    <p:sldId id="457" r:id="rId6"/>
    <p:sldId id="430" r:id="rId7"/>
    <p:sldId id="435" r:id="rId8"/>
    <p:sldId id="455" r:id="rId9"/>
    <p:sldId id="454" r:id="rId10"/>
    <p:sldId id="438" r:id="rId11"/>
    <p:sldId id="458" r:id="rId12"/>
    <p:sldId id="413" r:id="rId13"/>
    <p:sldId id="442" r:id="rId14"/>
    <p:sldId id="443" r:id="rId15"/>
    <p:sldId id="433" r:id="rId16"/>
    <p:sldId id="415" r:id="rId17"/>
    <p:sldId id="416" r:id="rId18"/>
    <p:sldId id="437" r:id="rId19"/>
    <p:sldId id="459" r:id="rId20"/>
    <p:sldId id="440" r:id="rId21"/>
    <p:sldId id="418" r:id="rId22"/>
    <p:sldId id="419" r:id="rId23"/>
    <p:sldId id="420" r:id="rId24"/>
    <p:sldId id="439" r:id="rId25"/>
    <p:sldId id="449" r:id="rId26"/>
    <p:sldId id="452" r:id="rId27"/>
    <p:sldId id="453" r:id="rId28"/>
    <p:sldId id="451" r:id="rId29"/>
    <p:sldId id="424" r:id="rId30"/>
    <p:sldId id="460" r:id="rId31"/>
    <p:sldId id="426" r:id="rId32"/>
    <p:sldId id="427" r:id="rId33"/>
    <p:sldId id="462" r:id="rId34"/>
    <p:sldId id="428" r:id="rId35"/>
    <p:sldId id="461" r:id="rId36"/>
  </p:sldIdLst>
  <p:sldSz cx="9144000" cy="6858000" type="screen4x3"/>
  <p:notesSz cx="7150100" cy="94488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oo" initials="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33"/>
    <a:srgbClr val="FF9900"/>
    <a:srgbClr val="008000"/>
    <a:srgbClr val="99CCFF"/>
    <a:srgbClr val="CC0000"/>
    <a:srgbClr val="006600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77996" autoAdjust="0"/>
  </p:normalViewPr>
  <p:slideViewPr>
    <p:cSldViewPr>
      <p:cViewPr>
        <p:scale>
          <a:sx n="51" d="100"/>
          <a:sy n="51" d="100"/>
        </p:scale>
        <p:origin x="-121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08" y="-78"/>
      </p:cViewPr>
      <p:guideLst>
        <p:guide orient="horz" pos="2976"/>
        <p:guide pos="225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\work\3D-journal\Sim3D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"/>
  <c:chart>
    <c:plotArea>
      <c:layout>
        <c:manualLayout>
          <c:layoutTarget val="inner"/>
          <c:xMode val="edge"/>
          <c:yMode val="edge"/>
          <c:x val="0.18993301989908867"/>
          <c:y val="3.7682370054585669E-2"/>
          <c:w val="0.37313632939738983"/>
          <c:h val="0.70045918686320596"/>
        </c:manualLayout>
      </c:layout>
      <c:lineChart>
        <c:grouping val="standard"/>
        <c:ser>
          <c:idx val="0"/>
          <c:order val="0"/>
          <c:tx>
            <c:strRef>
              <c:f>Transmissions!$B$3</c:f>
              <c:strCache>
                <c:ptCount val="1"/>
                <c:pt idx="0">
                  <c:v>Truncated Octahedron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cat>
            <c:numRef>
              <c:f>Transmissions!$C$2:$F$2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70</c:v>
                </c:pt>
              </c:numCache>
            </c:numRef>
          </c:cat>
          <c:val>
            <c:numRef>
              <c:f>Transmissions!$C$3:$F$3</c:f>
              <c:numCache>
                <c:formatCode>General</c:formatCode>
                <c:ptCount val="4"/>
                <c:pt idx="0">
                  <c:v>396</c:v>
                </c:pt>
                <c:pt idx="1">
                  <c:v>396</c:v>
                </c:pt>
                <c:pt idx="2">
                  <c:v>396</c:v>
                </c:pt>
                <c:pt idx="3">
                  <c:v>396</c:v>
                </c:pt>
              </c:numCache>
            </c:numRef>
          </c:val>
        </c:ser>
        <c:ser>
          <c:idx val="1"/>
          <c:order val="1"/>
          <c:tx>
            <c:strRef>
              <c:f>Transmissions!$B$4</c:f>
              <c:strCache>
                <c:ptCount val="1"/>
                <c:pt idx="0">
                  <c:v>Rhombic Dodecahedron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cat>
            <c:numRef>
              <c:f>Transmissions!$C$2:$F$2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70</c:v>
                </c:pt>
              </c:numCache>
            </c:numRef>
          </c:cat>
          <c:val>
            <c:numRef>
              <c:f>Transmissions!$C$4:$F$4</c:f>
              <c:numCache>
                <c:formatCode>General</c:formatCode>
                <c:ptCount val="4"/>
                <c:pt idx="0">
                  <c:v>324</c:v>
                </c:pt>
                <c:pt idx="1">
                  <c:v>324</c:v>
                </c:pt>
                <c:pt idx="2">
                  <c:v>324</c:v>
                </c:pt>
                <c:pt idx="3">
                  <c:v>324</c:v>
                </c:pt>
              </c:numCache>
            </c:numRef>
          </c:val>
        </c:ser>
        <c:ser>
          <c:idx val="2"/>
          <c:order val="2"/>
          <c:tx>
            <c:strRef>
              <c:f>Transmissions!$B$5</c:f>
              <c:strCache>
                <c:ptCount val="1"/>
                <c:pt idx="0">
                  <c:v>Cube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cat>
            <c:numRef>
              <c:f>Transmissions!$C$2:$F$2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70</c:v>
                </c:pt>
              </c:numCache>
            </c:numRef>
          </c:cat>
          <c:val>
            <c:numRef>
              <c:f>Transmissions!$C$5:$F$5</c:f>
              <c:numCache>
                <c:formatCode>General</c:formatCode>
                <c:ptCount val="4"/>
                <c:pt idx="0">
                  <c:v>216</c:v>
                </c:pt>
                <c:pt idx="1">
                  <c:v>216</c:v>
                </c:pt>
                <c:pt idx="2">
                  <c:v>216</c:v>
                </c:pt>
                <c:pt idx="3">
                  <c:v>216</c:v>
                </c:pt>
              </c:numCache>
            </c:numRef>
          </c:val>
        </c:ser>
        <c:ser>
          <c:idx val="3"/>
          <c:order val="3"/>
          <c:tx>
            <c:strRef>
              <c:f>Transmissions!$B$6</c:f>
              <c:strCache>
                <c:ptCount val="1"/>
                <c:pt idx="0">
                  <c:v>Hexgonal Prism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cat>
            <c:numRef>
              <c:f>Transmissions!$C$2:$F$2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70</c:v>
                </c:pt>
              </c:numCache>
            </c:numRef>
          </c:cat>
          <c:val>
            <c:numRef>
              <c:f>Transmissions!$C$6:$F$6</c:f>
              <c:numCache>
                <c:formatCode>General</c:formatCode>
                <c:ptCount val="4"/>
                <c:pt idx="0">
                  <c:v>206</c:v>
                </c:pt>
                <c:pt idx="1">
                  <c:v>195</c:v>
                </c:pt>
                <c:pt idx="2">
                  <c:v>196</c:v>
                </c:pt>
                <c:pt idx="3">
                  <c:v>196</c:v>
                </c:pt>
              </c:numCache>
            </c:numRef>
          </c:val>
        </c:ser>
        <c:ser>
          <c:idx val="4"/>
          <c:order val="4"/>
          <c:tx>
            <c:strRef>
              <c:f>Transmissions!$B$7</c:f>
              <c:strCache>
                <c:ptCount val="1"/>
                <c:pt idx="0">
                  <c:v>3DOBP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cat>
            <c:numRef>
              <c:f>Transmissions!$C$2:$F$2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70</c:v>
                </c:pt>
              </c:numCache>
            </c:numRef>
          </c:cat>
          <c:val>
            <c:numRef>
              <c:f>Transmissions!$C$7:$F$7</c:f>
              <c:numCache>
                <c:formatCode>General</c:formatCode>
                <c:ptCount val="4"/>
                <c:pt idx="0">
                  <c:v>176</c:v>
                </c:pt>
                <c:pt idx="1">
                  <c:v>185</c:v>
                </c:pt>
                <c:pt idx="2">
                  <c:v>181</c:v>
                </c:pt>
                <c:pt idx="3">
                  <c:v>181</c:v>
                </c:pt>
              </c:numCache>
            </c:numRef>
          </c:val>
        </c:ser>
        <c:marker val="1"/>
        <c:axId val="200093056"/>
        <c:axId val="200094848"/>
      </c:lineChart>
      <c:catAx>
        <c:axId val="200093056"/>
        <c:scaling>
          <c:orientation val="minMax"/>
        </c:scaling>
        <c:axPos val="b"/>
        <c:numFmt formatCode="General" sourceLinked="1"/>
        <c:tickLblPos val="nextTo"/>
        <c:crossAx val="200094848"/>
        <c:crosses val="autoZero"/>
        <c:auto val="1"/>
        <c:lblAlgn val="ctr"/>
        <c:lblOffset val="100"/>
      </c:catAx>
      <c:valAx>
        <c:axId val="200094848"/>
        <c:scaling>
          <c:orientation val="minMax"/>
          <c:min val="1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Transmissions</a:t>
                </a:r>
              </a:p>
            </c:rich>
          </c:tx>
          <c:layout/>
        </c:title>
        <c:numFmt formatCode="General" sourceLinked="1"/>
        <c:tickLblPos val="nextTo"/>
        <c:crossAx val="20009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03760644758353"/>
          <c:y val="0.12468162902334579"/>
          <c:w val="0.38020533544467011"/>
          <c:h val="0.6848961954021594"/>
        </c:manualLayout>
      </c:layout>
    </c:legend>
    <c:plotVisOnly val="1"/>
  </c:chart>
  <c:spPr>
    <a:ln>
      <a:noFill/>
    </a:ln>
  </c:spPr>
  <c:txPr>
    <a:bodyPr/>
    <a:lstStyle/>
    <a:p>
      <a:pPr>
        <a:defRPr sz="2000"/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9713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9713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052E92-32B8-45BB-8C09-9995FB66084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9713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722812" cy="3541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4375" y="4489450"/>
            <a:ext cx="57213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9713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3862AA-AAD9-4981-8AF9-2A378D72130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굴림" pitchFamily="50" charset="-127"/>
        <a:ea typeface="宋体" pitchFamily="2" charset="-122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굴림" pitchFamily="50" charset="-127"/>
        <a:ea typeface="宋体" pitchFamily="2" charset="-122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굴림" pitchFamily="50" charset="-127"/>
        <a:ea typeface="宋体" pitchFamily="2" charset="-122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굴림" pitchFamily="50" charset="-127"/>
        <a:ea typeface="宋体" pitchFamily="2" charset="-122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굴림" pitchFamily="50" charset="-127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27A01-EB02-4690-AAD9-D78F3D3FD509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 Chair</a:t>
            </a:r>
            <a:r>
              <a:rPr lang="zh-TW" altLang="en-US" dirty="0" smtClean="0"/>
              <a:t>，在場與會人員大家好，</a:t>
            </a:r>
            <a:endParaRPr lang="en-US" altLang="zh-TW" dirty="0" smtClean="0"/>
          </a:p>
          <a:p>
            <a:r>
              <a:rPr lang="zh-TW" altLang="en-US" dirty="0" smtClean="0"/>
              <a:t>今天我要</a:t>
            </a:r>
            <a:r>
              <a:rPr lang="en-US" altLang="zh-TW" dirty="0" smtClean="0"/>
              <a:t>present</a:t>
            </a:r>
            <a:r>
              <a:rPr lang="zh-TW" altLang="en-US" dirty="0" smtClean="0"/>
              <a:t>的題目是</a:t>
            </a:r>
            <a:r>
              <a:rPr lang="en-US" altLang="ko-KR" sz="1200" dirty="0" smtClean="0">
                <a:solidFill>
                  <a:srgbClr val="CC0000"/>
                </a:solidFill>
                <a:latin typeface="Trebuchet MS" pitchFamily="34" charset="0"/>
              </a:rPr>
              <a:t>Three-Dimensional Broadcasting with Optimized Transmission Efficiency in Wireless Networks</a:t>
            </a:r>
            <a:r>
              <a:rPr lang="zh-TW" altLang="en-US" sz="1200" dirty="0" smtClean="0">
                <a:solidFill>
                  <a:srgbClr val="CC0000"/>
                </a:solidFill>
                <a:latin typeface="Trebuchet MS" pitchFamily="34" charset="0"/>
              </a:rPr>
              <a:t>，</a:t>
            </a:r>
            <a:endParaRPr lang="en-US" altLang="zh-TW" sz="1200" dirty="0" smtClean="0">
              <a:solidFill>
                <a:srgbClr val="CC0000"/>
              </a:solidFill>
              <a:latin typeface="Trebuchet MS" pitchFamily="34" charset="0"/>
            </a:endParaRPr>
          </a:p>
          <a:p>
            <a:r>
              <a:rPr lang="zh-TW" altLang="en-US" sz="1200" dirty="0" smtClean="0">
                <a:solidFill>
                  <a:srgbClr val="CC0000"/>
                </a:solidFill>
                <a:latin typeface="Trebuchet MS" pitchFamily="34" charset="0"/>
              </a:rPr>
              <a:t>中文是三維空間上的無線網路廣播傳輸效能之最佳化。</a:t>
            </a:r>
            <a:endParaRPr lang="en-US" altLang="zh-TW" sz="1200" dirty="0" smtClean="0">
              <a:solidFill>
                <a:srgbClr val="CC0000"/>
              </a:solidFill>
              <a:latin typeface="Trebuchet MS" pitchFamily="34" charset="0"/>
            </a:endParaRPr>
          </a:p>
          <a:p>
            <a:r>
              <a:rPr lang="zh-TW" altLang="en-US" sz="1200" dirty="0" smtClean="0">
                <a:solidFill>
                  <a:srgbClr val="CC0000"/>
                </a:solidFill>
                <a:latin typeface="Trebuchet MS" pitchFamily="34" charset="0"/>
              </a:rPr>
              <a:t>這篇論文是由我所指導的學生和我合著的，但由於該名學生正前往美國</a:t>
            </a:r>
            <a:r>
              <a:rPr lang="en-US" altLang="zh-TW" sz="1200" dirty="0" smtClean="0">
                <a:solidFill>
                  <a:srgbClr val="CC0000"/>
                </a:solidFill>
                <a:latin typeface="Trebuchet MS" pitchFamily="34" charset="0"/>
              </a:rPr>
              <a:t>San Diego</a:t>
            </a:r>
            <a:r>
              <a:rPr lang="zh-TW" altLang="en-US" sz="1200" dirty="0" smtClean="0">
                <a:solidFill>
                  <a:srgbClr val="CC0000"/>
                </a:solidFill>
                <a:latin typeface="Trebuchet MS" pitchFamily="34" charset="0"/>
              </a:rPr>
              <a:t>參加</a:t>
            </a:r>
            <a:r>
              <a:rPr lang="en-US" altLang="zh-TW" sz="1200" dirty="0" smtClean="0">
                <a:solidFill>
                  <a:srgbClr val="CC0000"/>
                </a:solidFill>
                <a:latin typeface="Trebuchet MS" pitchFamily="34" charset="0"/>
              </a:rPr>
              <a:t>ICPP</a:t>
            </a:r>
            <a:r>
              <a:rPr lang="zh-TW" altLang="en-US" sz="1200" dirty="0" smtClean="0">
                <a:solidFill>
                  <a:srgbClr val="CC0000"/>
                </a:solidFill>
                <a:latin typeface="Trebuchet MS" pitchFamily="34" charset="0"/>
              </a:rPr>
              <a:t>會議，所以由我來向大家介紹。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EDE62-D868-42FC-A951-9721FA9EA056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上一頁，我們知道了，</a:t>
            </a:r>
            <a:r>
              <a:rPr lang="en-US" altLang="zh-TW" u="sng" dirty="0" smtClean="0"/>
              <a:t>Polyhedron Space-Fill Approach</a:t>
            </a:r>
            <a:r>
              <a:rPr lang="zh-TW" altLang="en-US" dirty="0" smtClean="0"/>
              <a:t> 可以使得無線訊號完全覆蓋住整個空間，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這一頁，我們要介紹什麼樣的多面體可以</a:t>
            </a:r>
            <a:r>
              <a:rPr lang="en-US" altLang="zh-TW" dirty="0" smtClean="0"/>
              <a:t>regular</a:t>
            </a:r>
            <a:r>
              <a:rPr lang="zh-TW" altLang="en-US" dirty="0" smtClean="0"/>
              <a:t>地覆蓋住整個空間，這種多面體叫</a:t>
            </a:r>
            <a:r>
              <a:rPr lang="en-US" altLang="zh-TW" dirty="0" smtClean="0"/>
              <a:t>Space-Filling</a:t>
            </a:r>
            <a:r>
              <a:rPr lang="en-US" altLang="zh-TW" baseline="0" dirty="0" smtClean="0"/>
              <a:t> Polyhedron</a:t>
            </a:r>
            <a:r>
              <a:rPr lang="zh-TW" altLang="en-US" baseline="0" dirty="0" smtClean="0"/>
              <a:t>，可空間填滿的多面體。</a:t>
            </a:r>
            <a:endParaRPr lang="en-US" altLang="zh-TW" baseline="0" dirty="0" smtClean="0"/>
          </a:p>
          <a:p>
            <a:endParaRPr lang="en-US" dirty="0" smtClean="0"/>
          </a:p>
          <a:p>
            <a:r>
              <a:rPr lang="zh-TW" altLang="en-US" dirty="0" smtClean="0"/>
              <a:t>我們知道：多面體指的是一個</a:t>
            </a:r>
            <a:r>
              <a:rPr lang="en-US" altLang="zh-TW" dirty="0" smtClean="0"/>
              <a:t>3D</a:t>
            </a:r>
            <a:r>
              <a:rPr lang="zh-TW" altLang="en-US" dirty="0" smtClean="0"/>
              <a:t>形狀，由許多面組成，每一個面是一個多邊形，這個多邊形的邊的個數是有限的。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例如，立方體，六角柱，均是</a:t>
            </a:r>
            <a:r>
              <a:rPr lang="en-US" altLang="zh-TW" dirty="0" smtClean="0"/>
              <a:t>Space-Filling</a:t>
            </a:r>
            <a:r>
              <a:rPr lang="en-US" altLang="zh-TW" baseline="0" dirty="0" smtClean="0"/>
              <a:t> Polyhedron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Space-Filling Polyhedron</a:t>
            </a:r>
            <a:r>
              <a:rPr lang="zh-TW" altLang="en-US" baseline="0" dirty="0" smtClean="0"/>
              <a:t>指的是一個多面體，其可以填滿整個空間，而沒有任何的</a:t>
            </a:r>
            <a:r>
              <a:rPr lang="en-US" altLang="zh-TW" baseline="0" dirty="0" smtClean="0"/>
              <a:t>overlap</a:t>
            </a:r>
            <a:r>
              <a:rPr lang="zh-TW" altLang="en-US" baseline="0" dirty="0" smtClean="0"/>
              <a:t>或空隙，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這種方式，也叫</a:t>
            </a:r>
            <a:r>
              <a:rPr lang="en-US" altLang="zh-TW" baseline="0" dirty="0" smtClean="0"/>
              <a:t>tessellation</a:t>
            </a:r>
            <a:r>
              <a:rPr lang="zh-TW" altLang="en-US" baseline="0" dirty="0" smtClean="0"/>
              <a:t>或貼磚。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例如，有六個面，每個面四個點的立方體，即為具有空間填滿性的多面體。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EDE62-D868-42FC-A951-9721FA9EA056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在幾何學上，暸解什麼樣的多面體才可以空間填滿是一個大難題。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在西元前</a:t>
            </a:r>
            <a:r>
              <a:rPr lang="en-US" altLang="zh-TW" dirty="0" smtClean="0"/>
              <a:t>350</a:t>
            </a:r>
            <a:r>
              <a:rPr lang="zh-TW" altLang="en-US" dirty="0" smtClean="0"/>
              <a:t>年，亞里斯多德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굴림" pitchFamily="50" charset="-127"/>
                <a:ea typeface="宋体" pitchFamily="2" charset="-122"/>
                <a:cs typeface="+mn-cs"/>
              </a:rPr>
              <a:t>聲稱   有四個面  每個面三個頂點   的四面體 是具有空間填充性。</a:t>
            </a:r>
            <a:endParaRPr lang="en-US" altLang="zh-TW" sz="1200" b="0" i="0" kern="1200" dirty="0" smtClean="0">
              <a:solidFill>
                <a:schemeClr val="tx1"/>
              </a:solidFill>
              <a:latin typeface="굴림" pitchFamily="50" charset="-127"/>
              <a:ea typeface="宋体" pitchFamily="2" charset="-122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latin typeface="굴림" pitchFamily="50" charset="-127"/>
              <a:ea typeface="宋体" pitchFamily="2" charset="-122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굴림" pitchFamily="50" charset="-127"/>
                <a:ea typeface="宋体" pitchFamily="2" charset="-122"/>
                <a:cs typeface="+mn-cs"/>
              </a:rPr>
              <a:t>但是他的說法是不正確的，這個錯誤直到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굴림" pitchFamily="50" charset="-127"/>
                <a:ea typeface="宋体" pitchFamily="2" charset="-122"/>
                <a:cs typeface="+mn-cs"/>
              </a:rPr>
              <a:t>16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굴림" pitchFamily="50" charset="-127"/>
                <a:ea typeface="宋体" pitchFamily="2" charset="-122"/>
                <a:cs typeface="+mn-cs"/>
              </a:rPr>
              <a:t>世紀才被指出來。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95B60-8183-43D7-BF1F-D88F809AC174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218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空間填充問題在幾何學上一直是個難題。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1887</a:t>
            </a:r>
            <a:r>
              <a:rPr lang="zh-TW" altLang="en-US" dirty="0" smtClean="0"/>
              <a:t>年，</a:t>
            </a:r>
            <a:r>
              <a:rPr lang="en-US" altLang="zh-TW" dirty="0" smtClean="0"/>
              <a:t>Kelvin</a:t>
            </a:r>
            <a:r>
              <a:rPr lang="zh-TW" altLang="en-US" dirty="0" smtClean="0"/>
              <a:t>爵士曾正式提出這個問題，</a:t>
            </a:r>
            <a:endParaRPr lang="en-US" altLang="zh-TW" dirty="0" smtClean="0"/>
          </a:p>
          <a:p>
            <a:r>
              <a:rPr lang="en-US" dirty="0" smtClean="0"/>
              <a:t>“</a:t>
            </a:r>
            <a:r>
              <a:rPr lang="zh-TW" altLang="en-US" dirty="0" smtClean="0"/>
              <a:t>什麼樣的最佳方法，可以利用相同體積的物體，來填滿整個空間，並使得物體間的</a:t>
            </a:r>
            <a:r>
              <a:rPr lang="en-US" altLang="zh-TW" dirty="0" smtClean="0"/>
              <a:t>overlap</a:t>
            </a:r>
            <a:r>
              <a:rPr lang="zh-TW" altLang="en-US" dirty="0" smtClean="0"/>
              <a:t>區域是最小。</a:t>
            </a:r>
            <a:r>
              <a:rPr lang="en-US" altLang="zh-TW" dirty="0" smtClean="0"/>
              <a:t>”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Kelvin</a:t>
            </a:r>
            <a:r>
              <a:rPr lang="zh-TW" altLang="en-US" dirty="0" smtClean="0"/>
              <a:t>隨即提出他的猜想，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具有</a:t>
            </a:r>
            <a:r>
              <a:rPr lang="en-US" altLang="zh-TW" dirty="0" smtClean="0"/>
              <a:t>14</a:t>
            </a:r>
            <a:r>
              <a:rPr lang="zh-TW" altLang="en-US" dirty="0" smtClean="0"/>
              <a:t>個面的截角八面體可能是最佳的。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但直到今日，尚無法有人證明這個猜想是對是錯。</a:t>
            </a:r>
            <a:r>
              <a:rPr lang="zh-TW" altLang="en-US" baseline="0" dirty="0" smtClean="0"/>
              <a:t> 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所以幾何上的最佳化問題，要給出一個嚴格的證明，通常是非常困難的。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3</a:t>
            </a:r>
            <a:r>
              <a:rPr lang="zh-TW" altLang="en-US" dirty="0" smtClean="0"/>
              <a:t>維的無線網路研究中，已有一些</a:t>
            </a:r>
            <a:r>
              <a:rPr lang="en-US" altLang="zh-TW" dirty="0" smtClean="0"/>
              <a:t>pattern</a:t>
            </a:r>
            <a:r>
              <a:rPr lang="zh-TW" altLang="en-US" dirty="0" smtClean="0"/>
              <a:t>被引用在無線網路或</a:t>
            </a:r>
            <a:r>
              <a:rPr lang="en-US" altLang="zh-TW" dirty="0" smtClean="0"/>
              <a:t>wireless sensor network</a:t>
            </a:r>
            <a:r>
              <a:rPr lang="zh-TW" altLang="en-US" dirty="0" smtClean="0"/>
              <a:t>上，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較具代表性的有：正方體、六角柱、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굴림" pitchFamily="50" charset="-127"/>
                <a:ea typeface="宋体" pitchFamily="2" charset="-122"/>
                <a:cs typeface="+mn-cs"/>
              </a:rPr>
              <a:t>菱形十二面體、和截角八面體。</a:t>
            </a:r>
            <a:endParaRPr lang="en-US" altLang="zh-TW" sz="1200" b="0" i="0" kern="1200" dirty="0" smtClean="0">
              <a:solidFill>
                <a:schemeClr val="tx1"/>
              </a:solidFill>
              <a:latin typeface="굴림" pitchFamily="50" charset="-127"/>
              <a:ea typeface="宋体" pitchFamily="2" charset="-122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latin typeface="굴림" pitchFamily="50" charset="-127"/>
              <a:ea typeface="宋体" pitchFamily="2" charset="-122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굴림" pitchFamily="50" charset="-127"/>
                <a:ea typeface="宋体" pitchFamily="2" charset="-122"/>
                <a:cs typeface="+mn-cs"/>
              </a:rPr>
              <a:t>以下是正方體方式的示意圖，以及</a:t>
            </a:r>
            <a:r>
              <a:rPr lang="zh-TW" altLang="en-US" dirty="0" smtClean="0"/>
              <a:t>六角柱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굴림" pitchFamily="50" charset="-127"/>
                <a:ea typeface="宋体" pitchFamily="2" charset="-122"/>
                <a:cs typeface="+mn-cs"/>
              </a:rPr>
              <a:t>方式的示意圖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굴림" pitchFamily="50" charset="-127"/>
                <a:ea typeface="宋体" pitchFamily="2" charset="-122"/>
                <a:cs typeface="+mn-cs"/>
              </a:rPr>
              <a:t>以下是菱形十二面體方式的示意圖，以及截角八面體方式的示意圖。</a:t>
            </a:r>
            <a:endParaRPr lang="en-US" altLang="zh-TW" sz="1200" b="0" i="0" kern="1200" dirty="0" smtClean="0">
              <a:solidFill>
                <a:schemeClr val="tx1"/>
              </a:solidFill>
              <a:latin typeface="굴림" pitchFamily="50" charset="-127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但是，我們可以看出在以上的方法中，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由於，要達到連通性，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所以，兩個相鄰</a:t>
            </a:r>
            <a:r>
              <a:rPr lang="en-US" altLang="zh-TW" dirty="0" smtClean="0"/>
              <a:t>cell</a:t>
            </a:r>
            <a:r>
              <a:rPr lang="zh-TW" altLang="en-US" dirty="0" smtClean="0"/>
              <a:t>中的節點之距離不能超過傳輸半徑，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如此，將造成</a:t>
            </a:r>
            <a:r>
              <a:rPr lang="en-US" altLang="zh-TW" dirty="0" smtClean="0"/>
              <a:t>redundant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的區域。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我們可以有更好的安排嗎？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以下是介紹的大綱。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三維空間傳輸效率最佳化問題</a:t>
            </a:r>
            <a:endParaRPr lang="en-US" altLang="zh-TW" dirty="0" smtClean="0"/>
          </a:p>
          <a:p>
            <a:r>
              <a:rPr lang="zh-TW" altLang="en-US" dirty="0" smtClean="0"/>
              <a:t>我們將定義什麼是傳輸效率</a:t>
            </a:r>
            <a:endParaRPr lang="en-US" altLang="zh-TW" dirty="0" smtClean="0"/>
          </a:p>
          <a:p>
            <a:r>
              <a:rPr lang="zh-TW" altLang="en-US" dirty="0" smtClean="0"/>
              <a:t>以及傳輸效率最佳化問題的定義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相關的研究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我們的解決方法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我們所提出的六角柱環</a:t>
            </a:r>
            <a:r>
              <a:rPr lang="en-US" altLang="zh-TW" dirty="0" smtClean="0"/>
              <a:t>pattern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以及可以用來進行廣播的協定：</a:t>
            </a:r>
            <a:r>
              <a:rPr lang="en-US" altLang="zh-TW" dirty="0" smtClean="0"/>
              <a:t>3DOBP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再來是效率分析的比較。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最後是結論。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我們提出了，我們的方法：六角柱環狀</a:t>
            </a:r>
            <a:r>
              <a:rPr lang="en-US" altLang="zh-TW" dirty="0" smtClean="0"/>
              <a:t>Pattern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在六角柱環</a:t>
            </a:r>
            <a:r>
              <a:rPr lang="en-US" altLang="zh-TW" dirty="0" smtClean="0"/>
              <a:t>Pattern</a:t>
            </a:r>
            <a:r>
              <a:rPr lang="zh-TW" altLang="en-US" dirty="0" smtClean="0"/>
              <a:t>中，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我們將一個空間視為許多層，如圖所示</a:t>
            </a:r>
            <a:r>
              <a:rPr lang="en-US" altLang="zh-TW" dirty="0" smtClean="0"/>
              <a:t>Layer 1 </a:t>
            </a:r>
            <a:r>
              <a:rPr lang="zh-TW" altLang="en-US" dirty="0" smtClean="0"/>
              <a:t>、</a:t>
            </a:r>
            <a:r>
              <a:rPr lang="en-US" altLang="zh-TW" dirty="0" smtClean="0"/>
              <a:t>Layer 2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每一</a:t>
            </a:r>
            <a:r>
              <a:rPr lang="en-US" altLang="zh-TW" dirty="0" smtClean="0"/>
              <a:t>Layer</a:t>
            </a:r>
            <a:r>
              <a:rPr lang="zh-TW" altLang="en-US" dirty="0" smtClean="0"/>
              <a:t>層是由一個六角柱集合組成。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只要我們可以喚醒這些六角柱的中心位置節點，且每一層都這樣做，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那麼整個網路空間都會被覆蓋到。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那如何喚醒一個</a:t>
            </a:r>
            <a:r>
              <a:rPr lang="en-US" altLang="zh-TW" dirty="0" smtClean="0"/>
              <a:t>Layer</a:t>
            </a:r>
            <a:r>
              <a:rPr lang="zh-TW" altLang="en-US" dirty="0" smtClean="0"/>
              <a:t>層呢？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9808-844C-4F34-9831-E480B6F6F7F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我們假設傳輸半徑</a:t>
            </a:r>
            <a:r>
              <a:rPr lang="en-US" altLang="zh-TW" dirty="0" err="1" smtClean="0"/>
              <a:t>Rt</a:t>
            </a:r>
            <a:r>
              <a:rPr lang="zh-TW" altLang="en-US" dirty="0" smtClean="0"/>
              <a:t>的有效傳輸範圍中，可以覆蓋一個六角柱體。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在廣播時，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步驟一、資料來源節點發出一個訊號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步驟二、有一些相鄰節點聽到後，會再去喚醒位於六角柱中心位置的節點，來覆蓋六角柱體環。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步驟三、重覆以上步驟，直到整個</a:t>
            </a:r>
            <a:r>
              <a:rPr lang="en-US" altLang="zh-TW" dirty="0" smtClean="0"/>
              <a:t>Layer</a:t>
            </a:r>
            <a:r>
              <a:rPr lang="zh-TW" altLang="en-US" dirty="0" smtClean="0"/>
              <a:t>的空間都被</a:t>
            </a:r>
            <a:r>
              <a:rPr lang="en-US" altLang="zh-TW" dirty="0" smtClean="0"/>
              <a:t>Cover</a:t>
            </a:r>
            <a:r>
              <a:rPr lang="zh-TW" altLang="en-US" dirty="0" smtClean="0"/>
              <a:t>了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以下是介紹的大綱。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三維空間傳輸效率最佳化問題</a:t>
            </a:r>
            <a:endParaRPr lang="en-US" altLang="zh-TW" dirty="0" smtClean="0"/>
          </a:p>
          <a:p>
            <a:r>
              <a:rPr lang="zh-TW" altLang="en-US" dirty="0" smtClean="0"/>
              <a:t>我們將定義什麼是傳輸效率</a:t>
            </a:r>
            <a:endParaRPr lang="en-US" altLang="zh-TW" dirty="0" smtClean="0"/>
          </a:p>
          <a:p>
            <a:r>
              <a:rPr lang="zh-TW" altLang="en-US" dirty="0" smtClean="0"/>
              <a:t>以及傳輸效率最佳化問題的定義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相關的研究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我們的解決方法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我們所提出的六角柱環</a:t>
            </a:r>
            <a:r>
              <a:rPr lang="en-US" altLang="zh-TW" dirty="0" smtClean="0"/>
              <a:t>pattern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以及可以用來進行廣播的協定：</a:t>
            </a:r>
            <a:r>
              <a:rPr lang="en-US" altLang="zh-TW" dirty="0" smtClean="0"/>
              <a:t>3DOBP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再來是效率分析的比較。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最後是結論。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進一步地以俯視的視角來看，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假設有一個訊號來源點</a:t>
            </a:r>
            <a:r>
              <a:rPr lang="en-US" altLang="zh-TW" dirty="0" smtClean="0"/>
              <a:t>S</a:t>
            </a:r>
            <a:r>
              <a:rPr lang="zh-TW" altLang="en-US" dirty="0" smtClean="0"/>
              <a:t>，想要做廣播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Step</a:t>
            </a:r>
            <a:r>
              <a:rPr lang="en-US" altLang="zh-TW" baseline="0" dirty="0" smtClean="0"/>
              <a:t> 1</a:t>
            </a:r>
            <a:r>
              <a:rPr lang="zh-TW" altLang="en-US" baseline="0" dirty="0" smtClean="0"/>
              <a:t>，</a:t>
            </a:r>
            <a:r>
              <a:rPr lang="en-US" altLang="zh-TW" dirty="0" smtClean="0"/>
              <a:t>S</a:t>
            </a:r>
            <a:r>
              <a:rPr lang="zh-TW" altLang="en-US" dirty="0" smtClean="0"/>
              <a:t>發出一個訊號</a:t>
            </a:r>
            <a:r>
              <a:rPr lang="zh-TW" altLang="en-US" baseline="0" dirty="0" smtClean="0"/>
              <a:t>，其所包含的六角形有三個頂點上的</a:t>
            </a:r>
            <a:r>
              <a:rPr lang="zh-TW" altLang="en-US" dirty="0" smtClean="0"/>
              <a:t>節點會被喚醒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Step.2</a:t>
            </a:r>
            <a:r>
              <a:rPr lang="zh-TW" altLang="en-US" dirty="0" smtClean="0"/>
              <a:t>，這三個頂點上的節點會發出訊號，去喚醒六個六角形中心上的節點。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Step.3</a:t>
            </a:r>
            <a:r>
              <a:rPr lang="zh-TW" altLang="en-US" dirty="0" smtClean="0"/>
              <a:t>，這六個中心位置的節點會發出訊號，使得六個六角形的範圍都會被覆蓋到。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請注意，經由上面的步驟，一個環狀</a:t>
            </a:r>
            <a:r>
              <a:rPr lang="en-US" altLang="zh-TW" dirty="0" smtClean="0"/>
              <a:t>Ring</a:t>
            </a:r>
            <a:r>
              <a:rPr lang="zh-TW" altLang="en-US" dirty="0" smtClean="0"/>
              <a:t>的範圍都會被覆蓋。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我們也可以發現，上面的展開過程中，我們只需</a:t>
            </a:r>
            <a:r>
              <a:rPr lang="en-US" altLang="zh-TW" dirty="0" smtClean="0"/>
              <a:t>1+3+6</a:t>
            </a:r>
            <a:r>
              <a:rPr lang="zh-TW" altLang="en-US" dirty="0" smtClean="0"/>
              <a:t>共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個節點就可覆蓋這個區域了。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依這樣的方法，我們可以一個環一個環的喚醒節點，使得整個範圍都被覆蓋到。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我們再來介紹，我們所提出的三維空間上的廣播協定，</a:t>
            </a:r>
            <a:r>
              <a:rPr lang="en-US" altLang="zh-TW" dirty="0" smtClean="0"/>
              <a:t>3DOBP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根據上述的</a:t>
            </a:r>
            <a:r>
              <a:rPr lang="en-US" altLang="zh-TW" dirty="0" smtClean="0"/>
              <a:t>Hexagonal</a:t>
            </a:r>
            <a:r>
              <a:rPr lang="en-US" altLang="zh-TW" baseline="0" dirty="0" smtClean="0"/>
              <a:t> Prism Ring</a:t>
            </a:r>
            <a:r>
              <a:rPr lang="zh-TW" altLang="en-US" baseline="0" dirty="0" smtClean="0"/>
              <a:t>的觀念，我們可以設計一個傳輸效率最佳化的</a:t>
            </a:r>
            <a:r>
              <a:rPr lang="en-US" altLang="zh-TW" baseline="0" dirty="0" smtClean="0"/>
              <a:t>Broadcasting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Protocol</a:t>
            </a:r>
            <a:r>
              <a:rPr lang="zh-TW" altLang="en-US" baseline="0" dirty="0" smtClean="0"/>
              <a:t>，</a:t>
            </a:r>
            <a:endParaRPr lang="en-US" altLang="zh-TW" baseline="0" dirty="0" smtClean="0"/>
          </a:p>
          <a:p>
            <a:r>
              <a:rPr lang="zh-TW" altLang="en-US" baseline="0" dirty="0" smtClean="0"/>
              <a:t>我們取名叫</a:t>
            </a:r>
            <a:r>
              <a:rPr lang="en-US" altLang="zh-TW" baseline="0" dirty="0" smtClean="0"/>
              <a:t>3DOBP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其中有一個</a:t>
            </a:r>
            <a:r>
              <a:rPr lang="en-US" altLang="zh-TW" baseline="0" dirty="0" smtClean="0"/>
              <a:t>Activation Structure</a:t>
            </a:r>
            <a:r>
              <a:rPr lang="zh-TW" altLang="en-US" baseline="0" dirty="0" smtClean="0"/>
              <a:t>，用來定義有哪些</a:t>
            </a:r>
            <a:r>
              <a:rPr lang="en-US" altLang="zh-TW" baseline="0" dirty="0" smtClean="0"/>
              <a:t>node</a:t>
            </a:r>
            <a:r>
              <a:rPr lang="zh-TW" altLang="en-US" baseline="0" dirty="0" smtClean="0"/>
              <a:t>要被</a:t>
            </a:r>
            <a:r>
              <a:rPr lang="en-US" altLang="zh-TW" baseline="0" dirty="0" smtClean="0"/>
              <a:t>activation</a:t>
            </a:r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另外，有三個機制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1.</a:t>
            </a:r>
            <a:r>
              <a:rPr lang="zh-TW" altLang="en-US" baseline="0" dirty="0" smtClean="0"/>
              <a:t>傳輸時的競爭控制機制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2.</a:t>
            </a:r>
            <a:r>
              <a:rPr lang="zh-TW" altLang="en-US" baseline="0" dirty="0" smtClean="0"/>
              <a:t>如何去啟動一個層內的節點的</a:t>
            </a:r>
            <a:r>
              <a:rPr lang="en-US" altLang="zh-TW" baseline="0" dirty="0" smtClean="0"/>
              <a:t>Layer Activation</a:t>
            </a:r>
            <a:r>
              <a:rPr lang="zh-TW" altLang="en-US" baseline="0" dirty="0" smtClean="0"/>
              <a:t>機制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2.</a:t>
            </a:r>
            <a:r>
              <a:rPr lang="zh-TW" altLang="en-US" baseline="0" dirty="0" smtClean="0"/>
              <a:t>如何去啟動不同層的</a:t>
            </a:r>
            <a:r>
              <a:rPr lang="en-US" altLang="zh-TW" baseline="0" dirty="0" smtClean="0"/>
              <a:t>Interlayer Activation</a:t>
            </a:r>
            <a:r>
              <a:rPr lang="zh-TW" altLang="en-US" baseline="0" dirty="0" smtClean="0"/>
              <a:t>機制</a:t>
            </a:r>
            <a:endParaRPr lang="en-US" altLang="zh-TW" baseline="0" dirty="0" smtClean="0"/>
          </a:p>
          <a:p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根據上述的</a:t>
            </a:r>
            <a:r>
              <a:rPr lang="en-US" altLang="zh-TW" dirty="0" smtClean="0"/>
              <a:t>Hexagonal</a:t>
            </a:r>
            <a:r>
              <a:rPr lang="en-US" altLang="zh-TW" baseline="0" dirty="0" smtClean="0"/>
              <a:t> Prism Ring</a:t>
            </a:r>
            <a:r>
              <a:rPr lang="zh-TW" altLang="en-US" baseline="0" dirty="0" smtClean="0"/>
              <a:t>的觀念，我們可以設計一個傳輸效率最佳化的</a:t>
            </a:r>
            <a:r>
              <a:rPr lang="en-US" altLang="zh-TW" baseline="0" dirty="0" smtClean="0"/>
              <a:t>Broadcasting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Protocol</a:t>
            </a:r>
            <a:r>
              <a:rPr lang="zh-TW" altLang="en-US" baseline="0" dirty="0" smtClean="0"/>
              <a:t>，</a:t>
            </a:r>
            <a:endParaRPr lang="en-US" altLang="zh-TW" baseline="0" dirty="0" smtClean="0"/>
          </a:p>
          <a:p>
            <a:r>
              <a:rPr lang="zh-TW" altLang="en-US" baseline="0" dirty="0" smtClean="0"/>
              <a:t>我們取名叫</a:t>
            </a:r>
            <a:r>
              <a:rPr lang="en-US" altLang="zh-TW" baseline="0" dirty="0" smtClean="0"/>
              <a:t>3DOBP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借由</a:t>
            </a:r>
            <a:r>
              <a:rPr lang="en-US" altLang="zh-TW" baseline="0" dirty="0" smtClean="0"/>
              <a:t>Ring</a:t>
            </a:r>
            <a:r>
              <a:rPr lang="zh-TW" altLang="en-US" baseline="0" dirty="0" smtClean="0"/>
              <a:t>中的所有中心節點被啟動，以一個</a:t>
            </a:r>
            <a:r>
              <a:rPr lang="en-US" altLang="zh-TW" baseline="0" dirty="0" smtClean="0"/>
              <a:t>Ring</a:t>
            </a:r>
            <a:r>
              <a:rPr lang="zh-TW" altLang="en-US" baseline="0" dirty="0" smtClean="0"/>
              <a:t>一個</a:t>
            </a:r>
            <a:r>
              <a:rPr lang="en-US" altLang="zh-TW" baseline="0" dirty="0" smtClean="0"/>
              <a:t>Ring</a:t>
            </a:r>
            <a:r>
              <a:rPr lang="zh-TW" altLang="en-US" baseline="0" dirty="0" smtClean="0"/>
              <a:t>的方式來處理，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整個</a:t>
            </a:r>
            <a:r>
              <a:rPr lang="en-US" altLang="zh-TW" baseline="0" dirty="0" smtClean="0"/>
              <a:t>Layer</a:t>
            </a:r>
            <a:r>
              <a:rPr lang="zh-TW" altLang="en-US" baseline="0" dirty="0" smtClean="0"/>
              <a:t>上的空間將可以被覆蓋。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我們利用這樣的競爭控制方式來啟動節點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傳送者送出一個封包，封包上標示目的地</a:t>
            </a:r>
            <a:r>
              <a:rPr lang="en-US" altLang="zh-TW" dirty="0" smtClean="0"/>
              <a:t>destination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在傳輸範圍內的節點，會依與目的地的距離來設</a:t>
            </a:r>
            <a:r>
              <a:rPr lang="en-US" altLang="zh-TW" dirty="0" err="1" smtClean="0"/>
              <a:t>backoff</a:t>
            </a:r>
            <a:r>
              <a:rPr lang="en-US" altLang="zh-TW" baseline="0" dirty="0" smtClean="0"/>
              <a:t> timer</a:t>
            </a:r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那麼，會由最近距離的</a:t>
            </a:r>
            <a:r>
              <a:rPr lang="en-US" altLang="zh-TW" baseline="0" dirty="0" smtClean="0"/>
              <a:t>node</a:t>
            </a:r>
            <a:r>
              <a:rPr lang="zh-TW" altLang="en-US" baseline="0" dirty="0" smtClean="0"/>
              <a:t>先被喚起。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我們再來介紹如何喚醒一個層，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假設要喚醒的層是</a:t>
            </a:r>
            <a:r>
              <a:rPr lang="en-US" altLang="zh-TW" dirty="0" smtClean="0"/>
              <a:t>t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假設一個來源點</a:t>
            </a:r>
            <a:r>
              <a:rPr lang="en-US" altLang="zh-TW" dirty="0" smtClean="0"/>
              <a:t>S</a:t>
            </a:r>
            <a:r>
              <a:rPr lang="zh-TW" altLang="en-US" dirty="0" smtClean="0"/>
              <a:t>，它送出一個封包</a:t>
            </a:r>
            <a:r>
              <a:rPr lang="en-US" altLang="zh-TW" dirty="0" smtClean="0"/>
              <a:t>P</a:t>
            </a:r>
            <a:r>
              <a:rPr lang="zh-TW" altLang="en-US" dirty="0" smtClean="0"/>
              <a:t>，上面標示要喚起</a:t>
            </a:r>
            <a:r>
              <a:rPr lang="en-US" altLang="zh-TW" dirty="0" smtClean="0"/>
              <a:t>Vt,1,0, Vt1,2, Vt,12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有三個最靠近的點會</a:t>
            </a:r>
            <a:r>
              <a:rPr lang="en-US" altLang="zh-TW" dirty="0" smtClean="0"/>
              <a:t>activated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另外，</a:t>
            </a:r>
            <a:r>
              <a:rPr lang="en-US" altLang="zh-TW" dirty="0" smtClean="0"/>
              <a:t>3DOBP</a:t>
            </a:r>
            <a:r>
              <a:rPr lang="zh-TW" altLang="en-US" dirty="0" smtClean="0"/>
              <a:t>也要考慮如何去喚醒上下</a:t>
            </a:r>
            <a:r>
              <a:rPr lang="en-US" altLang="zh-TW" dirty="0" smtClean="0"/>
              <a:t>Layer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因此，我們在每一層</a:t>
            </a:r>
            <a:r>
              <a:rPr lang="en-US" altLang="zh-TW" dirty="0" smtClean="0"/>
              <a:t>Layer</a:t>
            </a:r>
            <a:r>
              <a:rPr lang="zh-TW" altLang="en-US" dirty="0" smtClean="0"/>
              <a:t>的啓始節點</a:t>
            </a:r>
            <a:r>
              <a:rPr lang="en-US" altLang="zh-TW" dirty="0" smtClean="0"/>
              <a:t>Start </a:t>
            </a:r>
            <a:r>
              <a:rPr lang="en-US" altLang="zh-TW" baseline="0" dirty="0" smtClean="0"/>
              <a:t>Node</a:t>
            </a:r>
            <a:r>
              <a:rPr lang="zh-TW" altLang="en-US" baseline="0" dirty="0" smtClean="0"/>
              <a:t>的訊號覆蓋範圍內，</a:t>
            </a:r>
            <a:endParaRPr lang="en-US" altLang="zh-TW" baseline="0" dirty="0" smtClean="0"/>
          </a:p>
          <a:p>
            <a:r>
              <a:rPr lang="zh-TW" altLang="en-US" baseline="0" dirty="0" smtClean="0"/>
              <a:t>設有一個中際節點</a:t>
            </a:r>
            <a:r>
              <a:rPr lang="en-US" altLang="zh-TW" baseline="0" dirty="0" smtClean="0"/>
              <a:t>Interlayer Node</a:t>
            </a:r>
            <a:r>
              <a:rPr lang="zh-TW" altLang="en-US" baseline="0" dirty="0" smtClean="0"/>
              <a:t>，可借由它來連到另外一層</a:t>
            </a:r>
            <a:r>
              <a:rPr lang="en-US" altLang="zh-TW" baseline="0" dirty="0" smtClean="0"/>
              <a:t>Layer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以下是介紹的大綱。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三維空間傳輸效率最佳化問題</a:t>
            </a:r>
            <a:endParaRPr lang="en-US" altLang="zh-TW" dirty="0" smtClean="0"/>
          </a:p>
          <a:p>
            <a:r>
              <a:rPr lang="zh-TW" altLang="en-US" dirty="0" smtClean="0"/>
              <a:t>我們將定義什麼是傳輸效率</a:t>
            </a:r>
            <a:endParaRPr lang="en-US" altLang="zh-TW" dirty="0" smtClean="0"/>
          </a:p>
          <a:p>
            <a:r>
              <a:rPr lang="zh-TW" altLang="en-US" dirty="0" smtClean="0"/>
              <a:t>以及傳輸效率最佳化問題的定義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相關的研究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我們的解決方法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我們所提出的六角柱環</a:t>
            </a:r>
            <a:r>
              <a:rPr lang="en-US" altLang="zh-TW" dirty="0" smtClean="0"/>
              <a:t>pattern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以及可以用來進行廣播的協定：</a:t>
            </a:r>
            <a:r>
              <a:rPr lang="en-US" altLang="zh-TW" dirty="0" smtClean="0"/>
              <a:t>3DOBP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再來是效率分析的比較。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最後是結論。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在進行分析之前，我們假設傳輸半徑都是</a:t>
            </a:r>
            <a:r>
              <a:rPr lang="en-US" altLang="zh-TW" dirty="0" err="1" smtClean="0"/>
              <a:t>Rt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我們先對正方體進行分析，根據定義分子是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個正方體連集的體積，而分母是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個球體的總體積，</a:t>
            </a:r>
            <a:endParaRPr lang="en-US" altLang="zh-TW" dirty="0" smtClean="0"/>
          </a:p>
          <a:p>
            <a:r>
              <a:rPr lang="zh-TW" altLang="en-US" dirty="0" smtClean="0"/>
              <a:t>經過計算，我們求得其傳輸效率是 </a:t>
            </a:r>
            <a:r>
              <a:rPr lang="en-US" altLang="zh-TW" dirty="0" smtClean="0"/>
              <a:t>3/ (4 * pi)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截角八面體也可以因此而求得其傳輸效率是 </a:t>
            </a:r>
            <a:r>
              <a:rPr lang="en-US" altLang="zh-TW" dirty="0" smtClean="0"/>
              <a:t>3/ (4 * </a:t>
            </a:r>
            <a:r>
              <a:rPr lang="zh-TW" altLang="en-US" dirty="0" smtClean="0"/>
              <a:t>根號 </a:t>
            </a:r>
            <a:r>
              <a:rPr lang="en-US" altLang="zh-TW" u="sng" dirty="0" smtClean="0"/>
              <a:t>2 * pi)</a:t>
            </a:r>
          </a:p>
          <a:p>
            <a:endParaRPr lang="en-US" altLang="zh-TW" u="sng" dirty="0" smtClean="0"/>
          </a:p>
          <a:p>
            <a:r>
              <a:rPr lang="zh-TW" altLang="en-US" u="sng" dirty="0" smtClean="0"/>
              <a:t>其它的推導細節都記錄於論文中。</a:t>
            </a:r>
            <a:endParaRPr lang="zh-TW" alt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29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我們將傳輸效率做一分析，並將</a:t>
            </a:r>
            <a:r>
              <a:rPr lang="en-US" altLang="zh-TW" dirty="0" smtClean="0"/>
              <a:t>Upper Bound</a:t>
            </a:r>
            <a:r>
              <a:rPr lang="zh-TW" altLang="en-US" dirty="0" smtClean="0"/>
              <a:t>列出。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結果發現本文所提出的六角柱環方式是最佳的。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30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以下是介紹的大綱。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三維空間傳輸效率最佳化問題</a:t>
            </a:r>
            <a:endParaRPr lang="en-US" altLang="zh-TW" dirty="0" smtClean="0"/>
          </a:p>
          <a:p>
            <a:r>
              <a:rPr lang="zh-TW" altLang="en-US" dirty="0" smtClean="0"/>
              <a:t>我們將定義什麼是傳輸效率</a:t>
            </a:r>
            <a:endParaRPr lang="en-US" altLang="zh-TW" dirty="0" smtClean="0"/>
          </a:p>
          <a:p>
            <a:r>
              <a:rPr lang="zh-TW" altLang="en-US" dirty="0" smtClean="0"/>
              <a:t>以及傳輸效率最佳化問題的定義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相關的研究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我們的解決方法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我們所提出的六角柱環</a:t>
            </a:r>
            <a:r>
              <a:rPr lang="en-US" altLang="zh-TW" dirty="0" smtClean="0"/>
              <a:t>pattern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以及可以用來進行廣播的協定：</a:t>
            </a:r>
            <a:r>
              <a:rPr lang="en-US" altLang="zh-TW" dirty="0" smtClean="0"/>
              <a:t>3DOBP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再來是效率分析的比較。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最後是結論。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在本文中，我們探討了一個重要的問題，如何在</a:t>
            </a:r>
            <a:r>
              <a:rPr lang="en-US" altLang="zh-TW" dirty="0" smtClean="0"/>
              <a:t>3D</a:t>
            </a:r>
            <a:r>
              <a:rPr lang="zh-TW" altLang="en-US" dirty="0" smtClean="0"/>
              <a:t>的空間中，</a:t>
            </a:r>
            <a:endParaRPr lang="en-US" altLang="zh-TW" dirty="0" smtClean="0"/>
          </a:p>
          <a:p>
            <a:r>
              <a:rPr lang="zh-TW" altLang="en-US" dirty="0" smtClean="0"/>
              <a:t>用最少的節點數來將廣播的傳輸效率最佳化。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我們針對這個問題，提出一個六角柱環方式的解法。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也提出了一個無線網路廣播的</a:t>
            </a:r>
            <a:r>
              <a:rPr lang="en-US" altLang="zh-TW" dirty="0" smtClean="0"/>
              <a:t>Protocol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我們猜想這是效率最佳化的方式。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這個六角柱環方式也可以推廣到別種應用上，例如</a:t>
            </a:r>
            <a:r>
              <a:rPr lang="en-US" altLang="zh-TW" dirty="0" err="1" smtClean="0"/>
              <a:t>Convergecast</a:t>
            </a:r>
            <a:r>
              <a:rPr lang="zh-TW" altLang="en-US" dirty="0" smtClean="0"/>
              <a:t>等，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這將是我們未來的工作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32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近年來，佈置在三維空間上的無線網路受到許多研究學者的注意。</a:t>
            </a:r>
            <a:endParaRPr lang="en-US" altLang="zh-TW" dirty="0" smtClean="0"/>
          </a:p>
          <a:p>
            <a:r>
              <a:rPr lang="en-US" altLang="zh-TW" dirty="0" smtClean="0"/>
              <a:t>3-Dimesional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無線網路是實際存在的真實的世界當中，例如多層建築物、多層的倉儲空間、海洋、太空中的無重力工廠，</a:t>
            </a:r>
            <a:endParaRPr lang="en-US" altLang="zh-TW" dirty="0" smtClean="0"/>
          </a:p>
          <a:p>
            <a:r>
              <a:rPr lang="zh-TW" altLang="en-US" dirty="0" smtClean="0"/>
              <a:t>等等環境中的無線網路佈置，其中，無線網路節點間的關係不僅有水平關係也有高度差別的關係。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廣播是無線網路中重要的一項功能，在</a:t>
            </a:r>
            <a:r>
              <a:rPr lang="en-US" altLang="zh-TW" dirty="0" smtClean="0"/>
              <a:t>3-Dimesional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無線網路中，亦是如此。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dirty="0" smtClean="0"/>
              <a:t>廣播是指由一資訊來源節點</a:t>
            </a:r>
            <a:r>
              <a:rPr lang="en-US" altLang="zh-TW" dirty="0" smtClean="0"/>
              <a:t>(source node)</a:t>
            </a:r>
            <a:r>
              <a:rPr lang="zh-TW" altLang="en-US" dirty="0" smtClean="0"/>
              <a:t>發出控制訊號、更新版的程式碼，給空間中的每一個節點。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但是，簡單的廣播協定將需要用大量的節點來進行廣播，</a:t>
            </a:r>
            <a:endParaRPr lang="en-US" altLang="zh-TW" dirty="0" smtClean="0"/>
          </a:p>
          <a:p>
            <a:r>
              <a:rPr lang="zh-TW" altLang="en-US" dirty="0" smtClean="0"/>
              <a:t>以及產生許多的重覆廣播區域，</a:t>
            </a:r>
            <a:endParaRPr lang="en-US" altLang="zh-TW" dirty="0" smtClean="0"/>
          </a:p>
          <a:p>
            <a:r>
              <a:rPr lang="zh-TW" altLang="en-US" dirty="0" smtClean="0"/>
              <a:t>如此使得，廣播的傳輸效率變得很非常低落！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其中，有一個問題是很重要的，什麼樣的位置選擇策略可以最小化廣播時所需的節點數，進而使得傳輸效能最大化？</a:t>
            </a:r>
            <a:endParaRPr lang="en-US" altLang="zh-TW" dirty="0" smtClean="0"/>
          </a:p>
          <a:p>
            <a:r>
              <a:rPr lang="zh-TW" altLang="en-US" dirty="0" smtClean="0"/>
              <a:t>例如這個例子，在啟始點傳輸後，我們只要選其中四個點來進行廣播，即可覆蓋整個網路。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但是，簡單的廣播協定將需要用大量的節點來進行廣播，</a:t>
            </a:r>
            <a:endParaRPr lang="en-US" altLang="zh-TW" dirty="0" smtClean="0"/>
          </a:p>
          <a:p>
            <a:r>
              <a:rPr lang="zh-TW" altLang="en-US" dirty="0" smtClean="0"/>
              <a:t>以及產生許多的重覆廣播區域，</a:t>
            </a:r>
            <a:endParaRPr lang="en-US" altLang="zh-TW" dirty="0" smtClean="0"/>
          </a:p>
          <a:p>
            <a:r>
              <a:rPr lang="zh-TW" altLang="en-US" dirty="0" smtClean="0"/>
              <a:t>如此使得，廣播的傳輸效率變得很非常低落！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其中，有一個問題是很重要的，什麼樣的位置選擇策略可以最小化廣播時所需的節點數，進而使得傳輸效能最大化？</a:t>
            </a:r>
            <a:endParaRPr lang="en-US" altLang="zh-TW" dirty="0" smtClean="0"/>
          </a:p>
          <a:p>
            <a:r>
              <a:rPr lang="zh-TW" altLang="en-US" dirty="0" smtClean="0"/>
              <a:t>例如這個例子，在啟始點傳輸後，我們只要選其中四個點來進行廣播，即可覆蓋整個網路。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通常在理論上，一個節點的傳輸範圍可以假設為是一個圓球。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根據這個假設，我們可以進一步的，將位址選擇策略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成一個幾何學上的覆蓋問題</a:t>
            </a:r>
            <a:r>
              <a:rPr lang="zh-TW" altLang="en-US" baseline="0" dirty="0" smtClean="0"/>
              <a:t> ，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來尋找一個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“</a:t>
            </a:r>
            <a:r>
              <a:rPr lang="zh-TW" altLang="en-US" dirty="0" smtClean="0"/>
              <a:t>圓球置放的位置</a:t>
            </a:r>
            <a:r>
              <a:rPr lang="en-US" altLang="zh-TW" dirty="0" smtClean="0"/>
              <a:t>pattern</a:t>
            </a:r>
            <a:r>
              <a:rPr lang="zh-TW" altLang="en-US" dirty="0" smtClean="0"/>
              <a:t>，使得整個</a:t>
            </a:r>
            <a:r>
              <a:rPr lang="en-US" altLang="zh-TW" dirty="0" smtClean="0"/>
              <a:t>3-Dimesional</a:t>
            </a:r>
            <a:r>
              <a:rPr lang="zh-TW" altLang="en-US" dirty="0" smtClean="0"/>
              <a:t>空間可以完全地被覆蓋，且具有連通性，並且圓球數是最小的。</a:t>
            </a:r>
            <a:r>
              <a:rPr lang="en-US" altLang="zh-TW" dirty="0" smtClean="0"/>
              <a:t>”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在幾何學上，已經有一些</a:t>
            </a:r>
            <a:r>
              <a:rPr lang="en-US" altLang="zh-TW" dirty="0" smtClean="0"/>
              <a:t>pattern</a:t>
            </a:r>
            <a:r>
              <a:rPr lang="zh-TW" altLang="en-US" dirty="0" smtClean="0"/>
              <a:t>可以覆蓋整個空間的，例如正方體，六角柱，或截角八面體的置放方式。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在本研究中，我們提出一個新的位址選擇策略，將可以大幅地降低節點數！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以下是介紹的大綱。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三維空間傳輸效率最佳化問題</a:t>
            </a:r>
            <a:endParaRPr lang="en-US" altLang="zh-TW" dirty="0" smtClean="0"/>
          </a:p>
          <a:p>
            <a:r>
              <a:rPr lang="zh-TW" altLang="en-US" dirty="0" smtClean="0"/>
              <a:t>我們將定義什麼是傳輸效率</a:t>
            </a:r>
            <a:endParaRPr lang="en-US" altLang="zh-TW" dirty="0" smtClean="0"/>
          </a:p>
          <a:p>
            <a:r>
              <a:rPr lang="zh-TW" altLang="en-US" dirty="0" smtClean="0"/>
              <a:t>以及傳輸效率最佳化問題的定義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相關的研究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我們的解決方法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我們所提出的六角柱環</a:t>
            </a:r>
            <a:r>
              <a:rPr lang="en-US" altLang="zh-TW" dirty="0" smtClean="0"/>
              <a:t>pattern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以及可以用來進行廣播的協定：</a:t>
            </a:r>
            <a:r>
              <a:rPr lang="en-US" altLang="zh-TW" dirty="0" smtClean="0"/>
              <a:t>3DOBP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再來是效率分析的比較。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最後是結論。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在文獻中，有一些廣播覆蓋整個</a:t>
            </a:r>
            <a:r>
              <a:rPr lang="en-US" altLang="zh-TW" dirty="0" smtClean="0"/>
              <a:t>3D</a:t>
            </a:r>
            <a:r>
              <a:rPr lang="zh-TW" altLang="en-US" dirty="0" smtClean="0"/>
              <a:t>空間的方法被提出，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主要是根據 </a:t>
            </a:r>
            <a:r>
              <a:rPr lang="en-US" altLang="zh-TW" dirty="0" smtClean="0"/>
              <a:t>- </a:t>
            </a:r>
            <a:r>
              <a:rPr lang="zh-TW" altLang="en-US" dirty="0" smtClean="0"/>
              <a:t>多面體空間填滿方式。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其觀念為：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每個節點的傳輸範圍</a:t>
            </a:r>
            <a:r>
              <a:rPr lang="en-US" altLang="zh-TW" dirty="0" smtClean="0"/>
              <a:t>reduce </a:t>
            </a:r>
            <a:r>
              <a:rPr lang="zh-TW" altLang="en-US" dirty="0" smtClean="0"/>
              <a:t>成一個多面體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例如：我們只取圓球中的正方體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找出一個多面體，其可充填整個空間，並且所需的多面體個數可以最少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這也意謂著，其節點數可以最少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62AA-AAD9-4981-8AF9-2A378D721300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  <a:ln w="3175"/>
        </p:spPr>
        <p:txBody>
          <a:bodyPr/>
          <a:lstStyle>
            <a:lvl1pPr>
              <a:defRPr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ea typeface="HY견고딕" pitchFamily="18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endParaRPr lang="en-US" altLang="ko-K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rgbClr val="003399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1A50E8-D963-43A0-A173-664573F285E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85800" y="6248400"/>
            <a:ext cx="77724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0FD0AE-4F42-4F36-9A8A-1F8F15BBB11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CBBE-CB47-4911-AE6F-EF4E2860E31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BAF4DC-06CD-4279-B070-91DC3154D4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F357DD-0D25-4762-8AC3-56EFAF3DFAC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1067C2-13D7-484F-A187-AF44EEE6179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716B6D-2A7F-454C-8F92-69E25553C18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E96687-568E-449F-9B74-EBF7A27924B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37104B-BDA9-4D9D-A0F5-9071FC590E7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9E444-77EA-405F-AC30-9D71324D298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607B9-3808-4ECB-8192-204AF4EE2B1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908062-8430-4982-B1B9-B645F6A7E25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3" name="Line 7"/>
          <p:cNvSpPr>
            <a:spLocks noChangeShapeType="1"/>
          </p:cNvSpPr>
          <p:nvPr userDrawn="1"/>
        </p:nvSpPr>
        <p:spPr bwMode="auto">
          <a:xfrm>
            <a:off x="685800" y="6248400"/>
            <a:ext cx="77724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Trebuchet MS" pitchFamily="34" charset="0"/>
              </a:defRPr>
            </a:lvl1pPr>
          </a:lstStyle>
          <a:p>
            <a:fld id="{08B75B5A-EABE-40EE-B7A5-A2537D40836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  <a:ea typeface="돋움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  <a:ea typeface="돋움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  <a:ea typeface="돋움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  <a:ea typeface="돋움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  <a:ea typeface="돋움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  <a:ea typeface="돋움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  <a:ea typeface="돋움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  <a:ea typeface="돋움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8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84684"/>
            <a:ext cx="8135937" cy="2258529"/>
          </a:xfrm>
        </p:spPr>
        <p:txBody>
          <a:bodyPr/>
          <a:lstStyle/>
          <a:p>
            <a:r>
              <a:rPr lang="en-US" altLang="ko-KR" sz="3600" dirty="0" smtClean="0">
                <a:solidFill>
                  <a:srgbClr val="CC0000"/>
                </a:solidFill>
                <a:latin typeface="Trebuchet MS" pitchFamily="34" charset="0"/>
              </a:rPr>
              <a:t>Three-Dimensional Broadcasting with Optimized Transmission Efficiency in Wireless Networks</a:t>
            </a:r>
            <a:endParaRPr lang="en-US" altLang="ko-KR" sz="3600" dirty="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575556" y="5265204"/>
            <a:ext cx="7722414" cy="564468"/>
          </a:xfrm>
        </p:spPr>
        <p:txBody>
          <a:bodyPr/>
          <a:lstStyle/>
          <a:p>
            <a:r>
              <a:rPr lang="en-US" altLang="ko-KR" dirty="0" smtClean="0">
                <a:latin typeface="Trebuchet MS" pitchFamily="34" charset="0"/>
              </a:rPr>
              <a:t>Yung-Liang </a:t>
            </a:r>
            <a:r>
              <a:rPr lang="en-US" altLang="ko-KR" dirty="0" smtClean="0">
                <a:latin typeface="Trebuchet MS" pitchFamily="34" charset="0"/>
              </a:rPr>
              <a:t>Lai and </a:t>
            </a:r>
            <a:r>
              <a:rPr lang="en-US" altLang="ko-KR" u="sng" dirty="0" smtClean="0">
                <a:latin typeface="Trebuchet MS" pitchFamily="34" charset="0"/>
              </a:rPr>
              <a:t>Jehn-Ruey </a:t>
            </a:r>
            <a:r>
              <a:rPr lang="en-US" altLang="ko-KR" u="sng" dirty="0" smtClean="0">
                <a:latin typeface="Trebuchet MS" pitchFamily="34" charset="0"/>
              </a:rPr>
              <a:t>Jiang</a:t>
            </a:r>
            <a:endParaRPr lang="en-US" altLang="ko-KR" sz="2800" u="sng" dirty="0" smtClean="0">
              <a:latin typeface="Trebuchet MS" pitchFamily="34" charset="0"/>
            </a:endParaRPr>
          </a:p>
          <a:p>
            <a:r>
              <a:rPr lang="en-US" altLang="ko-KR" sz="2800" dirty="0" smtClean="0">
                <a:latin typeface="Trebuchet MS" pitchFamily="34" charset="0"/>
              </a:rPr>
              <a:t>National </a:t>
            </a:r>
            <a:r>
              <a:rPr lang="en-US" altLang="ko-KR" sz="2800" dirty="0" smtClean="0">
                <a:latin typeface="Trebuchet MS" pitchFamily="34" charset="0"/>
              </a:rPr>
              <a:t>Central </a:t>
            </a:r>
            <a:r>
              <a:rPr lang="en-US" altLang="ko-KR" sz="2800" dirty="0" smtClean="0">
                <a:latin typeface="Trebuchet MS" pitchFamily="34" charset="0"/>
              </a:rPr>
              <a:t>University</a:t>
            </a:r>
            <a:endParaRPr lang="en-US" altLang="ko-KR" sz="2800" dirty="0" smtClean="0">
              <a:latin typeface="Trebuchet MS" pitchFamily="34" charset="0"/>
            </a:endParaRPr>
          </a:p>
          <a:p>
            <a:endParaRPr lang="zh-TW" alt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816932"/>
            <a:ext cx="3732212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30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3492388" cy="23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8737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Most are </a:t>
            </a:r>
            <a:r>
              <a:rPr lang="en-US" altLang="zh-TW" u="sng" dirty="0" smtClean="0"/>
              <a:t>Polyhedron Space-Filling Approaches</a:t>
            </a:r>
            <a:r>
              <a:rPr lang="en-US" altLang="zh-TW" dirty="0" smtClean="0"/>
              <a:t>:</a:t>
            </a:r>
            <a:endParaRPr lang="en-US" altLang="zh-TW" sz="2400" dirty="0" smtClean="0"/>
          </a:p>
          <a:p>
            <a:pPr lvl="1"/>
            <a:r>
              <a:rPr lang="en-US" altLang="zh-TW" dirty="0" smtClean="0"/>
              <a:t>Transmission </a:t>
            </a:r>
            <a:r>
              <a:rPr lang="en-US" altLang="zh-TW" dirty="0" smtClean="0"/>
              <a:t>range </a:t>
            </a:r>
            <a:r>
              <a:rPr lang="en-US" altLang="zh-TW" dirty="0" smtClean="0"/>
              <a:t>of a </a:t>
            </a:r>
            <a:r>
              <a:rPr lang="en-US" altLang="zh-TW" dirty="0" smtClean="0"/>
              <a:t>node </a:t>
            </a:r>
            <a:r>
              <a:rPr lang="en-US" altLang="zh-TW" dirty="0" smtClean="0"/>
              <a:t>is </a:t>
            </a:r>
            <a:r>
              <a:rPr lang="en-US" altLang="zh-TW" dirty="0" smtClean="0"/>
              <a:t>reduced </a:t>
            </a:r>
            <a:r>
              <a:rPr lang="en-US" altLang="zh-TW" dirty="0" smtClean="0"/>
              <a:t>to a </a:t>
            </a:r>
            <a:r>
              <a:rPr lang="en-US" altLang="zh-TW" dirty="0" smtClean="0"/>
              <a:t>polyhedron 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Trying to activate the minimum number </a:t>
            </a:r>
            <a:r>
              <a:rPr lang="en-US" altLang="zh-TW" dirty="0" smtClean="0"/>
              <a:t>of nodes to cover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the given space with a regular polyhedron arrangement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cap="none" dirty="0" smtClean="0"/>
              <a:t>Existing </a:t>
            </a:r>
            <a:r>
              <a:rPr lang="en-US" altLang="zh-TW" cap="none" dirty="0" smtClean="0"/>
              <a:t>W</a:t>
            </a:r>
            <a:r>
              <a:rPr lang="en-US" altLang="zh-TW" dirty="0" smtClean="0"/>
              <a:t>ork </a:t>
            </a:r>
            <a:r>
              <a:rPr lang="en-US" altLang="zh-TW" dirty="0" smtClean="0"/>
              <a:t>in 3</a:t>
            </a:r>
            <a:r>
              <a:rPr lang="en-US" altLang="zh-TW" cap="none" dirty="0" smtClean="0"/>
              <a:t>D </a:t>
            </a:r>
            <a:r>
              <a:rPr lang="en-US" altLang="zh-TW" cap="none" dirty="0" smtClean="0"/>
              <a:t>broadcasting</a:t>
            </a:r>
            <a:endParaRPr lang="zh-TW" altLang="en-US" cap="non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071918"/>
            <a:ext cx="2699872" cy="2786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Cube 7"/>
          <p:cNvSpPr/>
          <p:nvPr/>
        </p:nvSpPr>
        <p:spPr>
          <a:xfrm>
            <a:off x="4286248" y="4429132"/>
            <a:ext cx="857256" cy="785818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57200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2428892" y="4214818"/>
            <a:ext cx="1071538" cy="1071538"/>
          </a:xfrm>
          <a:prstGeom prst="ellipse">
            <a:avLst/>
          </a:prstGeom>
          <a:solidFill>
            <a:srgbClr val="FFC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42913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3643306" y="4643446"/>
            <a:ext cx="428628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Curved Connector 15"/>
          <p:cNvCxnSpPr/>
          <p:nvPr/>
        </p:nvCxnSpPr>
        <p:spPr>
          <a:xfrm>
            <a:off x="5500694" y="4643446"/>
            <a:ext cx="714380" cy="142876"/>
          </a:xfrm>
          <a:prstGeom prst="curved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0298" y="542926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Sphere</a:t>
            </a:r>
            <a:endParaRPr lang="zh-TW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48" y="535782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Cube</a:t>
            </a:r>
            <a:endParaRPr lang="zh-TW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5265204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Transmission</a:t>
            </a:r>
          </a:p>
          <a:p>
            <a:r>
              <a:rPr lang="en-US" altLang="zh-TW" sz="1800" dirty="0" smtClean="0"/>
              <a:t>Range</a:t>
            </a:r>
            <a:endParaRPr lang="zh-TW" alt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37789" y="400050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smtClean="0"/>
              <a:t>to </a:t>
            </a:r>
            <a:r>
              <a:rPr lang="en-US" altLang="zh-TW" sz="2400" i="1" dirty="0" smtClean="0"/>
              <a:t>fill space</a:t>
            </a:r>
            <a:endParaRPr lang="zh-TW" altLang="en-US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2557" y="3933056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 smtClean="0"/>
              <a:t>is reduced to</a:t>
            </a:r>
            <a:endParaRPr lang="zh-TW" altLang="en-US" sz="2000" i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C:\Classes\Spring 2007\Grooup Presentation\cu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52" y="4977172"/>
            <a:ext cx="1386570" cy="1544598"/>
          </a:xfrm>
          <a:prstGeom prst="rect">
            <a:avLst/>
          </a:prstGeom>
          <a:noFill/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E90AE-BF7F-4F93-AC54-2021644D1BEE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rebuchet MS" pitchFamily="34" charset="0"/>
              </a:rPr>
              <a:t>Space-Filling </a:t>
            </a:r>
            <a:r>
              <a:rPr lang="en-US" altLang="ko-KR" dirty="0" smtClean="0">
                <a:latin typeface="Trebuchet MS" pitchFamily="34" charset="0"/>
              </a:rPr>
              <a:t>Polyhedron (</a:t>
            </a:r>
            <a:r>
              <a:rPr lang="en-US" altLang="ko-KR" dirty="0" smtClean="0">
                <a:latin typeface="Trebuchet MS" pitchFamily="34" charset="0"/>
              </a:rPr>
              <a:t>1/5)</a:t>
            </a:r>
            <a:endParaRPr lang="en-US" altLang="zh-CN" dirty="0">
              <a:latin typeface="Trebuchet MS" pitchFamily="34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514056"/>
          </a:xfrm>
        </p:spPr>
        <p:txBody>
          <a:bodyPr/>
          <a:lstStyle/>
          <a:p>
            <a:r>
              <a:rPr lang="en-US" altLang="ko-KR" sz="3200" dirty="0">
                <a:latin typeface="MS Reference Sans Serif" pitchFamily="34" charset="0"/>
              </a:rPr>
              <a:t>Polyhedron</a:t>
            </a:r>
          </a:p>
          <a:p>
            <a:pPr lvl="1"/>
            <a:r>
              <a:rPr lang="en-US" altLang="ko-KR" sz="2800" dirty="0">
                <a:latin typeface="MS Reference Sans Serif" pitchFamily="34" charset="0"/>
              </a:rPr>
              <a:t>is a 3D shape consisting of a finite number of polygonal faces</a:t>
            </a:r>
          </a:p>
          <a:p>
            <a:pPr lvl="1"/>
            <a:r>
              <a:rPr lang="en-US" altLang="ko-KR" sz="2800" dirty="0">
                <a:latin typeface="MS Reference Sans Serif" pitchFamily="34" charset="0"/>
              </a:rPr>
              <a:t>E.g., </a:t>
            </a:r>
            <a:r>
              <a:rPr lang="en-US" altLang="ko-KR" sz="2800" dirty="0" smtClean="0">
                <a:latin typeface="MS Reference Sans Serif" pitchFamily="34" charset="0"/>
              </a:rPr>
              <a:t>cube         , hexagonal prism         , …</a:t>
            </a:r>
            <a:endParaRPr lang="en-US" altLang="ko-KR" sz="2800" dirty="0">
              <a:latin typeface="MS Reference Sans Serif" pitchFamily="34" charset="0"/>
            </a:endParaRPr>
          </a:p>
          <a:p>
            <a:r>
              <a:rPr lang="en-US" altLang="ko-KR" sz="3200" dirty="0">
                <a:latin typeface="MS Reference Sans Serif" pitchFamily="34" charset="0"/>
              </a:rPr>
              <a:t>Space-Filling Polyhedron</a:t>
            </a:r>
          </a:p>
          <a:p>
            <a:pPr lvl="1"/>
            <a:r>
              <a:rPr lang="en-US" altLang="ko-KR" sz="2800" dirty="0">
                <a:latin typeface="MS Reference Sans Serif" pitchFamily="34" charset="0"/>
              </a:rPr>
              <a:t>is a polyhedron that can be used to fill a </a:t>
            </a:r>
            <a:r>
              <a:rPr lang="en-US" altLang="ko-KR" sz="2800" dirty="0" smtClean="0">
                <a:latin typeface="MS Reference Sans Serif" pitchFamily="34" charset="0"/>
              </a:rPr>
              <a:t>space without </a:t>
            </a:r>
            <a:r>
              <a:rPr lang="en-US" altLang="ko-KR" sz="2800" dirty="0">
                <a:latin typeface="MS Reference Sans Serif" pitchFamily="34" charset="0"/>
              </a:rPr>
              <a:t>any overlap or gap (</a:t>
            </a:r>
            <a:r>
              <a:rPr lang="en-US" altLang="ko-KR" sz="2800" dirty="0" err="1">
                <a:latin typeface="MS Reference Sans Serif" pitchFamily="34" charset="0"/>
              </a:rPr>
              <a:t>a.k.a</a:t>
            </a:r>
            <a:r>
              <a:rPr lang="en-US" altLang="ko-KR" sz="2800" dirty="0">
                <a:latin typeface="MS Reference Sans Serif" pitchFamily="34" charset="0"/>
              </a:rPr>
              <a:t>, tessellation or </a:t>
            </a:r>
            <a:r>
              <a:rPr lang="en-US" altLang="ko-KR" sz="2800" dirty="0" smtClean="0">
                <a:latin typeface="MS Reference Sans Serif" pitchFamily="34" charset="0"/>
              </a:rPr>
              <a:t>tiling)</a:t>
            </a:r>
          </a:p>
          <a:p>
            <a:pPr lvl="1"/>
            <a:endParaRPr lang="en-US" altLang="ko-KR" sz="2800" dirty="0">
              <a:latin typeface="MS Reference Sans Serif" pitchFamily="34" charset="0"/>
            </a:endParaRP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503548" y="5625244"/>
            <a:ext cx="4680520" cy="63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sz="2400" dirty="0">
                <a:solidFill>
                  <a:srgbClr val="003399"/>
                </a:solidFill>
                <a:latin typeface="MS Reference Sans Serif" pitchFamily="34" charset="0"/>
              </a:rPr>
              <a:t>Cube (6{4}) is space-filling</a:t>
            </a:r>
            <a:endParaRPr lang="en-US" altLang="ko-KR" sz="2000" dirty="0">
              <a:latin typeface="MS Reference Sans Serif" pitchFamily="34" charset="0"/>
            </a:endParaRPr>
          </a:p>
        </p:txBody>
      </p:sp>
      <p:pic>
        <p:nvPicPr>
          <p:cNvPr id="8" name="Picture 4" descr="C:\Classes\Spring 2007\Grooup Presentation\cub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828" y="2600908"/>
            <a:ext cx="743370" cy="828092"/>
          </a:xfrm>
          <a:prstGeom prst="rect">
            <a:avLst/>
          </a:prstGeom>
          <a:noFill/>
        </p:spPr>
      </p:pic>
      <p:pic>
        <p:nvPicPr>
          <p:cNvPr id="386050" name="Picture 2" descr="http://upload.wikimedia.org/wikipedia/commons/thumb/3/31/Hexagonal_Prism_BC.svg/385px-Hexagonal_Prism_BC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528900"/>
            <a:ext cx="968107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E90AE-BF7F-4F93-AC54-2021644D1BEE}" type="slidenum">
              <a:rPr lang="en-US" altLang="ko-KR"/>
              <a:pPr/>
              <a:t>12</a:t>
            </a:fld>
            <a:endParaRPr lang="en-US" altLang="ko-KR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rebuchet MS" pitchFamily="34" charset="0"/>
              </a:rPr>
              <a:t>Space-Filling </a:t>
            </a:r>
            <a:r>
              <a:rPr lang="en-US" altLang="ko-KR" dirty="0" smtClean="0">
                <a:latin typeface="Trebuchet MS" pitchFamily="34" charset="0"/>
              </a:rPr>
              <a:t>Polyhedron (</a:t>
            </a:r>
            <a:r>
              <a:rPr lang="en-US" altLang="ko-KR" dirty="0" smtClean="0">
                <a:latin typeface="Trebuchet MS" pitchFamily="34" charset="0"/>
              </a:rPr>
              <a:t>2/5)</a:t>
            </a:r>
            <a:endParaRPr lang="en-US" altLang="zh-CN" dirty="0">
              <a:latin typeface="Trebuchet MS" pitchFamily="34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0768"/>
            <a:ext cx="8839200" cy="3657600"/>
          </a:xfrm>
        </p:spPr>
        <p:txBody>
          <a:bodyPr/>
          <a:lstStyle/>
          <a:p>
            <a:r>
              <a:rPr lang="en-US" altLang="ko-KR" sz="3200" dirty="0" smtClean="0">
                <a:latin typeface="MS Reference Sans Serif" pitchFamily="34" charset="0"/>
              </a:rPr>
              <a:t>Finding a </a:t>
            </a:r>
            <a:r>
              <a:rPr lang="en-US" altLang="ko-KR" sz="3200" dirty="0" smtClean="0">
                <a:latin typeface="MS Reference Sans Serif" pitchFamily="34" charset="0"/>
              </a:rPr>
              <a:t>space-filling polyhedron</a:t>
            </a:r>
            <a:r>
              <a:rPr lang="en-US" altLang="ko-KR" sz="3200" dirty="0" smtClean="0">
                <a:latin typeface="MS Reference Sans Serif" pitchFamily="34" charset="0"/>
              </a:rPr>
              <a:t/>
            </a:r>
            <a:br>
              <a:rPr lang="en-US" altLang="ko-KR" sz="3200" dirty="0" smtClean="0">
                <a:latin typeface="MS Reference Sans Serif" pitchFamily="34" charset="0"/>
              </a:rPr>
            </a:br>
            <a:r>
              <a:rPr lang="en-US" altLang="ko-KR" sz="3200" dirty="0" smtClean="0">
                <a:latin typeface="MS Reference Sans Serif" pitchFamily="34" charset="0"/>
              </a:rPr>
              <a:t>is difficult</a:t>
            </a:r>
            <a:endParaRPr lang="en-US" altLang="ko-KR" sz="3200" dirty="0" smtClean="0">
              <a:latin typeface="MS Reference Sans Serif" pitchFamily="34" charset="0"/>
            </a:endParaRPr>
          </a:p>
          <a:p>
            <a:pPr lvl="1"/>
            <a:r>
              <a:rPr lang="en-US" altLang="ko-KR" sz="2800" dirty="0" smtClean="0">
                <a:latin typeface="MS Reference Sans Serif" pitchFamily="34" charset="0"/>
              </a:rPr>
              <a:t>In 350 BC, </a:t>
            </a:r>
            <a:r>
              <a:rPr lang="en-US" altLang="ko-KR" sz="2800" i="1" dirty="0" smtClean="0">
                <a:latin typeface="MS Reference Sans Serif" pitchFamily="34" charset="0"/>
              </a:rPr>
              <a:t>Aristotle</a:t>
            </a:r>
            <a:r>
              <a:rPr lang="en-US" altLang="ko-KR" sz="2800" dirty="0" smtClean="0">
                <a:latin typeface="MS Reference Sans Serif" pitchFamily="34" charset="0"/>
              </a:rPr>
              <a:t> claimed that the tetrahedron is space-filling</a:t>
            </a:r>
          </a:p>
          <a:p>
            <a:pPr lvl="1"/>
            <a:endParaRPr lang="en-US" altLang="ko-KR" sz="2800" dirty="0" smtClean="0">
              <a:latin typeface="MS Reference Sans Serif" pitchFamily="34" charset="0"/>
            </a:endParaRPr>
          </a:p>
          <a:p>
            <a:pPr lvl="1"/>
            <a:endParaRPr lang="en-US" altLang="ko-KR" sz="2800" dirty="0" smtClean="0">
              <a:latin typeface="MS Reference Sans Serif" pitchFamily="34" charset="0"/>
            </a:endParaRPr>
          </a:p>
          <a:p>
            <a:pPr lvl="1"/>
            <a:r>
              <a:rPr lang="en-US" altLang="ko-KR" sz="2800" dirty="0" smtClean="0">
                <a:latin typeface="MS Reference Sans Serif" pitchFamily="34" charset="0"/>
              </a:rPr>
              <a:t>The </a:t>
            </a:r>
            <a:r>
              <a:rPr lang="en-US" altLang="ko-KR" sz="2800" dirty="0" smtClean="0">
                <a:latin typeface="MS Reference Sans Serif" pitchFamily="34" charset="0"/>
              </a:rPr>
              <a:t>claim was incorrect. The mistake remained unnoticed until the 16th century!</a:t>
            </a:r>
          </a:p>
          <a:p>
            <a:pPr lvl="1"/>
            <a:endParaRPr lang="en-US" altLang="ko-KR" sz="2800" dirty="0" smtClean="0">
              <a:latin typeface="MS Reference Sans Serif" pitchFamily="34" charset="0"/>
            </a:endParaRPr>
          </a:p>
          <a:p>
            <a:pPr lvl="1"/>
            <a:endParaRPr lang="en-US" altLang="ko-KR" sz="2800" dirty="0">
              <a:latin typeface="MS Reference Sans Serif" pitchFamily="34" charset="0"/>
            </a:endParaRPr>
          </a:p>
        </p:txBody>
      </p:sp>
      <p:pic>
        <p:nvPicPr>
          <p:cNvPr id="212997" name="Picture 5" descr="C:\Classes\Spring 2007\Grooup Presentation\Tetrahed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301208"/>
            <a:ext cx="1296144" cy="1222430"/>
          </a:xfrm>
          <a:prstGeom prst="rect">
            <a:avLst/>
          </a:prstGeom>
          <a:noFill/>
        </p:spPr>
      </p:pic>
      <p:pic>
        <p:nvPicPr>
          <p:cNvPr id="397314" name="Picture 2" descr="http://www.liberal-vision.org/wp-content/uploads/2009/12/aristo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324" y="2672916"/>
            <a:ext cx="1441600" cy="17641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7704" y="5625244"/>
            <a:ext cx="327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tetrahedron (4{3})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7524" y="1160748"/>
            <a:ext cx="9073008" cy="4990492"/>
          </a:xfrm>
        </p:spPr>
        <p:txBody>
          <a:bodyPr/>
          <a:lstStyle/>
          <a:p>
            <a:r>
              <a:rPr lang="en-US" altLang="ko-KR" sz="2300" dirty="0" smtClean="0">
                <a:latin typeface="MS Reference Sans Serif" pitchFamily="34" charset="0"/>
              </a:rPr>
              <a:t>In </a:t>
            </a:r>
            <a:r>
              <a:rPr lang="en-US" altLang="ko-KR" sz="2300" dirty="0" smtClean="0">
                <a:latin typeface="MS Reference Sans Serif" pitchFamily="34" charset="0"/>
              </a:rPr>
              <a:t>1887, Lord Kelvin asked:</a:t>
            </a:r>
            <a:endParaRPr lang="en-US" altLang="ko-KR" sz="2300" dirty="0">
              <a:latin typeface="MS Reference Sans Serif" pitchFamily="34" charset="0"/>
            </a:endParaRPr>
          </a:p>
          <a:p>
            <a:pPr lvl="1"/>
            <a:r>
              <a:rPr lang="en-US" altLang="ko-KR" sz="2300" dirty="0" smtClean="0">
                <a:solidFill>
                  <a:srgbClr val="FF0000"/>
                </a:solidFill>
                <a:latin typeface="MS Reference Sans Serif" pitchFamily="34" charset="0"/>
              </a:rPr>
              <a:t>“What </a:t>
            </a:r>
            <a:r>
              <a:rPr lang="en-US" altLang="ko-KR" sz="2300" dirty="0">
                <a:solidFill>
                  <a:srgbClr val="FF0000"/>
                </a:solidFill>
                <a:latin typeface="MS Reference Sans Serif" pitchFamily="34" charset="0"/>
              </a:rPr>
              <a:t>is the optimal way to fill a 3D </a:t>
            </a:r>
            <a:r>
              <a:rPr lang="en-US" altLang="ko-KR" sz="2300" dirty="0" smtClean="0">
                <a:solidFill>
                  <a:srgbClr val="FF0000"/>
                </a:solidFill>
                <a:latin typeface="MS Reference Sans Serif" pitchFamily="34" charset="0"/>
              </a:rPr>
              <a:t>space</a:t>
            </a:r>
            <a:br>
              <a:rPr lang="en-US" altLang="ko-KR" sz="2300" dirty="0" smtClean="0">
                <a:solidFill>
                  <a:srgbClr val="FF0000"/>
                </a:solidFill>
                <a:latin typeface="MS Reference Sans Serif" pitchFamily="34" charset="0"/>
              </a:rPr>
            </a:br>
            <a:r>
              <a:rPr lang="en-US" altLang="ko-KR" sz="2300" dirty="0" smtClean="0">
                <a:solidFill>
                  <a:srgbClr val="FF0000"/>
                </a:solidFill>
                <a:latin typeface="MS Reference Sans Serif" pitchFamily="34" charset="0"/>
              </a:rPr>
              <a:t> </a:t>
            </a:r>
            <a:r>
              <a:rPr lang="en-US" altLang="ko-KR" sz="2300" dirty="0">
                <a:solidFill>
                  <a:srgbClr val="FF0000"/>
                </a:solidFill>
                <a:latin typeface="MS Reference Sans Serif" pitchFamily="34" charset="0"/>
              </a:rPr>
              <a:t>with </a:t>
            </a:r>
            <a:r>
              <a:rPr lang="en-US" altLang="ko-KR" sz="2300" dirty="0" smtClean="0">
                <a:solidFill>
                  <a:srgbClr val="FF0000"/>
                </a:solidFill>
                <a:latin typeface="MS Reference Sans Serif" pitchFamily="34" charset="0"/>
              </a:rPr>
              <a:t>cells </a:t>
            </a:r>
            <a:r>
              <a:rPr lang="en-US" altLang="ko-KR" sz="2300" dirty="0">
                <a:solidFill>
                  <a:srgbClr val="FF0000"/>
                </a:solidFill>
                <a:latin typeface="MS Reference Sans Serif" pitchFamily="34" charset="0"/>
              </a:rPr>
              <a:t>of equal volume, so that </a:t>
            </a:r>
            <a:r>
              <a:rPr lang="en-US" altLang="ko-KR" sz="2300" dirty="0" smtClean="0">
                <a:solidFill>
                  <a:srgbClr val="FF0000"/>
                </a:solidFill>
                <a:latin typeface="MS Reference Sans Serif" pitchFamily="34" charset="0"/>
              </a:rPr>
              <a:t>the</a:t>
            </a:r>
            <a:br>
              <a:rPr lang="en-US" altLang="ko-KR" sz="2300" dirty="0" smtClean="0">
                <a:solidFill>
                  <a:srgbClr val="FF0000"/>
                </a:solidFill>
                <a:latin typeface="MS Reference Sans Serif" pitchFamily="34" charset="0"/>
              </a:rPr>
            </a:br>
            <a:r>
              <a:rPr lang="en-US" altLang="ko-KR" sz="2300" dirty="0" smtClean="0">
                <a:solidFill>
                  <a:srgbClr val="FF0000"/>
                </a:solidFill>
                <a:latin typeface="MS Reference Sans Serif" pitchFamily="34" charset="0"/>
              </a:rPr>
              <a:t> surface area is </a:t>
            </a:r>
            <a:r>
              <a:rPr lang="en-US" altLang="ko-KR" sz="2300" dirty="0">
                <a:solidFill>
                  <a:srgbClr val="FF0000"/>
                </a:solidFill>
                <a:latin typeface="MS Reference Sans Serif" pitchFamily="34" charset="0"/>
              </a:rPr>
              <a:t>minimized</a:t>
            </a:r>
            <a:r>
              <a:rPr lang="en-US" altLang="ko-KR" sz="2300" dirty="0" smtClean="0">
                <a:solidFill>
                  <a:srgbClr val="FF0000"/>
                </a:solidFill>
                <a:latin typeface="MS Reference Sans Serif" pitchFamily="34" charset="0"/>
              </a:rPr>
              <a:t>?”</a:t>
            </a:r>
          </a:p>
          <a:p>
            <a:pPr lvl="1"/>
            <a:endParaRPr lang="en-US" altLang="ko-KR" sz="2300" dirty="0" smtClean="0">
              <a:solidFill>
                <a:srgbClr val="FF0000"/>
              </a:solidFill>
              <a:latin typeface="MS Reference Sans Serif" pitchFamily="34" charset="0"/>
            </a:endParaRPr>
          </a:p>
          <a:p>
            <a:pPr lvl="1"/>
            <a:r>
              <a:rPr lang="en-US" altLang="ko-KR" sz="2300" dirty="0" smtClean="0">
                <a:latin typeface="MS Reference Sans Serif" pitchFamily="34" charset="0"/>
              </a:rPr>
              <a:t>Kelvin’s conjecture: 14-sided truncated octahedron is the best way</a:t>
            </a:r>
          </a:p>
          <a:p>
            <a:pPr lvl="1"/>
            <a:endParaRPr lang="en-US" altLang="ko-KR" sz="2300" dirty="0" smtClean="0">
              <a:latin typeface="MS Reference Sans Serif" pitchFamily="34" charset="0"/>
            </a:endParaRPr>
          </a:p>
          <a:p>
            <a:pPr lvl="1"/>
            <a:endParaRPr lang="en-US" altLang="ko-KR" sz="2300" dirty="0" smtClean="0">
              <a:latin typeface="MS Reference Sans Serif" pitchFamily="34" charset="0"/>
            </a:endParaRPr>
          </a:p>
          <a:p>
            <a:endParaRPr lang="en-US" altLang="ko-KR" sz="2300" dirty="0" smtClean="0">
              <a:latin typeface="MS Reference Sans Serif" pitchFamily="34" charset="0"/>
            </a:endParaRPr>
          </a:p>
          <a:p>
            <a:r>
              <a:rPr lang="en-US" altLang="ko-KR" sz="2300" dirty="0" smtClean="0">
                <a:latin typeface="MS Reference Sans Serif" pitchFamily="34" charset="0"/>
              </a:rPr>
              <a:t>Kelvin’s conjecture has not been proven yet.</a:t>
            </a:r>
          </a:p>
          <a:p>
            <a:r>
              <a:rPr lang="en-US" altLang="ko-KR" sz="2300" dirty="0" smtClean="0">
                <a:latin typeface="MS Reference Sans Serif" pitchFamily="34" charset="0"/>
              </a:rPr>
              <a:t>The Optimization problem in 3D is very </a:t>
            </a:r>
            <a:r>
              <a:rPr lang="en-US" altLang="ko-KR" sz="2300" dirty="0" smtClean="0">
                <a:latin typeface="MS Reference Sans Serif" pitchFamily="34" charset="0"/>
              </a:rPr>
              <a:t>difficult! </a:t>
            </a:r>
            <a:endParaRPr lang="en-US" altLang="ko-KR" sz="2300" dirty="0">
              <a:latin typeface="MS Reference Sans Serif" pitchFamily="34" charset="0"/>
            </a:endParaRPr>
          </a:p>
        </p:txBody>
      </p:sp>
      <p:pic>
        <p:nvPicPr>
          <p:cNvPr id="10" name="Picture 2058" descr="C:\Classes\Spring 2007\Grooup Presentation\Truncated_octahedraTessella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64" y="3609020"/>
            <a:ext cx="1476164" cy="1476164"/>
          </a:xfrm>
          <a:prstGeom prst="rect">
            <a:avLst/>
          </a:prstGeom>
          <a:noFill/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E248-EDC3-43A6-876E-2B3056B5318F}" type="slidenum">
              <a:rPr lang="en-US" altLang="ko-KR"/>
              <a:pPr/>
              <a:t>13</a:t>
            </a:fld>
            <a:endParaRPr lang="en-US" altLang="ko-KR" dirty="0"/>
          </a:p>
        </p:txBody>
      </p:sp>
      <p:sp>
        <p:nvSpPr>
          <p:cNvPr id="217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ko-KR" dirty="0" smtClean="0">
                <a:latin typeface="Trebuchet MS" pitchFamily="34" charset="0"/>
              </a:rPr>
              <a:t>Space-Filling Polyhedron </a:t>
            </a:r>
            <a:r>
              <a:rPr lang="en-US" altLang="ko-KR" dirty="0" smtClean="0">
                <a:latin typeface="Trebuchet MS" pitchFamily="34" charset="0"/>
              </a:rPr>
              <a:t>(3/5)</a:t>
            </a:r>
            <a:endParaRPr lang="en-US" altLang="zh-CN" dirty="0">
              <a:latin typeface="Trebuchet MS" pitchFamily="34" charset="0"/>
            </a:endParaRPr>
          </a:p>
        </p:txBody>
      </p:sp>
      <p:pic>
        <p:nvPicPr>
          <p:cNvPr id="217092" name="Picture 1028" descr="C:\Classes\Spring 2007\Grooup Presentation\LordKelvin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32340" y="964395"/>
            <a:ext cx="1151620" cy="1636513"/>
          </a:xfrm>
          <a:prstGeom prst="rect">
            <a:avLst/>
          </a:prstGeom>
          <a:noFill/>
        </p:spPr>
      </p:pic>
      <p:sp>
        <p:nvSpPr>
          <p:cNvPr id="217093" name="Rectangle 1029"/>
          <p:cNvSpPr>
            <a:spLocks noChangeArrowheads="1"/>
          </p:cNvSpPr>
          <p:nvPr/>
        </p:nvSpPr>
        <p:spPr bwMode="auto">
          <a:xfrm>
            <a:off x="7163780" y="2564904"/>
            <a:ext cx="19802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sz="1400" dirty="0">
                <a:solidFill>
                  <a:srgbClr val="003399"/>
                </a:solidFill>
                <a:latin typeface="MS Reference Sans Serif" pitchFamily="34" charset="0"/>
              </a:rPr>
              <a:t>Lord Kelvin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sz="1400" dirty="0" smtClean="0">
                <a:solidFill>
                  <a:srgbClr val="003399"/>
                </a:solidFill>
                <a:latin typeface="MS Reference Sans Serif" pitchFamily="34" charset="0"/>
              </a:rPr>
              <a:t>(1824 - 1907)</a:t>
            </a:r>
            <a:endParaRPr lang="en-US" altLang="ko-KR" sz="1400" dirty="0">
              <a:solidFill>
                <a:srgbClr val="003399"/>
              </a:solidFill>
              <a:latin typeface="MS Reference Sans Serif" pitchFamily="34" charset="0"/>
            </a:endParaRPr>
          </a:p>
        </p:txBody>
      </p:sp>
      <p:sp>
        <p:nvSpPr>
          <p:cNvPr id="217094" name="Rectangle 1030"/>
          <p:cNvSpPr>
            <a:spLocks noChangeArrowheads="1"/>
          </p:cNvSpPr>
          <p:nvPr/>
        </p:nvSpPr>
        <p:spPr bwMode="auto">
          <a:xfrm>
            <a:off x="0" y="4257092"/>
            <a:ext cx="883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</a:pPr>
            <a:endParaRPr lang="en-US" altLang="ko-KR" sz="2400" dirty="0">
              <a:latin typeface="MS Reference Sans Serif" pitchFamily="34" charset="0"/>
            </a:endParaRPr>
          </a:p>
        </p:txBody>
      </p:sp>
      <p:pic>
        <p:nvPicPr>
          <p:cNvPr id="8" name="Picture 2057" descr="C:\Classes\Spring 2007\Grooup Presentation\Truncatedoctahedro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12568" y="3789040"/>
            <a:ext cx="756084" cy="695694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76364" y="4149080"/>
            <a:ext cx="2268252" cy="5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sz="1800" dirty="0" smtClean="0">
                <a:solidFill>
                  <a:srgbClr val="003399"/>
                </a:solidFill>
                <a:latin typeface="MS Reference Sans Serif" pitchFamily="34" charset="0"/>
              </a:rPr>
              <a:t>Truncated Octahedron</a:t>
            </a:r>
            <a:endParaRPr lang="en-US" altLang="ko-KR" sz="1600" dirty="0">
              <a:latin typeface="MS Reference Sans Serif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Trebuchet MS" pitchFamily="34" charset="0"/>
              </a:rPr>
              <a:t>Space-Filling Polyhedron </a:t>
            </a:r>
            <a:r>
              <a:rPr lang="en-US" altLang="ko-KR" dirty="0" smtClean="0">
                <a:latin typeface="Trebuchet MS" pitchFamily="34" charset="0"/>
              </a:rPr>
              <a:t>(4/5)</a:t>
            </a: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7286676" cy="48737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What polyhedrons can be used to fill space ?</a:t>
            </a:r>
          </a:p>
          <a:p>
            <a:pPr lvl="1"/>
            <a:r>
              <a:rPr lang="en-US" altLang="zh-TW" u="sng" dirty="0" smtClean="0"/>
              <a:t>Cubes</a:t>
            </a:r>
            <a:r>
              <a:rPr lang="en-US" altLang="zh-TW" dirty="0" smtClean="0"/>
              <a:t>, </a:t>
            </a:r>
            <a:r>
              <a:rPr lang="en-US" altLang="zh-TW" u="sng" dirty="0" smtClean="0"/>
              <a:t>Hexagonal prisms</a:t>
            </a:r>
            <a:r>
              <a:rPr lang="en-US" altLang="zh-TW" dirty="0" smtClean="0"/>
              <a:t>, Rhombic dodecahedrons, and Truncated octahedrons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00438"/>
            <a:ext cx="2699872" cy="2786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4429132"/>
            <a:ext cx="3732212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Cube 7"/>
          <p:cNvSpPr/>
          <p:nvPr/>
        </p:nvSpPr>
        <p:spPr>
          <a:xfrm>
            <a:off x="3000364" y="3357562"/>
            <a:ext cx="857256" cy="78581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42900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screen"/>
          <a:srcRect b="18672"/>
          <a:stretch>
            <a:fillRect/>
          </a:stretch>
        </p:blipFill>
        <p:spPr bwMode="auto">
          <a:xfrm>
            <a:off x="6500826" y="3071810"/>
            <a:ext cx="1357322" cy="956681"/>
          </a:xfrm>
          <a:prstGeom prst="rect">
            <a:avLst/>
          </a:prstGeom>
          <a:solidFill>
            <a:schemeClr val="accent1">
              <a:alpha val="51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42900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215206" y="3286124"/>
            <a:ext cx="1500198" cy="1382791"/>
            <a:chOff x="3388" y="2463"/>
            <a:chExt cx="1035" cy="954"/>
          </a:xfrm>
        </p:grpSpPr>
        <p:sp>
          <p:nvSpPr>
            <p:cNvPr id="2457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88" y="2463"/>
              <a:ext cx="1035" cy="954"/>
            </a:xfrm>
            <a:prstGeom prst="rect">
              <a:avLst/>
            </a:prstGeom>
            <a:solidFill>
              <a:srgbClr val="FE8637">
                <a:alpha val="4784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88" y="2463"/>
              <a:ext cx="1038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Trebuchet MS" pitchFamily="34" charset="0"/>
              </a:rPr>
              <a:t>Space-Filling Polyhedron </a:t>
            </a:r>
            <a:r>
              <a:rPr lang="en-US" altLang="ko-KR" dirty="0" smtClean="0">
                <a:latin typeface="Trebuchet MS" pitchFamily="34" charset="0"/>
              </a:rPr>
              <a:t>(5/5)</a:t>
            </a: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7858180" cy="27146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What polyhedrons can be used to fill space ? </a:t>
            </a:r>
          </a:p>
          <a:p>
            <a:pPr lvl="1"/>
            <a:r>
              <a:rPr lang="en-US" altLang="zh-TW" dirty="0" smtClean="0"/>
              <a:t>Cubes, Hexagonal prisms, </a:t>
            </a:r>
            <a:r>
              <a:rPr lang="en-US" altLang="zh-TW" u="sng" dirty="0" smtClean="0"/>
              <a:t>Rhombic dodecahedrons</a:t>
            </a:r>
            <a:r>
              <a:rPr lang="en-US" altLang="zh-TW" dirty="0" smtClean="0"/>
              <a:t>, and </a:t>
            </a:r>
            <a:r>
              <a:rPr lang="en-US" altLang="zh-TW" u="sng" dirty="0" smtClean="0"/>
              <a:t>Truncated octahedrons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09" y="371475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38477" y="3068960"/>
            <a:ext cx="3802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u="sng" dirty="0" smtClean="0"/>
              <a:t>Rhombic dodecahedrons</a:t>
            </a:r>
            <a:endParaRPr lang="zh-TW" alt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580791" y="2996952"/>
            <a:ext cx="3526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u="sng" dirty="0" smtClean="0"/>
              <a:t>Truncated octahedrons</a:t>
            </a:r>
            <a:endParaRPr lang="zh-TW" altLang="en-US" sz="2400" dirty="0"/>
          </a:p>
        </p:txBody>
      </p:sp>
      <p:pic>
        <p:nvPicPr>
          <p:cNvPr id="20" name="Picture 2058" descr="C:\Classes\Spring 2007\Grooup Presentation\Truncated_octahedraTessellatio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01008"/>
            <a:ext cx="2571744" cy="2571744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9532" y="3609020"/>
            <a:ext cx="2000232" cy="22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7422" y="3571876"/>
            <a:ext cx="16668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000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3211266"/>
            <a:ext cx="2699872" cy="2786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" name="Oval 37"/>
          <p:cNvSpPr/>
          <p:nvPr/>
        </p:nvSpPr>
        <p:spPr>
          <a:xfrm>
            <a:off x="3347864" y="4329100"/>
            <a:ext cx="1413976" cy="1413976"/>
          </a:xfrm>
          <a:prstGeom prst="ellipse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Oval 35"/>
          <p:cNvSpPr/>
          <p:nvPr/>
        </p:nvSpPr>
        <p:spPr>
          <a:xfrm>
            <a:off x="4062244" y="4329100"/>
            <a:ext cx="1413976" cy="1413976"/>
          </a:xfrm>
          <a:prstGeom prst="ellipse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214422"/>
            <a:ext cx="8352928" cy="4873752"/>
          </a:xfrm>
        </p:spPr>
        <p:txBody>
          <a:bodyPr>
            <a:normAutofit/>
          </a:bodyPr>
          <a:lstStyle/>
          <a:p>
            <a:pPr eaLnBrk="0" latinLnBrk="0" hangingPunct="0"/>
            <a:r>
              <a:rPr lang="en-US" altLang="zh-TW" dirty="0" smtClean="0"/>
              <a:t>In polyhedron space-filling approaches, the transmission </a:t>
            </a:r>
            <a:r>
              <a:rPr lang="en-US" altLang="zh-TW" dirty="0" smtClean="0"/>
              <a:t>radius </a:t>
            </a:r>
            <a:r>
              <a:rPr lang="en-US" altLang="zh-TW" dirty="0" smtClean="0"/>
              <a:t>should be large to reach neighboring nodes, which leads </a:t>
            </a:r>
            <a:r>
              <a:rPr lang="en-US" altLang="zh-TW" dirty="0" smtClean="0">
                <a:solidFill>
                  <a:srgbClr val="FF0000"/>
                </a:solidFill>
              </a:rPr>
              <a:t>high </a:t>
            </a:r>
            <a:r>
              <a:rPr lang="en-US" altLang="zh-TW" dirty="0" smtClean="0">
                <a:solidFill>
                  <a:srgbClr val="FF0000"/>
                </a:solidFill>
              </a:rPr>
              <a:t>redundancy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FF0000"/>
                </a:solidFill>
              </a:rPr>
              <a:t>low </a:t>
            </a:r>
            <a:r>
              <a:rPr lang="en-US" altLang="zh-TW" dirty="0" smtClean="0">
                <a:solidFill>
                  <a:srgbClr val="FF0000"/>
                </a:solidFill>
              </a:rPr>
              <a:t>transmission efficiency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cap="none" dirty="0" smtClean="0"/>
              <a:t>Observation</a:t>
            </a:r>
            <a:endParaRPr lang="zh-TW" altLang="en-US" cap="none" dirty="0"/>
          </a:p>
        </p:txBody>
      </p:sp>
      <p:sp>
        <p:nvSpPr>
          <p:cNvPr id="8" name="Cube 7"/>
          <p:cNvSpPr/>
          <p:nvPr/>
        </p:nvSpPr>
        <p:spPr>
          <a:xfrm>
            <a:off x="4380866" y="3261995"/>
            <a:ext cx="857256" cy="785818"/>
          </a:xfrm>
          <a:prstGeom prst="cub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39299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urved Connector 15"/>
          <p:cNvCxnSpPr/>
          <p:nvPr/>
        </p:nvCxnSpPr>
        <p:spPr>
          <a:xfrm rot="10800000">
            <a:off x="5143504" y="3627752"/>
            <a:ext cx="1071570" cy="297894"/>
          </a:xfrm>
          <a:prstGeom prst="curved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be 20"/>
          <p:cNvSpPr/>
          <p:nvPr/>
        </p:nvSpPr>
        <p:spPr>
          <a:xfrm>
            <a:off x="3714174" y="3265886"/>
            <a:ext cx="857256" cy="785818"/>
          </a:xfrm>
          <a:prstGeom prst="cub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050" y="340876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923928" y="3861048"/>
            <a:ext cx="114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    B</a:t>
            </a:r>
            <a:endParaRPr lang="zh-TW" alt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127036" y="3774326"/>
            <a:ext cx="7143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51620" y="3320988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transmission radius 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9" name="Cube 28"/>
          <p:cNvSpPr/>
          <p:nvPr/>
        </p:nvSpPr>
        <p:spPr>
          <a:xfrm>
            <a:off x="4288433" y="4599086"/>
            <a:ext cx="857256" cy="785818"/>
          </a:xfrm>
          <a:prstGeom prst="cub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434" y="474196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ube 30"/>
          <p:cNvSpPr/>
          <p:nvPr/>
        </p:nvSpPr>
        <p:spPr>
          <a:xfrm>
            <a:off x="3633616" y="4614852"/>
            <a:ext cx="857256" cy="785818"/>
          </a:xfrm>
          <a:prstGeom prst="cub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6492" y="475772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734218" y="51104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     B</a:t>
            </a:r>
            <a:endParaRPr lang="zh-TW" alt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062244" y="5114918"/>
            <a:ext cx="587270" cy="83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3878" y="4318372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Redundant region</a:t>
            </a:r>
            <a:endParaRPr lang="zh-TW" altLang="en-US" dirty="0"/>
          </a:p>
        </p:txBody>
      </p:sp>
      <p:cxnSp>
        <p:nvCxnSpPr>
          <p:cNvPr id="35" name="Curved Connector 34"/>
          <p:cNvCxnSpPr/>
          <p:nvPr/>
        </p:nvCxnSpPr>
        <p:spPr>
          <a:xfrm flipV="1">
            <a:off x="3276426" y="4555580"/>
            <a:ext cx="1172372" cy="41790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5536" y="5877272"/>
            <a:ext cx="598914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Can we have better arrangement ?</a:t>
            </a:r>
            <a:endParaRPr lang="zh-TW" altLang="en-US" b="1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16</a:t>
            </a:fld>
            <a:endParaRPr lang="en-US" altLang="ko-KR"/>
          </a:p>
        </p:txBody>
      </p:sp>
      <p:sp>
        <p:nvSpPr>
          <p:cNvPr id="40" name="手繪多邊形 39"/>
          <p:cNvSpPr/>
          <p:nvPr/>
        </p:nvSpPr>
        <p:spPr bwMode="auto">
          <a:xfrm>
            <a:off x="2368446" y="3687580"/>
            <a:ext cx="2310983" cy="554636"/>
          </a:xfrm>
          <a:custGeom>
            <a:avLst/>
            <a:gdLst>
              <a:gd name="connsiteX0" fmla="*/ 0 w 2310983"/>
              <a:gd name="connsiteY0" fmla="*/ 0 h 554636"/>
              <a:gd name="connsiteX1" fmla="*/ 809469 w 2310983"/>
              <a:gd name="connsiteY1" fmla="*/ 524656 h 554636"/>
              <a:gd name="connsiteX2" fmla="*/ 2113613 w 2310983"/>
              <a:gd name="connsiteY2" fmla="*/ 179882 h 554636"/>
              <a:gd name="connsiteX3" fmla="*/ 1993692 w 2310983"/>
              <a:gd name="connsiteY3" fmla="*/ 149902 h 55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983" h="554636">
                <a:moveTo>
                  <a:pt x="0" y="0"/>
                </a:moveTo>
                <a:cubicBezTo>
                  <a:pt x="228600" y="247338"/>
                  <a:pt x="457200" y="494676"/>
                  <a:pt x="809469" y="524656"/>
                </a:cubicBezTo>
                <a:cubicBezTo>
                  <a:pt x="1161738" y="554636"/>
                  <a:pt x="1916243" y="242341"/>
                  <a:pt x="2113613" y="179882"/>
                </a:cubicBezTo>
                <a:cubicBezTo>
                  <a:pt x="2310983" y="117423"/>
                  <a:pt x="2152337" y="133662"/>
                  <a:pt x="1993692" y="14990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42" name="直線單箭頭接點 41"/>
          <p:cNvCxnSpPr>
            <a:stCxn id="38" idx="1"/>
          </p:cNvCxnSpPr>
          <p:nvPr/>
        </p:nvCxnSpPr>
        <p:spPr bwMode="auto">
          <a:xfrm>
            <a:off x="3491880" y="4617132"/>
            <a:ext cx="914400" cy="914400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altLang="zh-TW" cap="none" dirty="0" smtClean="0"/>
              <a:t>Outline</a:t>
            </a: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16732"/>
            <a:ext cx="8820472" cy="4608512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u="sng" dirty="0" smtClean="0"/>
              <a:t>Our </a:t>
            </a:r>
            <a:r>
              <a:rPr lang="en-US" altLang="zh-TW" u="sng" dirty="0" smtClean="0"/>
              <a:t>solution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Hexagonal Prism Ring Pattern</a:t>
            </a:r>
          </a:p>
          <a:p>
            <a:pPr lvl="1"/>
            <a:r>
              <a:rPr lang="en-US" altLang="zh-TW" dirty="0" smtClean="0"/>
              <a:t>3D Optimized Broadcasting Protocol (3DOBP)</a:t>
            </a:r>
          </a:p>
          <a:p>
            <a:r>
              <a:rPr lang="en-US" altLang="zh-TW" dirty="0" smtClean="0"/>
              <a:t>Performance Comparisons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2628292"/>
          </a:xfrm>
        </p:spPr>
        <p:txBody>
          <a:bodyPr/>
          <a:lstStyle/>
          <a:p>
            <a:pPr algn="ctr"/>
            <a:r>
              <a:rPr lang="en-US" altLang="zh-TW" sz="3200" dirty="0" smtClean="0"/>
              <a:t>Our solution:</a:t>
            </a:r>
            <a:br>
              <a:rPr lang="en-US" altLang="zh-TW" sz="3200" dirty="0" smtClean="0"/>
            </a:br>
            <a:r>
              <a:rPr lang="en-US" altLang="zh-TW" sz="3200" dirty="0" smtClean="0">
                <a:solidFill>
                  <a:srgbClr val="333333"/>
                </a:solidFill>
              </a:rPr>
              <a:t>3DOBP using</a:t>
            </a:r>
            <a:br>
              <a:rPr lang="en-US" altLang="zh-TW" sz="3200" dirty="0" smtClean="0">
                <a:solidFill>
                  <a:srgbClr val="333333"/>
                </a:solidFill>
              </a:rPr>
            </a:br>
            <a:r>
              <a:rPr lang="en-US" altLang="zh-TW" sz="3200" dirty="0" smtClean="0">
                <a:solidFill>
                  <a:srgbClr val="333333"/>
                </a:solidFill>
              </a:rPr>
              <a:t>Hexagonal </a:t>
            </a:r>
            <a:r>
              <a:rPr lang="en-US" altLang="zh-TW" sz="3200" dirty="0" smtClean="0">
                <a:solidFill>
                  <a:srgbClr val="333333"/>
                </a:solidFill>
              </a:rPr>
              <a:t>Prism Ring Pattern 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67C2-13D7-484F-A187-AF44EEE6179E}" type="slidenum">
              <a:rPr lang="en-US" altLang="ko-KR" smtClean="0"/>
              <a:pPr/>
              <a:t>18</a:t>
            </a:fld>
            <a:endParaRPr lang="en-US" altLang="ko-KR"/>
          </a:p>
        </p:txBody>
      </p:sp>
      <p:grpSp>
        <p:nvGrpSpPr>
          <p:cNvPr id="305" name="群組 304"/>
          <p:cNvGrpSpPr/>
          <p:nvPr/>
        </p:nvGrpSpPr>
        <p:grpSpPr>
          <a:xfrm>
            <a:off x="1763704" y="2528900"/>
            <a:ext cx="2880304" cy="2553751"/>
            <a:chOff x="3167844" y="2972456"/>
            <a:chExt cx="2880304" cy="2553751"/>
          </a:xfrm>
        </p:grpSpPr>
        <p:grpSp>
          <p:nvGrpSpPr>
            <p:cNvPr id="6" name="Group 953"/>
            <p:cNvGrpSpPr>
              <a:grpSpLocks/>
            </p:cNvGrpSpPr>
            <p:nvPr/>
          </p:nvGrpSpPr>
          <p:grpSpPr bwMode="auto">
            <a:xfrm>
              <a:off x="3167844" y="3274488"/>
              <a:ext cx="1060713" cy="303270"/>
              <a:chOff x="1772" y="1755"/>
              <a:chExt cx="854" cy="240"/>
            </a:xfrm>
          </p:grpSpPr>
          <p:sp>
            <p:nvSpPr>
              <p:cNvPr id="299" name="AutoShape 959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0" name="AutoShape 958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1" name="AutoShape 957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2" name="AutoShape 956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3" name="AutoShape 955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4" name="AutoShape 954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" name="AutoShape 951"/>
            <p:cNvSpPr>
              <a:spLocks noChangeShapeType="1"/>
            </p:cNvSpPr>
            <p:nvPr/>
          </p:nvSpPr>
          <p:spPr bwMode="auto">
            <a:xfrm>
              <a:off x="3169086" y="3533501"/>
              <a:ext cx="1242" cy="8554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8" name="Group 944"/>
            <p:cNvGrpSpPr>
              <a:grpSpLocks/>
            </p:cNvGrpSpPr>
            <p:nvPr/>
          </p:nvGrpSpPr>
          <p:grpSpPr bwMode="auto">
            <a:xfrm>
              <a:off x="3170329" y="4137534"/>
              <a:ext cx="1060713" cy="303270"/>
              <a:chOff x="1772" y="1755"/>
              <a:chExt cx="854" cy="240"/>
            </a:xfrm>
          </p:grpSpPr>
          <p:sp>
            <p:nvSpPr>
              <p:cNvPr id="293" name="AutoShape 950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94" name="AutoShape 949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95" name="AutoShape 948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96" name="AutoShape 947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97" name="AutoShape 946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98" name="AutoShape 945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9" name="AutoShape 942"/>
            <p:cNvSpPr>
              <a:spLocks noChangeShapeType="1"/>
            </p:cNvSpPr>
            <p:nvPr/>
          </p:nvSpPr>
          <p:spPr bwMode="auto">
            <a:xfrm>
              <a:off x="3170329" y="4399073"/>
              <a:ext cx="1242" cy="850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0" name="Group 599"/>
            <p:cNvGrpSpPr>
              <a:grpSpLocks/>
            </p:cNvGrpSpPr>
            <p:nvPr/>
          </p:nvGrpSpPr>
          <p:grpSpPr bwMode="auto">
            <a:xfrm>
              <a:off x="3190198" y="2972456"/>
              <a:ext cx="2857950" cy="2553751"/>
              <a:chOff x="954" y="1218"/>
              <a:chExt cx="2301" cy="2021"/>
            </a:xfrm>
          </p:grpSpPr>
          <p:sp>
            <p:nvSpPr>
              <p:cNvPr id="11" name="Oval 883"/>
              <p:cNvSpPr>
                <a:spLocks noChangeArrowheads="1"/>
              </p:cNvSpPr>
              <p:nvPr/>
            </p:nvSpPr>
            <p:spPr bwMode="auto">
              <a:xfrm>
                <a:off x="2775" y="1890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12" name="Group 876"/>
              <p:cNvGrpSpPr>
                <a:grpSpLocks/>
              </p:cNvGrpSpPr>
              <p:nvPr/>
            </p:nvGrpSpPr>
            <p:grpSpPr bwMode="auto">
              <a:xfrm>
                <a:off x="1355" y="1257"/>
                <a:ext cx="854" cy="240"/>
                <a:chOff x="1772" y="1755"/>
                <a:chExt cx="854" cy="240"/>
              </a:xfrm>
            </p:grpSpPr>
            <p:sp>
              <p:nvSpPr>
                <p:cNvPr id="287" name="AutoShape 882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88" name="AutoShape 881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89" name="AutoShape 880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90" name="AutoShape 879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91" name="AutoShape 878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92" name="AutoShape 877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" name="Group 869"/>
              <p:cNvGrpSpPr>
                <a:grpSpLocks/>
              </p:cNvGrpSpPr>
              <p:nvPr/>
            </p:nvGrpSpPr>
            <p:grpSpPr bwMode="auto">
              <a:xfrm>
                <a:off x="1672" y="1431"/>
                <a:ext cx="854" cy="240"/>
                <a:chOff x="1772" y="1755"/>
                <a:chExt cx="854" cy="240"/>
              </a:xfrm>
            </p:grpSpPr>
            <p:sp>
              <p:nvSpPr>
                <p:cNvPr id="281" name="AutoShape 875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82" name="AutoShape 874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83" name="AutoShape 873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84" name="AutoShape 872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85" name="AutoShape 871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86" name="AutoShape 870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4" name="Group 862"/>
              <p:cNvGrpSpPr>
                <a:grpSpLocks/>
              </p:cNvGrpSpPr>
              <p:nvPr/>
            </p:nvGrpSpPr>
            <p:grpSpPr bwMode="auto">
              <a:xfrm>
                <a:off x="2111" y="1218"/>
                <a:ext cx="854" cy="240"/>
                <a:chOff x="1772" y="1755"/>
                <a:chExt cx="854" cy="240"/>
              </a:xfrm>
            </p:grpSpPr>
            <p:sp>
              <p:nvSpPr>
                <p:cNvPr id="275" name="AutoShape 868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76" name="AutoShape 867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77" name="AutoShape 866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78" name="AutoShape 865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79" name="AutoShape 864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80" name="AutoShape 863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5" name="Group 855"/>
              <p:cNvGrpSpPr>
                <a:grpSpLocks/>
              </p:cNvGrpSpPr>
              <p:nvPr/>
            </p:nvGrpSpPr>
            <p:grpSpPr bwMode="auto">
              <a:xfrm>
                <a:off x="1257" y="1632"/>
                <a:ext cx="854" cy="240"/>
                <a:chOff x="1772" y="1755"/>
                <a:chExt cx="854" cy="240"/>
              </a:xfrm>
            </p:grpSpPr>
            <p:sp>
              <p:nvSpPr>
                <p:cNvPr id="269" name="AutoShape 861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70" name="AutoShape 860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71" name="AutoShape 859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72" name="AutoShape 858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73" name="AutoShape 857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74" name="AutoShape 856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6" name="Group 848"/>
              <p:cNvGrpSpPr>
                <a:grpSpLocks/>
              </p:cNvGrpSpPr>
              <p:nvPr/>
            </p:nvGrpSpPr>
            <p:grpSpPr bwMode="auto">
              <a:xfrm>
                <a:off x="2000" y="1613"/>
                <a:ext cx="854" cy="240"/>
                <a:chOff x="1772" y="1755"/>
                <a:chExt cx="854" cy="240"/>
              </a:xfrm>
            </p:grpSpPr>
            <p:sp>
              <p:nvSpPr>
                <p:cNvPr id="263" name="AutoShape 854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64" name="AutoShape 853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65" name="AutoShape 852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66" name="AutoShape 851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67" name="AutoShape 850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68" name="AutoShape 849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841"/>
              <p:cNvGrpSpPr>
                <a:grpSpLocks/>
              </p:cNvGrpSpPr>
              <p:nvPr/>
            </p:nvGrpSpPr>
            <p:grpSpPr bwMode="auto">
              <a:xfrm>
                <a:off x="2401" y="1407"/>
                <a:ext cx="854" cy="240"/>
                <a:chOff x="1772" y="1755"/>
                <a:chExt cx="854" cy="240"/>
              </a:xfrm>
            </p:grpSpPr>
            <p:sp>
              <p:nvSpPr>
                <p:cNvPr id="257" name="AutoShape 847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8" name="AutoShape 846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9" name="AutoShape 845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60" name="AutoShape 844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61" name="AutoShape 843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62" name="AutoShape 842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18" name="AutoShape 840"/>
              <p:cNvSpPr>
                <a:spLocks noChangeShapeType="1"/>
              </p:cNvSpPr>
              <p:nvPr/>
            </p:nvSpPr>
            <p:spPr bwMode="auto">
              <a:xfrm>
                <a:off x="1239" y="1837"/>
                <a:ext cx="2" cy="6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AutoShape 839"/>
              <p:cNvSpPr>
                <a:spLocks noChangeShapeType="1"/>
              </p:cNvSpPr>
              <p:nvPr/>
            </p:nvSpPr>
            <p:spPr bwMode="auto">
              <a:xfrm flipH="1">
                <a:off x="1656" y="1872"/>
                <a:ext cx="10" cy="6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AutoShape 838"/>
              <p:cNvSpPr>
                <a:spLocks noChangeShapeType="1"/>
              </p:cNvSpPr>
              <p:nvPr/>
            </p:nvSpPr>
            <p:spPr bwMode="auto">
              <a:xfrm>
                <a:off x="2010" y="1837"/>
                <a:ext cx="1" cy="6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" name="AutoShape 837"/>
              <p:cNvSpPr>
                <a:spLocks noChangeShapeType="1"/>
              </p:cNvSpPr>
              <p:nvPr/>
            </p:nvSpPr>
            <p:spPr bwMode="auto">
              <a:xfrm flipH="1">
                <a:off x="2428" y="1853"/>
                <a:ext cx="8" cy="67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2" name="AutoShape 836"/>
              <p:cNvSpPr>
                <a:spLocks noChangeShapeType="1"/>
              </p:cNvSpPr>
              <p:nvPr/>
            </p:nvSpPr>
            <p:spPr bwMode="auto">
              <a:xfrm flipH="1">
                <a:off x="2730" y="1790"/>
                <a:ext cx="11" cy="6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3" name="AutoShape 835"/>
              <p:cNvSpPr>
                <a:spLocks noChangeShapeType="1"/>
              </p:cNvSpPr>
              <p:nvPr/>
            </p:nvSpPr>
            <p:spPr bwMode="auto">
              <a:xfrm>
                <a:off x="2854" y="1645"/>
                <a:ext cx="3" cy="6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24" name="Group 828"/>
              <p:cNvGrpSpPr>
                <a:grpSpLocks/>
              </p:cNvGrpSpPr>
              <p:nvPr/>
            </p:nvGrpSpPr>
            <p:grpSpPr bwMode="auto">
              <a:xfrm>
                <a:off x="961" y="2134"/>
                <a:ext cx="854" cy="240"/>
                <a:chOff x="1416" y="946"/>
                <a:chExt cx="854" cy="240"/>
              </a:xfrm>
            </p:grpSpPr>
            <p:sp>
              <p:nvSpPr>
                <p:cNvPr id="251" name="AutoShape 834"/>
                <p:cNvSpPr>
                  <a:spLocks noChangeShapeType="1"/>
                </p:cNvSpPr>
                <p:nvPr/>
              </p:nvSpPr>
              <p:spPr bwMode="auto">
                <a:xfrm>
                  <a:off x="1416" y="1151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2" name="AutoShape 833"/>
                <p:cNvSpPr>
                  <a:spLocks noChangeShapeType="1"/>
                </p:cNvSpPr>
                <p:nvPr/>
              </p:nvSpPr>
              <p:spPr bwMode="auto">
                <a:xfrm flipH="1">
                  <a:off x="1416" y="1011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3" name="AutoShape 832"/>
                <p:cNvSpPr>
                  <a:spLocks noChangeShapeType="1"/>
                </p:cNvSpPr>
                <p:nvPr/>
              </p:nvSpPr>
              <p:spPr bwMode="auto">
                <a:xfrm flipV="1">
                  <a:off x="1535" y="946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4" name="AutoShape 831"/>
                <p:cNvSpPr>
                  <a:spLocks noChangeShapeType="1"/>
                </p:cNvSpPr>
                <p:nvPr/>
              </p:nvSpPr>
              <p:spPr bwMode="auto">
                <a:xfrm flipV="1">
                  <a:off x="1852" y="1121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5" name="AutoShape 830"/>
                <p:cNvSpPr>
                  <a:spLocks noChangeShapeType="1"/>
                </p:cNvSpPr>
                <p:nvPr/>
              </p:nvSpPr>
              <p:spPr bwMode="auto">
                <a:xfrm flipH="1">
                  <a:off x="2151" y="987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" name="AutoShape 829"/>
                <p:cNvSpPr>
                  <a:spLocks noChangeShapeType="1"/>
                </p:cNvSpPr>
                <p:nvPr/>
              </p:nvSpPr>
              <p:spPr bwMode="auto">
                <a:xfrm>
                  <a:off x="1826" y="946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821"/>
              <p:cNvGrpSpPr>
                <a:grpSpLocks/>
              </p:cNvGrpSpPr>
              <p:nvPr/>
            </p:nvGrpSpPr>
            <p:grpSpPr bwMode="auto">
              <a:xfrm>
                <a:off x="1236" y="2318"/>
                <a:ext cx="854" cy="240"/>
                <a:chOff x="1416" y="946"/>
                <a:chExt cx="854" cy="240"/>
              </a:xfrm>
            </p:grpSpPr>
            <p:sp>
              <p:nvSpPr>
                <p:cNvPr id="245" name="AutoShape 827"/>
                <p:cNvSpPr>
                  <a:spLocks noChangeShapeType="1"/>
                </p:cNvSpPr>
                <p:nvPr/>
              </p:nvSpPr>
              <p:spPr bwMode="auto">
                <a:xfrm>
                  <a:off x="1416" y="1151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46" name="AutoShape 826"/>
                <p:cNvSpPr>
                  <a:spLocks noChangeShapeType="1"/>
                </p:cNvSpPr>
                <p:nvPr/>
              </p:nvSpPr>
              <p:spPr bwMode="auto">
                <a:xfrm flipH="1">
                  <a:off x="1416" y="1011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47" name="AutoShape 825"/>
                <p:cNvSpPr>
                  <a:spLocks noChangeShapeType="1"/>
                </p:cNvSpPr>
                <p:nvPr/>
              </p:nvSpPr>
              <p:spPr bwMode="auto">
                <a:xfrm flipV="1">
                  <a:off x="1535" y="946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48" name="AutoShape 824"/>
                <p:cNvSpPr>
                  <a:spLocks noChangeShapeType="1"/>
                </p:cNvSpPr>
                <p:nvPr/>
              </p:nvSpPr>
              <p:spPr bwMode="auto">
                <a:xfrm flipV="1">
                  <a:off x="1852" y="1121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49" name="AutoShape 823"/>
                <p:cNvSpPr>
                  <a:spLocks noChangeShapeType="1"/>
                </p:cNvSpPr>
                <p:nvPr/>
              </p:nvSpPr>
              <p:spPr bwMode="auto">
                <a:xfrm flipH="1">
                  <a:off x="2151" y="987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0" name="AutoShape 822"/>
                <p:cNvSpPr>
                  <a:spLocks noChangeShapeType="1"/>
                </p:cNvSpPr>
                <p:nvPr/>
              </p:nvSpPr>
              <p:spPr bwMode="auto">
                <a:xfrm>
                  <a:off x="1826" y="946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6" name="Group 814"/>
              <p:cNvGrpSpPr>
                <a:grpSpLocks/>
              </p:cNvGrpSpPr>
              <p:nvPr/>
            </p:nvGrpSpPr>
            <p:grpSpPr bwMode="auto">
              <a:xfrm>
                <a:off x="1987" y="2292"/>
                <a:ext cx="854" cy="240"/>
                <a:chOff x="1416" y="946"/>
                <a:chExt cx="854" cy="240"/>
              </a:xfrm>
            </p:grpSpPr>
            <p:sp>
              <p:nvSpPr>
                <p:cNvPr id="239" name="AutoShape 820"/>
                <p:cNvSpPr>
                  <a:spLocks noChangeShapeType="1"/>
                </p:cNvSpPr>
                <p:nvPr/>
              </p:nvSpPr>
              <p:spPr bwMode="auto">
                <a:xfrm>
                  <a:off x="1416" y="1151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40" name="AutoShape 819"/>
                <p:cNvSpPr>
                  <a:spLocks noChangeShapeType="1"/>
                </p:cNvSpPr>
                <p:nvPr/>
              </p:nvSpPr>
              <p:spPr bwMode="auto">
                <a:xfrm flipH="1">
                  <a:off x="1416" y="1011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41" name="AutoShape 818"/>
                <p:cNvSpPr>
                  <a:spLocks noChangeShapeType="1"/>
                </p:cNvSpPr>
                <p:nvPr/>
              </p:nvSpPr>
              <p:spPr bwMode="auto">
                <a:xfrm flipV="1">
                  <a:off x="1535" y="946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42" name="AutoShape 817"/>
                <p:cNvSpPr>
                  <a:spLocks noChangeShapeType="1"/>
                </p:cNvSpPr>
                <p:nvPr/>
              </p:nvSpPr>
              <p:spPr bwMode="auto">
                <a:xfrm flipV="1">
                  <a:off x="1852" y="1121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43" name="AutoShape 816"/>
                <p:cNvSpPr>
                  <a:spLocks noChangeShapeType="1"/>
                </p:cNvSpPr>
                <p:nvPr/>
              </p:nvSpPr>
              <p:spPr bwMode="auto">
                <a:xfrm flipH="1">
                  <a:off x="2151" y="987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44" name="AutoShape 815"/>
                <p:cNvSpPr>
                  <a:spLocks noChangeShapeType="1"/>
                </p:cNvSpPr>
                <p:nvPr/>
              </p:nvSpPr>
              <p:spPr bwMode="auto">
                <a:xfrm>
                  <a:off x="1826" y="946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7" name="Group 807"/>
              <p:cNvGrpSpPr>
                <a:grpSpLocks/>
              </p:cNvGrpSpPr>
              <p:nvPr/>
            </p:nvGrpSpPr>
            <p:grpSpPr bwMode="auto">
              <a:xfrm>
                <a:off x="2395" y="2094"/>
                <a:ext cx="854" cy="240"/>
                <a:chOff x="4710" y="1653"/>
                <a:chExt cx="854" cy="240"/>
              </a:xfrm>
            </p:grpSpPr>
            <p:sp>
              <p:nvSpPr>
                <p:cNvPr id="233" name="AutoShape 813"/>
                <p:cNvSpPr>
                  <a:spLocks noChangeShapeType="1"/>
                </p:cNvSpPr>
                <p:nvPr/>
              </p:nvSpPr>
              <p:spPr bwMode="auto">
                <a:xfrm>
                  <a:off x="4710" y="1858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34" name="AutoShape 812"/>
                <p:cNvSpPr>
                  <a:spLocks noChangeShapeType="1"/>
                </p:cNvSpPr>
                <p:nvPr/>
              </p:nvSpPr>
              <p:spPr bwMode="auto">
                <a:xfrm flipH="1">
                  <a:off x="4710" y="1718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35" name="AutoShape 811"/>
                <p:cNvSpPr>
                  <a:spLocks noChangeShapeType="1"/>
                </p:cNvSpPr>
                <p:nvPr/>
              </p:nvSpPr>
              <p:spPr bwMode="auto">
                <a:xfrm flipV="1">
                  <a:off x="4829" y="1653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36" name="AutoShape 810"/>
                <p:cNvSpPr>
                  <a:spLocks noChangeShapeType="1"/>
                </p:cNvSpPr>
                <p:nvPr/>
              </p:nvSpPr>
              <p:spPr bwMode="auto">
                <a:xfrm flipV="1">
                  <a:off x="5146" y="1828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37" name="AutoShape 809"/>
                <p:cNvSpPr>
                  <a:spLocks noChangeShapeType="1"/>
                </p:cNvSpPr>
                <p:nvPr/>
              </p:nvSpPr>
              <p:spPr bwMode="auto">
                <a:xfrm flipH="1">
                  <a:off x="5445" y="1694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38" name="AutoShape 808"/>
                <p:cNvSpPr>
                  <a:spLocks noChangeShapeType="1"/>
                </p:cNvSpPr>
                <p:nvPr/>
              </p:nvSpPr>
              <p:spPr bwMode="auto">
                <a:xfrm>
                  <a:off x="5120" y="1653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" name="Group 800"/>
              <p:cNvGrpSpPr>
                <a:grpSpLocks/>
              </p:cNvGrpSpPr>
              <p:nvPr/>
            </p:nvGrpSpPr>
            <p:grpSpPr bwMode="auto">
              <a:xfrm>
                <a:off x="1693" y="2113"/>
                <a:ext cx="854" cy="240"/>
                <a:chOff x="4552" y="1495"/>
                <a:chExt cx="854" cy="240"/>
              </a:xfrm>
            </p:grpSpPr>
            <p:sp>
              <p:nvSpPr>
                <p:cNvPr id="227" name="AutoShape 806"/>
                <p:cNvSpPr>
                  <a:spLocks noChangeShapeType="1"/>
                </p:cNvSpPr>
                <p:nvPr/>
              </p:nvSpPr>
              <p:spPr bwMode="auto">
                <a:xfrm>
                  <a:off x="4552" y="170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8" name="AutoShape 805"/>
                <p:cNvSpPr>
                  <a:spLocks noChangeShapeType="1"/>
                </p:cNvSpPr>
                <p:nvPr/>
              </p:nvSpPr>
              <p:spPr bwMode="auto">
                <a:xfrm flipH="1">
                  <a:off x="4552" y="156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9" name="AutoShape 804"/>
                <p:cNvSpPr>
                  <a:spLocks noChangeShapeType="1"/>
                </p:cNvSpPr>
                <p:nvPr/>
              </p:nvSpPr>
              <p:spPr bwMode="auto">
                <a:xfrm flipV="1">
                  <a:off x="4671" y="149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30" name="AutoShape 803"/>
                <p:cNvSpPr>
                  <a:spLocks noChangeShapeType="1"/>
                </p:cNvSpPr>
                <p:nvPr/>
              </p:nvSpPr>
              <p:spPr bwMode="auto">
                <a:xfrm flipV="1">
                  <a:off x="4988" y="167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31" name="AutoShape 802"/>
                <p:cNvSpPr>
                  <a:spLocks noChangeShapeType="1"/>
                </p:cNvSpPr>
                <p:nvPr/>
              </p:nvSpPr>
              <p:spPr bwMode="auto">
                <a:xfrm flipH="1">
                  <a:off x="5287" y="153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32" name="AutoShape 801"/>
                <p:cNvSpPr>
                  <a:spLocks noChangeShapeType="1"/>
                </p:cNvSpPr>
                <p:nvPr/>
              </p:nvSpPr>
              <p:spPr bwMode="auto">
                <a:xfrm>
                  <a:off x="4962" y="149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" name="Group 793"/>
              <p:cNvGrpSpPr>
                <a:grpSpLocks/>
              </p:cNvGrpSpPr>
              <p:nvPr/>
            </p:nvGrpSpPr>
            <p:grpSpPr bwMode="auto">
              <a:xfrm>
                <a:off x="2082" y="1908"/>
                <a:ext cx="854" cy="240"/>
                <a:chOff x="4552" y="1495"/>
                <a:chExt cx="854" cy="240"/>
              </a:xfrm>
            </p:grpSpPr>
            <p:sp>
              <p:nvSpPr>
                <p:cNvPr id="221" name="AutoShape 799"/>
                <p:cNvSpPr>
                  <a:spLocks noChangeShapeType="1"/>
                </p:cNvSpPr>
                <p:nvPr/>
              </p:nvSpPr>
              <p:spPr bwMode="auto">
                <a:xfrm>
                  <a:off x="4552" y="170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2" name="AutoShape 798"/>
                <p:cNvSpPr>
                  <a:spLocks noChangeShapeType="1"/>
                </p:cNvSpPr>
                <p:nvPr/>
              </p:nvSpPr>
              <p:spPr bwMode="auto">
                <a:xfrm flipH="1">
                  <a:off x="4552" y="156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3" name="AutoShape 797"/>
                <p:cNvSpPr>
                  <a:spLocks noChangeShapeType="1"/>
                </p:cNvSpPr>
                <p:nvPr/>
              </p:nvSpPr>
              <p:spPr bwMode="auto">
                <a:xfrm flipV="1">
                  <a:off x="4671" y="149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4" name="AutoShape 796"/>
                <p:cNvSpPr>
                  <a:spLocks noChangeShapeType="1"/>
                </p:cNvSpPr>
                <p:nvPr/>
              </p:nvSpPr>
              <p:spPr bwMode="auto">
                <a:xfrm flipV="1">
                  <a:off x="4988" y="167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5" name="AutoShape 795"/>
                <p:cNvSpPr>
                  <a:spLocks noChangeShapeType="1"/>
                </p:cNvSpPr>
                <p:nvPr/>
              </p:nvSpPr>
              <p:spPr bwMode="auto">
                <a:xfrm flipH="1">
                  <a:off x="5287" y="153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6" name="AutoShape 794"/>
                <p:cNvSpPr>
                  <a:spLocks noChangeShapeType="1"/>
                </p:cNvSpPr>
                <p:nvPr/>
              </p:nvSpPr>
              <p:spPr bwMode="auto">
                <a:xfrm>
                  <a:off x="4962" y="149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" name="Group 786"/>
              <p:cNvGrpSpPr>
                <a:grpSpLocks/>
              </p:cNvGrpSpPr>
              <p:nvPr/>
            </p:nvGrpSpPr>
            <p:grpSpPr bwMode="auto">
              <a:xfrm>
                <a:off x="1331" y="1938"/>
                <a:ext cx="854" cy="240"/>
                <a:chOff x="4552" y="1495"/>
                <a:chExt cx="854" cy="240"/>
              </a:xfrm>
            </p:grpSpPr>
            <p:sp>
              <p:nvSpPr>
                <p:cNvPr id="215" name="AutoShape 792"/>
                <p:cNvSpPr>
                  <a:spLocks noChangeShapeType="1"/>
                </p:cNvSpPr>
                <p:nvPr/>
              </p:nvSpPr>
              <p:spPr bwMode="auto">
                <a:xfrm>
                  <a:off x="4552" y="170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16" name="AutoShape 791"/>
                <p:cNvSpPr>
                  <a:spLocks noChangeShapeType="1"/>
                </p:cNvSpPr>
                <p:nvPr/>
              </p:nvSpPr>
              <p:spPr bwMode="auto">
                <a:xfrm flipH="1">
                  <a:off x="4552" y="156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17" name="AutoShape 790"/>
                <p:cNvSpPr>
                  <a:spLocks noChangeShapeType="1"/>
                </p:cNvSpPr>
                <p:nvPr/>
              </p:nvSpPr>
              <p:spPr bwMode="auto">
                <a:xfrm flipV="1">
                  <a:off x="4671" y="149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18" name="AutoShape 789"/>
                <p:cNvSpPr>
                  <a:spLocks noChangeShapeType="1"/>
                </p:cNvSpPr>
                <p:nvPr/>
              </p:nvSpPr>
              <p:spPr bwMode="auto">
                <a:xfrm flipV="1">
                  <a:off x="4988" y="167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19" name="AutoShape 788"/>
                <p:cNvSpPr>
                  <a:spLocks noChangeShapeType="1"/>
                </p:cNvSpPr>
                <p:nvPr/>
              </p:nvSpPr>
              <p:spPr bwMode="auto">
                <a:xfrm flipH="1">
                  <a:off x="5287" y="153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0" name="AutoShape 787"/>
                <p:cNvSpPr>
                  <a:spLocks noChangeShapeType="1"/>
                </p:cNvSpPr>
                <p:nvPr/>
              </p:nvSpPr>
              <p:spPr bwMode="auto">
                <a:xfrm>
                  <a:off x="4962" y="149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31" name="AutoShape 785"/>
              <p:cNvSpPr>
                <a:spLocks noChangeShapeType="1"/>
              </p:cNvSpPr>
              <p:nvPr/>
            </p:nvSpPr>
            <p:spPr bwMode="auto">
              <a:xfrm>
                <a:off x="1040" y="1527"/>
                <a:ext cx="24" cy="6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2" name="AutoShape 784"/>
              <p:cNvSpPr>
                <a:spLocks noChangeShapeType="1"/>
              </p:cNvSpPr>
              <p:nvPr/>
            </p:nvSpPr>
            <p:spPr bwMode="auto">
              <a:xfrm flipH="1">
                <a:off x="1331" y="1466"/>
                <a:ext cx="24" cy="66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3" name="AutoShape 783"/>
              <p:cNvSpPr>
                <a:spLocks noChangeShapeType="1"/>
              </p:cNvSpPr>
              <p:nvPr/>
            </p:nvSpPr>
            <p:spPr bwMode="auto">
              <a:xfrm>
                <a:off x="1450" y="1331"/>
                <a:ext cx="24" cy="6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4" name="AutoShape 782"/>
              <p:cNvSpPr>
                <a:spLocks noChangeShapeType="1"/>
              </p:cNvSpPr>
              <p:nvPr/>
            </p:nvSpPr>
            <p:spPr bwMode="auto">
              <a:xfrm>
                <a:off x="1743" y="1253"/>
                <a:ext cx="24" cy="6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5" name="AutoShape 781"/>
              <p:cNvSpPr>
                <a:spLocks noChangeShapeType="1"/>
              </p:cNvSpPr>
              <p:nvPr/>
            </p:nvSpPr>
            <p:spPr bwMode="auto">
              <a:xfrm>
                <a:off x="2129" y="1301"/>
                <a:ext cx="24" cy="6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6" name="AutoShape 780"/>
              <p:cNvSpPr>
                <a:spLocks noChangeShapeType="1"/>
              </p:cNvSpPr>
              <p:nvPr/>
            </p:nvSpPr>
            <p:spPr bwMode="auto">
              <a:xfrm flipH="1">
                <a:off x="2514" y="1222"/>
                <a:ext cx="12" cy="66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AutoShape 779"/>
              <p:cNvSpPr>
                <a:spLocks noChangeShapeType="1"/>
              </p:cNvSpPr>
              <p:nvPr/>
            </p:nvSpPr>
            <p:spPr bwMode="auto">
              <a:xfrm>
                <a:off x="2933" y="1292"/>
                <a:ext cx="24" cy="6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38" name="Group 772"/>
              <p:cNvGrpSpPr>
                <a:grpSpLocks/>
              </p:cNvGrpSpPr>
              <p:nvPr/>
            </p:nvGrpSpPr>
            <p:grpSpPr bwMode="auto">
              <a:xfrm>
                <a:off x="1339" y="1935"/>
                <a:ext cx="854" cy="240"/>
                <a:chOff x="1772" y="1755"/>
                <a:chExt cx="854" cy="240"/>
              </a:xfrm>
            </p:grpSpPr>
            <p:sp>
              <p:nvSpPr>
                <p:cNvPr id="209" name="AutoShape 778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10" name="AutoShape 777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11" name="AutoShape 776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12" name="AutoShape 775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13" name="AutoShape 774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14" name="AutoShape 773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" name="Group 765"/>
              <p:cNvGrpSpPr>
                <a:grpSpLocks/>
              </p:cNvGrpSpPr>
              <p:nvPr/>
            </p:nvGrpSpPr>
            <p:grpSpPr bwMode="auto">
              <a:xfrm>
                <a:off x="1656" y="2109"/>
                <a:ext cx="854" cy="240"/>
                <a:chOff x="1772" y="1755"/>
                <a:chExt cx="854" cy="240"/>
              </a:xfrm>
            </p:grpSpPr>
            <p:sp>
              <p:nvSpPr>
                <p:cNvPr id="203" name="AutoShape 771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04" name="AutoShape 770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05" name="AutoShape 769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06" name="AutoShape 768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07" name="AutoShape 767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08" name="AutoShape 766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0" name="Group 758"/>
              <p:cNvGrpSpPr>
                <a:grpSpLocks/>
              </p:cNvGrpSpPr>
              <p:nvPr/>
            </p:nvGrpSpPr>
            <p:grpSpPr bwMode="auto">
              <a:xfrm>
                <a:off x="2095" y="1896"/>
                <a:ext cx="854" cy="240"/>
                <a:chOff x="1772" y="1755"/>
                <a:chExt cx="854" cy="240"/>
              </a:xfrm>
            </p:grpSpPr>
            <p:sp>
              <p:nvSpPr>
                <p:cNvPr id="197" name="AutoShape 764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8" name="AutoShape 763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9" name="AutoShape 762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00" name="AutoShape 761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01" name="AutoShape 760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02" name="AutoShape 759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1" name="Group 751"/>
              <p:cNvGrpSpPr>
                <a:grpSpLocks/>
              </p:cNvGrpSpPr>
              <p:nvPr/>
            </p:nvGrpSpPr>
            <p:grpSpPr bwMode="auto">
              <a:xfrm>
                <a:off x="1241" y="2310"/>
                <a:ext cx="854" cy="240"/>
                <a:chOff x="1772" y="1755"/>
                <a:chExt cx="854" cy="240"/>
              </a:xfrm>
            </p:grpSpPr>
            <p:sp>
              <p:nvSpPr>
                <p:cNvPr id="191" name="AutoShape 757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2" name="AutoShape 756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3" name="AutoShape 755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4" name="AutoShape 754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5" name="AutoShape 753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6" name="AutoShape 752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2" name="Group 744"/>
              <p:cNvGrpSpPr>
                <a:grpSpLocks/>
              </p:cNvGrpSpPr>
              <p:nvPr/>
            </p:nvGrpSpPr>
            <p:grpSpPr bwMode="auto">
              <a:xfrm>
                <a:off x="1984" y="2291"/>
                <a:ext cx="854" cy="240"/>
                <a:chOff x="1772" y="1755"/>
                <a:chExt cx="854" cy="240"/>
              </a:xfrm>
            </p:grpSpPr>
            <p:sp>
              <p:nvSpPr>
                <p:cNvPr id="185" name="AutoShape 750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6" name="AutoShape 749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7" name="AutoShape 748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8" name="AutoShape 747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9" name="AutoShape 746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0" name="AutoShape 745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3" name="Group 737"/>
              <p:cNvGrpSpPr>
                <a:grpSpLocks/>
              </p:cNvGrpSpPr>
              <p:nvPr/>
            </p:nvGrpSpPr>
            <p:grpSpPr bwMode="auto">
              <a:xfrm>
                <a:off x="2385" y="2085"/>
                <a:ext cx="854" cy="240"/>
                <a:chOff x="1772" y="1755"/>
                <a:chExt cx="854" cy="240"/>
              </a:xfrm>
            </p:grpSpPr>
            <p:sp>
              <p:nvSpPr>
                <p:cNvPr id="179" name="AutoShape 743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0" name="AutoShape 742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1" name="AutoShape 741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2" name="AutoShape 740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3" name="AutoShape 739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4" name="AutoShape 738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44" name="AutoShape 736"/>
              <p:cNvSpPr>
                <a:spLocks noChangeShapeType="1"/>
              </p:cNvSpPr>
              <p:nvPr/>
            </p:nvSpPr>
            <p:spPr bwMode="auto">
              <a:xfrm flipH="1">
                <a:off x="3130" y="1589"/>
                <a:ext cx="6" cy="6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5" name="Oval 735"/>
              <p:cNvSpPr>
                <a:spLocks noChangeArrowheads="1"/>
              </p:cNvSpPr>
              <p:nvPr/>
            </p:nvSpPr>
            <p:spPr bwMode="auto">
              <a:xfrm>
                <a:off x="1598" y="2194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" name="Oval 734"/>
              <p:cNvSpPr>
                <a:spLocks noChangeArrowheads="1"/>
              </p:cNvSpPr>
              <p:nvPr/>
            </p:nvSpPr>
            <p:spPr bwMode="auto">
              <a:xfrm>
                <a:off x="1767" y="1831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" name="Oval 733"/>
              <p:cNvSpPr>
                <a:spLocks noChangeArrowheads="1"/>
              </p:cNvSpPr>
              <p:nvPr/>
            </p:nvSpPr>
            <p:spPr bwMode="auto">
              <a:xfrm>
                <a:off x="2349" y="2166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" name="Oval 732" descr="5%"/>
              <p:cNvSpPr>
                <a:spLocks noChangeArrowheads="1"/>
              </p:cNvSpPr>
              <p:nvPr/>
            </p:nvSpPr>
            <p:spPr bwMode="auto">
              <a:xfrm>
                <a:off x="2011" y="1923"/>
                <a:ext cx="143" cy="143"/>
              </a:xfrm>
              <a:prstGeom prst="ellipse">
                <a:avLst/>
              </a:prstGeom>
              <a:pattFill prst="pct5">
                <a:fgClr>
                  <a:srgbClr val="F2F2F2"/>
                </a:fgClr>
                <a:bgClr>
                  <a:srgbClr val="70707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" name="Oval 731"/>
              <p:cNvSpPr>
                <a:spLocks noChangeArrowheads="1"/>
              </p:cNvSpPr>
              <p:nvPr/>
            </p:nvSpPr>
            <p:spPr bwMode="auto">
              <a:xfrm>
                <a:off x="1307" y="2020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" name="Oval 730"/>
              <p:cNvSpPr>
                <a:spLocks noChangeArrowheads="1"/>
              </p:cNvSpPr>
              <p:nvPr/>
            </p:nvSpPr>
            <p:spPr bwMode="auto">
              <a:xfrm>
                <a:off x="2446" y="1707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1" name="Oval 729"/>
              <p:cNvSpPr>
                <a:spLocks noChangeArrowheads="1"/>
              </p:cNvSpPr>
              <p:nvPr/>
            </p:nvSpPr>
            <p:spPr bwMode="auto">
              <a:xfrm>
                <a:off x="2425" y="1891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2" name="Oval 728"/>
              <p:cNvSpPr>
                <a:spLocks noChangeArrowheads="1"/>
              </p:cNvSpPr>
              <p:nvPr/>
            </p:nvSpPr>
            <p:spPr bwMode="auto">
              <a:xfrm>
                <a:off x="1727" y="1963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3" name="Oval 727"/>
              <p:cNvSpPr>
                <a:spLocks noChangeArrowheads="1"/>
              </p:cNvSpPr>
              <p:nvPr/>
            </p:nvSpPr>
            <p:spPr bwMode="auto">
              <a:xfrm>
                <a:off x="1994" y="2088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4" name="Oval 726"/>
              <p:cNvSpPr>
                <a:spLocks noChangeArrowheads="1"/>
              </p:cNvSpPr>
              <p:nvPr/>
            </p:nvSpPr>
            <p:spPr bwMode="auto">
              <a:xfrm>
                <a:off x="2768" y="2571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55" name="Group 719"/>
              <p:cNvGrpSpPr>
                <a:grpSpLocks/>
              </p:cNvGrpSpPr>
              <p:nvPr/>
            </p:nvGrpSpPr>
            <p:grpSpPr bwMode="auto">
              <a:xfrm>
                <a:off x="1348" y="1938"/>
                <a:ext cx="854" cy="240"/>
                <a:chOff x="1772" y="1755"/>
                <a:chExt cx="854" cy="240"/>
              </a:xfrm>
            </p:grpSpPr>
            <p:sp>
              <p:nvSpPr>
                <p:cNvPr id="173" name="AutoShape 725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4" name="AutoShape 724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5" name="AutoShape 723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6" name="AutoShape 722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7" name="AutoShape 721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8" name="AutoShape 720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6" name="Group 712"/>
              <p:cNvGrpSpPr>
                <a:grpSpLocks/>
              </p:cNvGrpSpPr>
              <p:nvPr/>
            </p:nvGrpSpPr>
            <p:grpSpPr bwMode="auto">
              <a:xfrm>
                <a:off x="1665" y="2112"/>
                <a:ext cx="854" cy="240"/>
                <a:chOff x="1772" y="1755"/>
                <a:chExt cx="854" cy="240"/>
              </a:xfrm>
            </p:grpSpPr>
            <p:sp>
              <p:nvSpPr>
                <p:cNvPr id="167" name="AutoShape 718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8" name="AutoShape 717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9" name="AutoShape 716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0" name="AutoShape 715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1" name="AutoShape 714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2" name="AutoShape 713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" name="Group 705"/>
              <p:cNvGrpSpPr>
                <a:grpSpLocks/>
              </p:cNvGrpSpPr>
              <p:nvPr/>
            </p:nvGrpSpPr>
            <p:grpSpPr bwMode="auto">
              <a:xfrm>
                <a:off x="2104" y="1899"/>
                <a:ext cx="854" cy="240"/>
                <a:chOff x="1772" y="1755"/>
                <a:chExt cx="854" cy="240"/>
              </a:xfrm>
            </p:grpSpPr>
            <p:sp>
              <p:nvSpPr>
                <p:cNvPr id="161" name="AutoShape 711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2" name="AutoShape 710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3" name="AutoShape 709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4" name="AutoShape 708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5" name="AutoShape 707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6" name="AutoShape 706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8" name="Group 698"/>
              <p:cNvGrpSpPr>
                <a:grpSpLocks/>
              </p:cNvGrpSpPr>
              <p:nvPr/>
            </p:nvGrpSpPr>
            <p:grpSpPr bwMode="auto">
              <a:xfrm>
                <a:off x="1250" y="2313"/>
                <a:ext cx="854" cy="240"/>
                <a:chOff x="1772" y="1755"/>
                <a:chExt cx="854" cy="240"/>
              </a:xfrm>
            </p:grpSpPr>
            <p:sp>
              <p:nvSpPr>
                <p:cNvPr id="155" name="AutoShape 704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6" name="AutoShape 703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7" name="AutoShape 702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8" name="AutoShape 701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9" name="AutoShape 700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0" name="AutoShape 699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" name="Group 691"/>
              <p:cNvGrpSpPr>
                <a:grpSpLocks/>
              </p:cNvGrpSpPr>
              <p:nvPr/>
            </p:nvGrpSpPr>
            <p:grpSpPr bwMode="auto">
              <a:xfrm>
                <a:off x="1993" y="2294"/>
                <a:ext cx="854" cy="240"/>
                <a:chOff x="1772" y="1755"/>
                <a:chExt cx="854" cy="240"/>
              </a:xfrm>
            </p:grpSpPr>
            <p:sp>
              <p:nvSpPr>
                <p:cNvPr id="149" name="AutoShape 697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0" name="AutoShape 696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1" name="AutoShape 695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2" name="AutoShape 694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3" name="AutoShape 693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4" name="AutoShape 692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0" name="Group 684"/>
              <p:cNvGrpSpPr>
                <a:grpSpLocks/>
              </p:cNvGrpSpPr>
              <p:nvPr/>
            </p:nvGrpSpPr>
            <p:grpSpPr bwMode="auto">
              <a:xfrm>
                <a:off x="2394" y="2088"/>
                <a:ext cx="854" cy="240"/>
                <a:chOff x="1772" y="1755"/>
                <a:chExt cx="854" cy="240"/>
              </a:xfrm>
            </p:grpSpPr>
            <p:sp>
              <p:nvSpPr>
                <p:cNvPr id="143" name="AutoShape 690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4" name="AutoShape 689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5" name="AutoShape 688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6" name="AutoShape 687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7" name="AutoShape 686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8" name="AutoShape 685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61" name="AutoShape 683"/>
              <p:cNvSpPr>
                <a:spLocks noChangeShapeType="1"/>
              </p:cNvSpPr>
              <p:nvPr/>
            </p:nvSpPr>
            <p:spPr bwMode="auto">
              <a:xfrm>
                <a:off x="1232" y="2518"/>
                <a:ext cx="2" cy="6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2" name="AutoShape 682"/>
              <p:cNvSpPr>
                <a:spLocks noChangeShapeType="1"/>
              </p:cNvSpPr>
              <p:nvPr/>
            </p:nvSpPr>
            <p:spPr bwMode="auto">
              <a:xfrm flipH="1">
                <a:off x="1649" y="2553"/>
                <a:ext cx="10" cy="6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3" name="AutoShape 681"/>
              <p:cNvSpPr>
                <a:spLocks noChangeShapeType="1"/>
              </p:cNvSpPr>
              <p:nvPr/>
            </p:nvSpPr>
            <p:spPr bwMode="auto">
              <a:xfrm>
                <a:off x="2003" y="2518"/>
                <a:ext cx="1" cy="6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4" name="AutoShape 680"/>
              <p:cNvSpPr>
                <a:spLocks noChangeShapeType="1"/>
              </p:cNvSpPr>
              <p:nvPr/>
            </p:nvSpPr>
            <p:spPr bwMode="auto">
              <a:xfrm flipH="1">
                <a:off x="2421" y="2534"/>
                <a:ext cx="8" cy="67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5" name="AutoShape 679"/>
              <p:cNvSpPr>
                <a:spLocks noChangeShapeType="1"/>
              </p:cNvSpPr>
              <p:nvPr/>
            </p:nvSpPr>
            <p:spPr bwMode="auto">
              <a:xfrm flipH="1">
                <a:off x="2723" y="2474"/>
                <a:ext cx="11" cy="6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6" name="AutoShape 678"/>
              <p:cNvSpPr>
                <a:spLocks noChangeShapeType="1"/>
              </p:cNvSpPr>
              <p:nvPr/>
            </p:nvSpPr>
            <p:spPr bwMode="auto">
              <a:xfrm flipH="1">
                <a:off x="2837" y="2326"/>
                <a:ext cx="2" cy="6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67" name="Group 671"/>
              <p:cNvGrpSpPr>
                <a:grpSpLocks/>
              </p:cNvGrpSpPr>
              <p:nvPr/>
            </p:nvGrpSpPr>
            <p:grpSpPr bwMode="auto">
              <a:xfrm>
                <a:off x="954" y="2815"/>
                <a:ext cx="854" cy="240"/>
                <a:chOff x="1416" y="946"/>
                <a:chExt cx="854" cy="240"/>
              </a:xfrm>
            </p:grpSpPr>
            <p:sp>
              <p:nvSpPr>
                <p:cNvPr id="137" name="AutoShape 677"/>
                <p:cNvSpPr>
                  <a:spLocks noChangeShapeType="1"/>
                </p:cNvSpPr>
                <p:nvPr/>
              </p:nvSpPr>
              <p:spPr bwMode="auto">
                <a:xfrm>
                  <a:off x="1416" y="1151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8" name="AutoShape 676"/>
                <p:cNvSpPr>
                  <a:spLocks noChangeShapeType="1"/>
                </p:cNvSpPr>
                <p:nvPr/>
              </p:nvSpPr>
              <p:spPr bwMode="auto">
                <a:xfrm flipH="1">
                  <a:off x="1416" y="1011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9" name="AutoShape 675"/>
                <p:cNvSpPr>
                  <a:spLocks noChangeShapeType="1"/>
                </p:cNvSpPr>
                <p:nvPr/>
              </p:nvSpPr>
              <p:spPr bwMode="auto">
                <a:xfrm flipV="1">
                  <a:off x="1535" y="946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0" name="AutoShape 674"/>
                <p:cNvSpPr>
                  <a:spLocks noChangeShapeType="1"/>
                </p:cNvSpPr>
                <p:nvPr/>
              </p:nvSpPr>
              <p:spPr bwMode="auto">
                <a:xfrm flipV="1">
                  <a:off x="1852" y="1121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1" name="AutoShape 673"/>
                <p:cNvSpPr>
                  <a:spLocks noChangeShapeType="1"/>
                </p:cNvSpPr>
                <p:nvPr/>
              </p:nvSpPr>
              <p:spPr bwMode="auto">
                <a:xfrm flipH="1">
                  <a:off x="2151" y="987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2" name="AutoShape 672"/>
                <p:cNvSpPr>
                  <a:spLocks noChangeShapeType="1"/>
                </p:cNvSpPr>
                <p:nvPr/>
              </p:nvSpPr>
              <p:spPr bwMode="auto">
                <a:xfrm>
                  <a:off x="1826" y="946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8" name="Group 664"/>
              <p:cNvGrpSpPr>
                <a:grpSpLocks/>
              </p:cNvGrpSpPr>
              <p:nvPr/>
            </p:nvGrpSpPr>
            <p:grpSpPr bwMode="auto">
              <a:xfrm>
                <a:off x="1229" y="2999"/>
                <a:ext cx="854" cy="240"/>
                <a:chOff x="1416" y="946"/>
                <a:chExt cx="854" cy="240"/>
              </a:xfrm>
            </p:grpSpPr>
            <p:sp>
              <p:nvSpPr>
                <p:cNvPr id="131" name="AutoShape 670"/>
                <p:cNvSpPr>
                  <a:spLocks noChangeShapeType="1"/>
                </p:cNvSpPr>
                <p:nvPr/>
              </p:nvSpPr>
              <p:spPr bwMode="auto">
                <a:xfrm>
                  <a:off x="1416" y="1151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2" name="AutoShape 669"/>
                <p:cNvSpPr>
                  <a:spLocks noChangeShapeType="1"/>
                </p:cNvSpPr>
                <p:nvPr/>
              </p:nvSpPr>
              <p:spPr bwMode="auto">
                <a:xfrm flipH="1">
                  <a:off x="1416" y="1011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3" name="AutoShape 668"/>
                <p:cNvSpPr>
                  <a:spLocks noChangeShapeType="1"/>
                </p:cNvSpPr>
                <p:nvPr/>
              </p:nvSpPr>
              <p:spPr bwMode="auto">
                <a:xfrm flipV="1">
                  <a:off x="1535" y="946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4" name="AutoShape 667"/>
                <p:cNvSpPr>
                  <a:spLocks noChangeShapeType="1"/>
                </p:cNvSpPr>
                <p:nvPr/>
              </p:nvSpPr>
              <p:spPr bwMode="auto">
                <a:xfrm flipV="1">
                  <a:off x="1852" y="1121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5" name="AutoShape 666"/>
                <p:cNvSpPr>
                  <a:spLocks noChangeShapeType="1"/>
                </p:cNvSpPr>
                <p:nvPr/>
              </p:nvSpPr>
              <p:spPr bwMode="auto">
                <a:xfrm flipH="1">
                  <a:off x="2151" y="987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6" name="AutoShape 665"/>
                <p:cNvSpPr>
                  <a:spLocks noChangeShapeType="1"/>
                </p:cNvSpPr>
                <p:nvPr/>
              </p:nvSpPr>
              <p:spPr bwMode="auto">
                <a:xfrm>
                  <a:off x="1826" y="946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69" name="AutoShape 663"/>
              <p:cNvSpPr>
                <a:spLocks noChangeShapeType="1"/>
              </p:cNvSpPr>
              <p:nvPr/>
            </p:nvSpPr>
            <p:spPr bwMode="auto">
              <a:xfrm flipH="1">
                <a:off x="1980" y="3038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0" name="AutoShape 662"/>
              <p:cNvSpPr>
                <a:spLocks noChangeShapeType="1"/>
              </p:cNvSpPr>
              <p:nvPr/>
            </p:nvSpPr>
            <p:spPr bwMode="auto">
              <a:xfrm flipV="1">
                <a:off x="2099" y="2973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71" name="Group 655"/>
              <p:cNvGrpSpPr>
                <a:grpSpLocks/>
              </p:cNvGrpSpPr>
              <p:nvPr/>
            </p:nvGrpSpPr>
            <p:grpSpPr bwMode="auto">
              <a:xfrm>
                <a:off x="2075" y="2580"/>
                <a:ext cx="854" cy="240"/>
                <a:chOff x="4552" y="1495"/>
                <a:chExt cx="854" cy="240"/>
              </a:xfrm>
            </p:grpSpPr>
            <p:sp>
              <p:nvSpPr>
                <p:cNvPr id="125" name="AutoShape 661"/>
                <p:cNvSpPr>
                  <a:spLocks noChangeShapeType="1"/>
                </p:cNvSpPr>
                <p:nvPr/>
              </p:nvSpPr>
              <p:spPr bwMode="auto">
                <a:xfrm>
                  <a:off x="4552" y="170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6" name="AutoShape 660"/>
                <p:cNvSpPr>
                  <a:spLocks noChangeShapeType="1"/>
                </p:cNvSpPr>
                <p:nvPr/>
              </p:nvSpPr>
              <p:spPr bwMode="auto">
                <a:xfrm flipH="1">
                  <a:off x="4552" y="156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7" name="AutoShape 659"/>
                <p:cNvSpPr>
                  <a:spLocks noChangeShapeType="1"/>
                </p:cNvSpPr>
                <p:nvPr/>
              </p:nvSpPr>
              <p:spPr bwMode="auto">
                <a:xfrm flipV="1">
                  <a:off x="4671" y="149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8" name="AutoShape 658"/>
                <p:cNvSpPr>
                  <a:spLocks noChangeShapeType="1"/>
                </p:cNvSpPr>
                <p:nvPr/>
              </p:nvSpPr>
              <p:spPr bwMode="auto">
                <a:xfrm flipV="1">
                  <a:off x="4988" y="167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9" name="AutoShape 657"/>
                <p:cNvSpPr>
                  <a:spLocks noChangeShapeType="1"/>
                </p:cNvSpPr>
                <p:nvPr/>
              </p:nvSpPr>
              <p:spPr bwMode="auto">
                <a:xfrm flipH="1">
                  <a:off x="5287" y="153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0" name="AutoShape 656"/>
                <p:cNvSpPr>
                  <a:spLocks noChangeShapeType="1"/>
                </p:cNvSpPr>
                <p:nvPr/>
              </p:nvSpPr>
              <p:spPr bwMode="auto">
                <a:xfrm>
                  <a:off x="4962" y="149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2" name="Group 648"/>
              <p:cNvGrpSpPr>
                <a:grpSpLocks/>
              </p:cNvGrpSpPr>
              <p:nvPr/>
            </p:nvGrpSpPr>
            <p:grpSpPr bwMode="auto">
              <a:xfrm>
                <a:off x="1324" y="2619"/>
                <a:ext cx="854" cy="240"/>
                <a:chOff x="4552" y="1495"/>
                <a:chExt cx="854" cy="240"/>
              </a:xfrm>
            </p:grpSpPr>
            <p:sp>
              <p:nvSpPr>
                <p:cNvPr id="119" name="AutoShape 654"/>
                <p:cNvSpPr>
                  <a:spLocks noChangeShapeType="1"/>
                </p:cNvSpPr>
                <p:nvPr/>
              </p:nvSpPr>
              <p:spPr bwMode="auto">
                <a:xfrm>
                  <a:off x="4552" y="170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0" name="AutoShape 653"/>
                <p:cNvSpPr>
                  <a:spLocks noChangeShapeType="1"/>
                </p:cNvSpPr>
                <p:nvPr/>
              </p:nvSpPr>
              <p:spPr bwMode="auto">
                <a:xfrm flipH="1">
                  <a:off x="4552" y="156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1" name="AutoShape 652"/>
                <p:cNvSpPr>
                  <a:spLocks noChangeShapeType="1"/>
                </p:cNvSpPr>
                <p:nvPr/>
              </p:nvSpPr>
              <p:spPr bwMode="auto">
                <a:xfrm flipV="1">
                  <a:off x="4671" y="149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2" name="AutoShape 651"/>
                <p:cNvSpPr>
                  <a:spLocks noChangeShapeType="1"/>
                </p:cNvSpPr>
                <p:nvPr/>
              </p:nvSpPr>
              <p:spPr bwMode="auto">
                <a:xfrm flipV="1">
                  <a:off x="4988" y="167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3" name="AutoShape 650"/>
                <p:cNvSpPr>
                  <a:spLocks noChangeShapeType="1"/>
                </p:cNvSpPr>
                <p:nvPr/>
              </p:nvSpPr>
              <p:spPr bwMode="auto">
                <a:xfrm flipH="1">
                  <a:off x="5287" y="153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4" name="AutoShape 649"/>
                <p:cNvSpPr>
                  <a:spLocks noChangeShapeType="1"/>
                </p:cNvSpPr>
                <p:nvPr/>
              </p:nvSpPr>
              <p:spPr bwMode="auto">
                <a:xfrm>
                  <a:off x="4962" y="149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73" name="AutoShape 647"/>
              <p:cNvSpPr>
                <a:spLocks noChangeShapeType="1"/>
              </p:cNvSpPr>
              <p:nvPr/>
            </p:nvSpPr>
            <p:spPr bwMode="auto">
              <a:xfrm>
                <a:off x="1033" y="2208"/>
                <a:ext cx="24" cy="6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" name="AutoShape 646"/>
              <p:cNvSpPr>
                <a:spLocks noChangeShapeType="1"/>
              </p:cNvSpPr>
              <p:nvPr/>
            </p:nvSpPr>
            <p:spPr bwMode="auto">
              <a:xfrm flipH="1">
                <a:off x="1324" y="2147"/>
                <a:ext cx="24" cy="66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5" name="AutoShape 645"/>
              <p:cNvSpPr>
                <a:spLocks noChangeShapeType="1"/>
              </p:cNvSpPr>
              <p:nvPr/>
            </p:nvSpPr>
            <p:spPr bwMode="auto">
              <a:xfrm>
                <a:off x="1443" y="2012"/>
                <a:ext cx="24" cy="6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6" name="AutoShape 644"/>
              <p:cNvSpPr>
                <a:spLocks noChangeShapeType="1"/>
              </p:cNvSpPr>
              <p:nvPr/>
            </p:nvSpPr>
            <p:spPr bwMode="auto">
              <a:xfrm>
                <a:off x="1736" y="1934"/>
                <a:ext cx="24" cy="6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7" name="AutoShape 643"/>
              <p:cNvSpPr>
                <a:spLocks noChangeShapeType="1"/>
              </p:cNvSpPr>
              <p:nvPr/>
            </p:nvSpPr>
            <p:spPr bwMode="auto">
              <a:xfrm>
                <a:off x="2122" y="1982"/>
                <a:ext cx="24" cy="6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8" name="AutoShape 642"/>
              <p:cNvSpPr>
                <a:spLocks noChangeShapeType="1"/>
              </p:cNvSpPr>
              <p:nvPr/>
            </p:nvSpPr>
            <p:spPr bwMode="auto">
              <a:xfrm flipH="1">
                <a:off x="2507" y="1903"/>
                <a:ext cx="12" cy="66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9" name="AutoShape 641"/>
              <p:cNvSpPr>
                <a:spLocks noChangeShapeType="1"/>
              </p:cNvSpPr>
              <p:nvPr/>
            </p:nvSpPr>
            <p:spPr bwMode="auto">
              <a:xfrm flipH="1">
                <a:off x="2929" y="1940"/>
                <a:ext cx="18" cy="6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80" name="Group 634"/>
              <p:cNvGrpSpPr>
                <a:grpSpLocks/>
              </p:cNvGrpSpPr>
              <p:nvPr/>
            </p:nvGrpSpPr>
            <p:grpSpPr bwMode="auto">
              <a:xfrm>
                <a:off x="1234" y="2991"/>
                <a:ext cx="854" cy="240"/>
                <a:chOff x="1772" y="1755"/>
                <a:chExt cx="854" cy="240"/>
              </a:xfrm>
            </p:grpSpPr>
            <p:sp>
              <p:nvSpPr>
                <p:cNvPr id="113" name="AutoShape 640"/>
                <p:cNvSpPr>
                  <a:spLocks noChangeShapeType="1"/>
                </p:cNvSpPr>
                <p:nvPr/>
              </p:nvSpPr>
              <p:spPr bwMode="auto">
                <a:xfrm>
                  <a:off x="1772" y="196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4" name="AutoShape 639"/>
                <p:cNvSpPr>
                  <a:spLocks noChangeShapeType="1"/>
                </p:cNvSpPr>
                <p:nvPr/>
              </p:nvSpPr>
              <p:spPr bwMode="auto">
                <a:xfrm flipH="1">
                  <a:off x="1772" y="182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5" name="AutoShape 638"/>
                <p:cNvSpPr>
                  <a:spLocks noChangeShapeType="1"/>
                </p:cNvSpPr>
                <p:nvPr/>
              </p:nvSpPr>
              <p:spPr bwMode="auto">
                <a:xfrm flipV="1">
                  <a:off x="1891" y="175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6" name="AutoShape 637"/>
                <p:cNvSpPr>
                  <a:spLocks noChangeShapeType="1"/>
                </p:cNvSpPr>
                <p:nvPr/>
              </p:nvSpPr>
              <p:spPr bwMode="auto">
                <a:xfrm flipV="1">
                  <a:off x="2208" y="193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7" name="AutoShape 636"/>
                <p:cNvSpPr>
                  <a:spLocks noChangeShapeType="1"/>
                </p:cNvSpPr>
                <p:nvPr/>
              </p:nvSpPr>
              <p:spPr bwMode="auto">
                <a:xfrm flipH="1">
                  <a:off x="2507" y="179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8" name="AutoShape 635"/>
                <p:cNvSpPr>
                  <a:spLocks noChangeShapeType="1"/>
                </p:cNvSpPr>
                <p:nvPr/>
              </p:nvSpPr>
              <p:spPr bwMode="auto">
                <a:xfrm>
                  <a:off x="2182" y="175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81" name="AutoShape 633"/>
              <p:cNvSpPr>
                <a:spLocks noChangeShapeType="1"/>
              </p:cNvSpPr>
              <p:nvPr/>
            </p:nvSpPr>
            <p:spPr bwMode="auto">
              <a:xfrm>
                <a:off x="1977" y="3177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" name="AutoShape 632"/>
              <p:cNvSpPr>
                <a:spLocks noChangeShapeType="1"/>
              </p:cNvSpPr>
              <p:nvPr/>
            </p:nvSpPr>
            <p:spPr bwMode="auto">
              <a:xfrm flipH="1">
                <a:off x="1977" y="3037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3" name="AutoShape 631"/>
              <p:cNvSpPr>
                <a:spLocks noChangeShapeType="1"/>
              </p:cNvSpPr>
              <p:nvPr/>
            </p:nvSpPr>
            <p:spPr bwMode="auto">
              <a:xfrm flipV="1">
                <a:off x="2096" y="2972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4" name="AutoShape 630"/>
              <p:cNvSpPr>
                <a:spLocks noChangeShapeType="1"/>
              </p:cNvSpPr>
              <p:nvPr/>
            </p:nvSpPr>
            <p:spPr bwMode="auto">
              <a:xfrm flipH="1">
                <a:off x="3123" y="2270"/>
                <a:ext cx="6" cy="6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5" name="Oval 629"/>
              <p:cNvSpPr>
                <a:spLocks noChangeArrowheads="1"/>
              </p:cNvSpPr>
              <p:nvPr/>
            </p:nvSpPr>
            <p:spPr bwMode="auto">
              <a:xfrm>
                <a:off x="1591" y="2875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6" name="Oval 628"/>
              <p:cNvSpPr>
                <a:spLocks noChangeArrowheads="1"/>
              </p:cNvSpPr>
              <p:nvPr/>
            </p:nvSpPr>
            <p:spPr bwMode="auto">
              <a:xfrm>
                <a:off x="1760" y="2512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7" name="Oval 627"/>
              <p:cNvSpPr>
                <a:spLocks noChangeArrowheads="1"/>
              </p:cNvSpPr>
              <p:nvPr/>
            </p:nvSpPr>
            <p:spPr bwMode="auto">
              <a:xfrm>
                <a:off x="2342" y="2847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8" name="Oval 626" descr="5%"/>
              <p:cNvSpPr>
                <a:spLocks noChangeArrowheads="1"/>
              </p:cNvSpPr>
              <p:nvPr/>
            </p:nvSpPr>
            <p:spPr bwMode="auto">
              <a:xfrm>
                <a:off x="2004" y="2604"/>
                <a:ext cx="143" cy="143"/>
              </a:xfrm>
              <a:prstGeom prst="ellipse">
                <a:avLst/>
              </a:prstGeom>
              <a:pattFill prst="pct5">
                <a:fgClr>
                  <a:srgbClr val="F2F2F2"/>
                </a:fgClr>
                <a:bgClr>
                  <a:srgbClr val="70707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9" name="Oval 625"/>
              <p:cNvSpPr>
                <a:spLocks noChangeArrowheads="1"/>
              </p:cNvSpPr>
              <p:nvPr/>
            </p:nvSpPr>
            <p:spPr bwMode="auto">
              <a:xfrm>
                <a:off x="1300" y="2701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0" name="Oval 624"/>
              <p:cNvSpPr>
                <a:spLocks noChangeArrowheads="1"/>
              </p:cNvSpPr>
              <p:nvPr/>
            </p:nvSpPr>
            <p:spPr bwMode="auto">
              <a:xfrm>
                <a:off x="2439" y="2388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F2F2F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1" name="Oval 623"/>
              <p:cNvSpPr>
                <a:spLocks noChangeArrowheads="1"/>
              </p:cNvSpPr>
              <p:nvPr/>
            </p:nvSpPr>
            <p:spPr bwMode="auto">
              <a:xfrm>
                <a:off x="2418" y="2572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2" name="Oval 622"/>
              <p:cNvSpPr>
                <a:spLocks noChangeArrowheads="1"/>
              </p:cNvSpPr>
              <p:nvPr/>
            </p:nvSpPr>
            <p:spPr bwMode="auto">
              <a:xfrm>
                <a:off x="1720" y="2644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3" name="Oval 621"/>
              <p:cNvSpPr>
                <a:spLocks noChangeArrowheads="1"/>
              </p:cNvSpPr>
              <p:nvPr/>
            </p:nvSpPr>
            <p:spPr bwMode="auto">
              <a:xfrm>
                <a:off x="1987" y="2769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94" name="Group 614"/>
              <p:cNvGrpSpPr>
                <a:grpSpLocks/>
              </p:cNvGrpSpPr>
              <p:nvPr/>
            </p:nvGrpSpPr>
            <p:grpSpPr bwMode="auto">
              <a:xfrm>
                <a:off x="1696" y="2780"/>
                <a:ext cx="854" cy="240"/>
                <a:chOff x="4552" y="1495"/>
                <a:chExt cx="854" cy="240"/>
              </a:xfrm>
            </p:grpSpPr>
            <p:sp>
              <p:nvSpPr>
                <p:cNvPr id="107" name="AutoShape 620"/>
                <p:cNvSpPr>
                  <a:spLocks noChangeShapeType="1"/>
                </p:cNvSpPr>
                <p:nvPr/>
              </p:nvSpPr>
              <p:spPr bwMode="auto">
                <a:xfrm>
                  <a:off x="4552" y="1700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08" name="AutoShape 619"/>
                <p:cNvSpPr>
                  <a:spLocks noChangeShapeType="1"/>
                </p:cNvSpPr>
                <p:nvPr/>
              </p:nvSpPr>
              <p:spPr bwMode="auto">
                <a:xfrm flipH="1">
                  <a:off x="4552" y="1560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09" name="AutoShape 618"/>
                <p:cNvSpPr>
                  <a:spLocks noChangeShapeType="1"/>
                </p:cNvSpPr>
                <p:nvPr/>
              </p:nvSpPr>
              <p:spPr bwMode="auto">
                <a:xfrm flipV="1">
                  <a:off x="4671" y="1495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0" name="AutoShape 617"/>
                <p:cNvSpPr>
                  <a:spLocks noChangeShapeType="1"/>
                </p:cNvSpPr>
                <p:nvPr/>
              </p:nvSpPr>
              <p:spPr bwMode="auto">
                <a:xfrm flipV="1">
                  <a:off x="4988" y="1670"/>
                  <a:ext cx="317" cy="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1" name="AutoShape 616"/>
                <p:cNvSpPr>
                  <a:spLocks noChangeShapeType="1"/>
                </p:cNvSpPr>
                <p:nvPr/>
              </p:nvSpPr>
              <p:spPr bwMode="auto">
                <a:xfrm flipH="1">
                  <a:off x="5287" y="1536"/>
                  <a:ext cx="119" cy="1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2" name="AutoShape 615"/>
                <p:cNvSpPr>
                  <a:spLocks noChangeShapeType="1"/>
                </p:cNvSpPr>
                <p:nvPr/>
              </p:nvSpPr>
              <p:spPr bwMode="auto">
                <a:xfrm>
                  <a:off x="4962" y="1495"/>
                  <a:ext cx="436" cy="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95" name="AutoShape 613"/>
              <p:cNvSpPr>
                <a:spLocks noChangeShapeType="1"/>
              </p:cNvSpPr>
              <p:nvPr/>
            </p:nvSpPr>
            <p:spPr bwMode="auto">
              <a:xfrm flipH="1">
                <a:off x="2413" y="282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6" name="AutoShape 612"/>
              <p:cNvSpPr>
                <a:spLocks noChangeShapeType="1"/>
              </p:cNvSpPr>
              <p:nvPr/>
            </p:nvSpPr>
            <p:spPr bwMode="auto">
              <a:xfrm flipV="1">
                <a:off x="2532" y="2761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7" name="AutoShape 611"/>
              <p:cNvSpPr>
                <a:spLocks noChangeShapeType="1"/>
              </p:cNvSpPr>
              <p:nvPr/>
            </p:nvSpPr>
            <p:spPr bwMode="auto">
              <a:xfrm flipH="1">
                <a:off x="3118" y="2821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8" name="AutoShape 610"/>
              <p:cNvSpPr>
                <a:spLocks noChangeShapeType="1"/>
              </p:cNvSpPr>
              <p:nvPr/>
            </p:nvSpPr>
            <p:spPr bwMode="auto">
              <a:xfrm>
                <a:off x="2813" y="2772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9" name="AutoShape 607"/>
              <p:cNvSpPr>
                <a:spLocks noChangeShapeType="1"/>
              </p:cNvSpPr>
              <p:nvPr/>
            </p:nvSpPr>
            <p:spPr bwMode="auto">
              <a:xfrm flipV="1">
                <a:off x="2425" y="3148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0" name="AutoShape 606"/>
              <p:cNvSpPr>
                <a:spLocks noChangeShapeType="1"/>
              </p:cNvSpPr>
              <p:nvPr/>
            </p:nvSpPr>
            <p:spPr bwMode="auto">
              <a:xfrm flipH="1">
                <a:off x="2719" y="3015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1" name="AutoShape 605"/>
              <p:cNvSpPr>
                <a:spLocks noChangeShapeType="1"/>
              </p:cNvSpPr>
              <p:nvPr/>
            </p:nvSpPr>
            <p:spPr bwMode="auto">
              <a:xfrm>
                <a:off x="2445" y="2973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2" name="AutoShape 604"/>
              <p:cNvSpPr>
                <a:spLocks noChangeShapeType="1"/>
              </p:cNvSpPr>
              <p:nvPr/>
            </p:nvSpPr>
            <p:spPr bwMode="auto">
              <a:xfrm>
                <a:off x="2451" y="2963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3" name="AutoShape 603"/>
              <p:cNvSpPr>
                <a:spLocks noChangeShapeType="1"/>
              </p:cNvSpPr>
              <p:nvPr/>
            </p:nvSpPr>
            <p:spPr bwMode="auto">
              <a:xfrm>
                <a:off x="2476" y="2967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4" name="AutoShape 602"/>
              <p:cNvSpPr>
                <a:spLocks noChangeShapeType="1"/>
              </p:cNvSpPr>
              <p:nvPr/>
            </p:nvSpPr>
            <p:spPr bwMode="auto">
              <a:xfrm flipV="1">
                <a:off x="2840" y="2937"/>
                <a:ext cx="274" cy="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5" name="AutoShape 601"/>
              <p:cNvSpPr>
                <a:spLocks noChangeShapeType="1"/>
              </p:cNvSpPr>
              <p:nvPr/>
            </p:nvSpPr>
            <p:spPr bwMode="auto">
              <a:xfrm flipH="1">
                <a:off x="3239" y="1480"/>
                <a:ext cx="6" cy="6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6" name="AutoShape 600"/>
              <p:cNvSpPr>
                <a:spLocks noChangeShapeType="1"/>
              </p:cNvSpPr>
              <p:nvPr/>
            </p:nvSpPr>
            <p:spPr bwMode="auto">
              <a:xfrm flipH="1">
                <a:off x="3239" y="2150"/>
                <a:ext cx="6" cy="6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307" name="AutoShape 193"/>
          <p:cNvSpPr>
            <a:spLocks noChangeArrowheads="1"/>
          </p:cNvSpPr>
          <p:nvPr/>
        </p:nvSpPr>
        <p:spPr bwMode="auto">
          <a:xfrm rot="16200000">
            <a:off x="5427339" y="4696312"/>
            <a:ext cx="777077" cy="852763"/>
          </a:xfrm>
          <a:prstGeom prst="hexagon">
            <a:avLst>
              <a:gd name="adj" fmla="val 28614"/>
              <a:gd name="vf" fmla="val 115470"/>
            </a:avLst>
          </a:prstGeom>
          <a:solidFill>
            <a:srgbClr val="DBE5F1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08" name="Text Box 190"/>
          <p:cNvSpPr txBox="1">
            <a:spLocks noChangeArrowheads="1"/>
          </p:cNvSpPr>
          <p:nvPr/>
        </p:nvSpPr>
        <p:spPr bwMode="auto">
          <a:xfrm>
            <a:off x="5798269" y="5060606"/>
            <a:ext cx="285512" cy="44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kumimoji="1" lang="en-US" altLang="zh-TW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09" name="AutoShape 189"/>
          <p:cNvSpPr>
            <a:spLocks noChangeArrowheads="1"/>
          </p:cNvSpPr>
          <p:nvPr/>
        </p:nvSpPr>
        <p:spPr bwMode="auto">
          <a:xfrm rot="16200000">
            <a:off x="5833979" y="5233634"/>
            <a:ext cx="777077" cy="852763"/>
          </a:xfrm>
          <a:prstGeom prst="hexagon">
            <a:avLst>
              <a:gd name="adj" fmla="val 28614"/>
              <a:gd name="vf" fmla="val 115470"/>
            </a:avLst>
          </a:prstGeom>
          <a:noFill/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10" name="AutoShape 188"/>
          <p:cNvSpPr>
            <a:spLocks noChangeArrowheads="1"/>
          </p:cNvSpPr>
          <p:nvPr/>
        </p:nvSpPr>
        <p:spPr bwMode="auto">
          <a:xfrm rot="16200000">
            <a:off x="5871329" y="4122517"/>
            <a:ext cx="777077" cy="852763"/>
          </a:xfrm>
          <a:prstGeom prst="hexagon">
            <a:avLst>
              <a:gd name="adj" fmla="val 28614"/>
              <a:gd name="vf" fmla="val 115470"/>
            </a:avLst>
          </a:prstGeom>
          <a:noFill/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11" name="AutoShape 187"/>
          <p:cNvSpPr>
            <a:spLocks noChangeArrowheads="1"/>
          </p:cNvSpPr>
          <p:nvPr/>
        </p:nvSpPr>
        <p:spPr bwMode="auto">
          <a:xfrm rot="16200000">
            <a:off x="5003472" y="5275113"/>
            <a:ext cx="777077" cy="852763"/>
          </a:xfrm>
          <a:prstGeom prst="hexagon">
            <a:avLst>
              <a:gd name="adj" fmla="val 28614"/>
              <a:gd name="vf" fmla="val 115470"/>
            </a:avLst>
          </a:prstGeom>
          <a:noFill/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12" name="AutoShape 186"/>
          <p:cNvSpPr>
            <a:spLocks noChangeArrowheads="1"/>
          </p:cNvSpPr>
          <p:nvPr/>
        </p:nvSpPr>
        <p:spPr bwMode="auto">
          <a:xfrm rot="16200000">
            <a:off x="5018565" y="4168524"/>
            <a:ext cx="777077" cy="852763"/>
          </a:xfrm>
          <a:prstGeom prst="hexagon">
            <a:avLst>
              <a:gd name="adj" fmla="val 28614"/>
              <a:gd name="vf" fmla="val 115470"/>
            </a:avLst>
          </a:prstGeom>
          <a:noFill/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13" name="AutoShape 185"/>
          <p:cNvSpPr>
            <a:spLocks noChangeShapeType="1"/>
          </p:cNvSpPr>
          <p:nvPr/>
        </p:nvSpPr>
        <p:spPr bwMode="auto">
          <a:xfrm flipH="1">
            <a:off x="5028518" y="4996520"/>
            <a:ext cx="284254" cy="102143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14" name="AutoShape 184"/>
          <p:cNvSpPr>
            <a:spLocks noChangeShapeType="1"/>
          </p:cNvSpPr>
          <p:nvPr/>
        </p:nvSpPr>
        <p:spPr bwMode="auto">
          <a:xfrm>
            <a:off x="5817135" y="5178771"/>
            <a:ext cx="1257" cy="262363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15" name="AutoShape 183"/>
          <p:cNvSpPr>
            <a:spLocks noChangeShapeType="1"/>
          </p:cNvSpPr>
          <p:nvPr/>
        </p:nvSpPr>
        <p:spPr bwMode="auto">
          <a:xfrm flipV="1">
            <a:off x="5900147" y="4951456"/>
            <a:ext cx="315698" cy="196271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16" name="AutoShape 182"/>
          <p:cNvSpPr>
            <a:spLocks noChangeShapeType="1"/>
          </p:cNvSpPr>
          <p:nvPr/>
        </p:nvSpPr>
        <p:spPr bwMode="auto">
          <a:xfrm flipH="1" flipV="1">
            <a:off x="5413394" y="4974488"/>
            <a:ext cx="330791" cy="151209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17" name="AutoShape 181"/>
          <p:cNvSpPr>
            <a:spLocks noChangeShapeType="1"/>
          </p:cNvSpPr>
          <p:nvPr/>
        </p:nvSpPr>
        <p:spPr bwMode="auto">
          <a:xfrm flipV="1">
            <a:off x="5389496" y="4619997"/>
            <a:ext cx="1257" cy="261362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18" name="AutoShape 180"/>
          <p:cNvSpPr>
            <a:spLocks noChangeShapeType="1"/>
          </p:cNvSpPr>
          <p:nvPr/>
        </p:nvSpPr>
        <p:spPr bwMode="auto">
          <a:xfrm flipV="1">
            <a:off x="6266157" y="4594962"/>
            <a:ext cx="1257" cy="261362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19" name="AutoShape 178"/>
          <p:cNvSpPr>
            <a:spLocks noChangeShapeType="1"/>
          </p:cNvSpPr>
          <p:nvPr/>
        </p:nvSpPr>
        <p:spPr bwMode="auto">
          <a:xfrm>
            <a:off x="5868704" y="5502219"/>
            <a:ext cx="310667" cy="201279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20" name="AutoShape 176"/>
          <p:cNvSpPr>
            <a:spLocks noChangeShapeType="1"/>
          </p:cNvSpPr>
          <p:nvPr/>
        </p:nvSpPr>
        <p:spPr bwMode="auto">
          <a:xfrm flipH="1">
            <a:off x="5446096" y="5494209"/>
            <a:ext cx="316957" cy="203282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21" name="AutoShape 150"/>
          <p:cNvSpPr>
            <a:spLocks noChangeShapeType="1"/>
          </p:cNvSpPr>
          <p:nvPr/>
        </p:nvSpPr>
        <p:spPr bwMode="auto">
          <a:xfrm>
            <a:off x="6313951" y="4951456"/>
            <a:ext cx="288028" cy="16222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22" name="Oval 140"/>
          <p:cNvSpPr>
            <a:spLocks noChangeArrowheads="1"/>
          </p:cNvSpPr>
          <p:nvPr/>
        </p:nvSpPr>
        <p:spPr bwMode="auto">
          <a:xfrm>
            <a:off x="5785691" y="5076629"/>
            <a:ext cx="106910" cy="10013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23" name="Oval 139"/>
          <p:cNvSpPr>
            <a:spLocks noChangeArrowheads="1"/>
          </p:cNvSpPr>
          <p:nvPr/>
        </p:nvSpPr>
        <p:spPr bwMode="auto">
          <a:xfrm>
            <a:off x="6179371" y="5653429"/>
            <a:ext cx="106910" cy="10013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24" name="Oval 133"/>
          <p:cNvSpPr>
            <a:spLocks noChangeArrowheads="1"/>
          </p:cNvSpPr>
          <p:nvPr/>
        </p:nvSpPr>
        <p:spPr bwMode="auto">
          <a:xfrm>
            <a:off x="5339185" y="5647420"/>
            <a:ext cx="106910" cy="10013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25" name="Oval 132"/>
          <p:cNvSpPr>
            <a:spLocks noChangeArrowheads="1"/>
          </p:cNvSpPr>
          <p:nvPr/>
        </p:nvSpPr>
        <p:spPr bwMode="auto">
          <a:xfrm>
            <a:off x="4941732" y="5068618"/>
            <a:ext cx="106910" cy="10013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26" name="AutoShape 131"/>
          <p:cNvSpPr>
            <a:spLocks noChangeArrowheads="1"/>
          </p:cNvSpPr>
          <p:nvPr/>
        </p:nvSpPr>
        <p:spPr bwMode="auto">
          <a:xfrm flipH="1">
            <a:off x="5312773" y="4856324"/>
            <a:ext cx="133323" cy="140194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27" name="AutoShape 129"/>
          <p:cNvSpPr>
            <a:spLocks noChangeArrowheads="1"/>
          </p:cNvSpPr>
          <p:nvPr/>
        </p:nvSpPr>
        <p:spPr bwMode="auto">
          <a:xfrm flipH="1">
            <a:off x="6194463" y="4834295"/>
            <a:ext cx="133323" cy="140194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28" name="AutoShape 125"/>
          <p:cNvSpPr>
            <a:spLocks noChangeArrowheads="1"/>
          </p:cNvSpPr>
          <p:nvPr/>
        </p:nvSpPr>
        <p:spPr bwMode="auto">
          <a:xfrm flipH="1">
            <a:off x="5744185" y="5396072"/>
            <a:ext cx="133323" cy="140194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29" name="Oval 106"/>
          <p:cNvSpPr>
            <a:spLocks noChangeArrowheads="1"/>
          </p:cNvSpPr>
          <p:nvPr/>
        </p:nvSpPr>
        <p:spPr bwMode="auto">
          <a:xfrm>
            <a:off x="6579338" y="5061608"/>
            <a:ext cx="106910" cy="10013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30" name="Oval 103"/>
          <p:cNvSpPr>
            <a:spLocks noChangeArrowheads="1"/>
          </p:cNvSpPr>
          <p:nvPr/>
        </p:nvSpPr>
        <p:spPr bwMode="auto">
          <a:xfrm>
            <a:off x="6196979" y="4503835"/>
            <a:ext cx="106910" cy="10013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31" name="Oval 102"/>
          <p:cNvSpPr>
            <a:spLocks noChangeArrowheads="1"/>
          </p:cNvSpPr>
          <p:nvPr/>
        </p:nvSpPr>
        <p:spPr bwMode="auto">
          <a:xfrm>
            <a:off x="5339185" y="4534879"/>
            <a:ext cx="106910" cy="10013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32" name="AutoShape 188"/>
          <p:cNvSpPr>
            <a:spLocks noChangeArrowheads="1"/>
          </p:cNvSpPr>
          <p:nvPr/>
        </p:nvSpPr>
        <p:spPr bwMode="auto">
          <a:xfrm rot="16200000">
            <a:off x="6260437" y="4699418"/>
            <a:ext cx="777077" cy="852763"/>
          </a:xfrm>
          <a:prstGeom prst="hexagon">
            <a:avLst>
              <a:gd name="adj" fmla="val 28614"/>
              <a:gd name="vf" fmla="val 115470"/>
            </a:avLst>
          </a:prstGeom>
          <a:noFill/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333" name="AutoShape 188"/>
          <p:cNvSpPr>
            <a:spLocks noChangeArrowheads="1"/>
          </p:cNvSpPr>
          <p:nvPr/>
        </p:nvSpPr>
        <p:spPr bwMode="auto">
          <a:xfrm rot="16200000">
            <a:off x="4573839" y="4719026"/>
            <a:ext cx="777077" cy="852763"/>
          </a:xfrm>
          <a:prstGeom prst="hexagon">
            <a:avLst>
              <a:gd name="adj" fmla="val 28614"/>
              <a:gd name="vf" fmla="val 115470"/>
            </a:avLst>
          </a:prstGeom>
          <a:noFill/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cxnSp>
        <p:nvCxnSpPr>
          <p:cNvPr id="334" name="直線接點 333"/>
          <p:cNvCxnSpPr/>
          <p:nvPr/>
        </p:nvCxnSpPr>
        <p:spPr bwMode="auto">
          <a:xfrm rot="10800000">
            <a:off x="1799701" y="3138448"/>
            <a:ext cx="3165929" cy="2729233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直線接點 334"/>
          <p:cNvCxnSpPr/>
          <p:nvPr/>
        </p:nvCxnSpPr>
        <p:spPr bwMode="auto">
          <a:xfrm rot="10800000">
            <a:off x="4608005" y="2778395"/>
            <a:ext cx="1620175" cy="1368152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3695"/>
            <a:ext cx="8278688" cy="684076"/>
          </a:xfrm>
        </p:spPr>
        <p:txBody>
          <a:bodyPr/>
          <a:lstStyle/>
          <a:p>
            <a:r>
              <a:rPr lang="en-US" altLang="zh-TW" dirty="0" smtClean="0"/>
              <a:t>Hexagonal Prism Ring </a:t>
            </a:r>
            <a:r>
              <a:rPr lang="en-US" altLang="zh-TW" dirty="0" smtClean="0"/>
              <a:t>Pattern (1/4)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951747"/>
            <a:ext cx="7929618" cy="1824234"/>
          </a:xfrm>
        </p:spPr>
        <p:txBody>
          <a:bodyPr>
            <a:noAutofit/>
          </a:bodyPr>
          <a:lstStyle/>
          <a:p>
            <a:pPr eaLnBrk="0" latinLnBrk="0" hangingPunct="0"/>
            <a:r>
              <a:rPr lang="en-US" altLang="zh-TW" sz="2400" dirty="0" smtClean="0"/>
              <a:t>The network space is divided into </a:t>
            </a:r>
            <a:r>
              <a:rPr lang="en-US" altLang="zh-TW" sz="2400" i="1" dirty="0" smtClean="0"/>
              <a:t>N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layers, each of which is of the hexagonal prism ring pattern</a:t>
            </a:r>
            <a:endParaRPr lang="en-US" altLang="zh-TW" sz="2400" dirty="0" smtClean="0"/>
          </a:p>
          <a:p>
            <a:r>
              <a:rPr lang="en-US" altLang="zh-TW" sz="2400" dirty="0" smtClean="0"/>
              <a:t>Layer 1 is </a:t>
            </a:r>
            <a:r>
              <a:rPr lang="en-US" altLang="zh-TW" sz="2400" dirty="0" smtClean="0"/>
              <a:t>covered by a set activated nodes</a:t>
            </a:r>
            <a:br>
              <a:rPr lang="en-US" altLang="zh-TW" sz="2400" dirty="0" smtClean="0"/>
            </a:br>
            <a:r>
              <a:rPr lang="en-US" altLang="zh-TW" sz="2400" dirty="0" smtClean="0"/>
              <a:t>…</a:t>
            </a:r>
            <a:br>
              <a:rPr lang="en-US" altLang="zh-TW" sz="2400" dirty="0" smtClean="0"/>
            </a:br>
            <a:r>
              <a:rPr lang="en-US" altLang="zh-TW" sz="2400" dirty="0" smtClean="0"/>
              <a:t>Layer N is </a:t>
            </a:r>
            <a:r>
              <a:rPr lang="en-US" altLang="zh-TW" sz="2400" dirty="0" smtClean="0"/>
              <a:t>covered </a:t>
            </a:r>
            <a:r>
              <a:rPr lang="en-US" altLang="zh-TW" sz="2400" dirty="0" smtClean="0"/>
              <a:t>by a </a:t>
            </a:r>
            <a:r>
              <a:rPr lang="en-US" altLang="zh-TW" sz="2400" dirty="0" smtClean="0"/>
              <a:t>set activated nodes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2405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Layer 1</a:t>
            </a:r>
            <a:endParaRPr lang="zh-TW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064" y="4444135"/>
            <a:ext cx="158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Layer 2</a:t>
            </a:r>
            <a:endParaRPr lang="zh-TW" altLang="en-US" dirty="0"/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3043969"/>
            <a:ext cx="3048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63988" y="3832067"/>
            <a:ext cx="4416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How to activate nodes to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    cover a layer 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altLang="zh-TW" cap="none" dirty="0" smtClean="0"/>
              <a:t>Outline</a:t>
            </a: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16732"/>
            <a:ext cx="8820472" cy="4608512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Our </a:t>
            </a:r>
            <a:r>
              <a:rPr lang="en-US" altLang="zh-TW" dirty="0" smtClean="0"/>
              <a:t>solution:</a:t>
            </a:r>
          </a:p>
          <a:p>
            <a:pPr lvl="1"/>
            <a:r>
              <a:rPr lang="en-US" altLang="zh-TW" dirty="0" smtClean="0"/>
              <a:t>Hexagonal Prism Ring Pattern</a:t>
            </a:r>
          </a:p>
          <a:p>
            <a:pPr lvl="1"/>
            <a:r>
              <a:rPr lang="en-US" altLang="zh-TW" dirty="0" smtClean="0"/>
              <a:t>3D Optimized Broadcasting Protocol (3DOBP)</a:t>
            </a:r>
          </a:p>
          <a:p>
            <a:r>
              <a:rPr lang="en-US" altLang="zh-TW" dirty="0" smtClean="0"/>
              <a:t>Performance Comparisons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067840" cy="1143000"/>
          </a:xfrm>
        </p:spPr>
        <p:txBody>
          <a:bodyPr/>
          <a:lstStyle/>
          <a:p>
            <a:r>
              <a:rPr lang="en-US" altLang="zh-TW" dirty="0" smtClean="0"/>
              <a:t> Hexagonal Prism Ring Pattern </a:t>
            </a:r>
            <a:r>
              <a:rPr lang="en-US" altLang="zh-TW" dirty="0" smtClean="0"/>
              <a:t>(2/4)</a:t>
            </a: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48737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Reducing spheres to hexagonal prisms</a:t>
            </a:r>
          </a:p>
          <a:p>
            <a:pPr lvl="1"/>
            <a:r>
              <a:rPr lang="en-US" altLang="zh-TW" dirty="0" smtClean="0"/>
              <a:t>The size of hexagonal prisms is </a:t>
            </a:r>
            <a:br>
              <a:rPr lang="en-US" altLang="zh-TW" dirty="0" smtClean="0"/>
            </a:br>
            <a:r>
              <a:rPr lang="en-US" altLang="zh-TW" dirty="0" smtClean="0"/>
              <a:t>determined by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t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Basic procedures to cover a layer of prisms: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(1) Source </a:t>
            </a:r>
            <a:r>
              <a:rPr lang="en-US" altLang="zh-TW" dirty="0" smtClean="0"/>
              <a:t>node </a:t>
            </a:r>
            <a:r>
              <a:rPr lang="en-US" altLang="zh-TW" dirty="0" smtClean="0"/>
              <a:t>initially sends </a:t>
            </a:r>
            <a:r>
              <a:rPr lang="en-US" altLang="zh-TW" dirty="0" smtClean="0"/>
              <a:t>out the broadcast </a:t>
            </a:r>
            <a:r>
              <a:rPr lang="en-US" altLang="zh-TW" dirty="0" smtClean="0"/>
              <a:t>message</a:t>
            </a:r>
          </a:p>
          <a:p>
            <a:pPr lvl="1">
              <a:buNone/>
            </a:pPr>
            <a:r>
              <a:rPr lang="en-US" altLang="zh-TW" dirty="0" smtClean="0"/>
              <a:t>(2) </a:t>
            </a:r>
            <a:r>
              <a:rPr lang="en-US" altLang="zh-TW" dirty="0" smtClean="0"/>
              <a:t>Nodes </a:t>
            </a:r>
            <a:r>
              <a:rPr lang="en-US" altLang="zh-TW" dirty="0" smtClean="0"/>
              <a:t>are activated to </a:t>
            </a:r>
            <a:r>
              <a:rPr lang="en-US" altLang="zh-TW" dirty="0" smtClean="0"/>
              <a:t>form </a:t>
            </a:r>
            <a:r>
              <a:rPr lang="en-US" altLang="zh-TW" b="1" dirty="0" smtClean="0">
                <a:solidFill>
                  <a:srgbClr val="FF0000"/>
                </a:solidFill>
              </a:rPr>
              <a:t>hexagonal </a:t>
            </a:r>
            <a:r>
              <a:rPr lang="en-US" altLang="zh-TW" b="1" dirty="0" smtClean="0">
                <a:solidFill>
                  <a:srgbClr val="FF0000"/>
                </a:solidFill>
              </a:rPr>
              <a:t>prism </a:t>
            </a:r>
            <a:r>
              <a:rPr lang="en-US" altLang="zh-TW" b="1" dirty="0" smtClean="0">
                <a:solidFill>
                  <a:srgbClr val="FF0000"/>
                </a:solidFill>
              </a:rPr>
              <a:t>rings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(3) Repeat </a:t>
            </a:r>
            <a:r>
              <a:rPr lang="en-US" altLang="zh-TW" dirty="0" smtClean="0"/>
              <a:t>steps (1) and (2) </a:t>
            </a:r>
            <a:r>
              <a:rPr lang="en-US" altLang="zh-TW" dirty="0" smtClean="0"/>
              <a:t>until </a:t>
            </a:r>
            <a:r>
              <a:rPr lang="en-US" altLang="zh-TW" dirty="0" smtClean="0"/>
              <a:t>the entire layer is </a:t>
            </a:r>
            <a:r>
              <a:rPr lang="en-US" altLang="zh-TW" dirty="0" smtClean="0"/>
              <a:t>covered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343101" y="1719347"/>
            <a:ext cx="452162" cy="43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</a:rPr>
              <a:t>● 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000956" y="1432028"/>
            <a:ext cx="928694" cy="785818"/>
            <a:chOff x="2884" y="3404"/>
            <a:chExt cx="858" cy="861"/>
          </a:xfrm>
        </p:grpSpPr>
        <p:cxnSp>
          <p:nvCxnSpPr>
            <p:cNvPr id="25606" name="AutoShape 6"/>
            <p:cNvCxnSpPr>
              <a:cxnSpLocks noChangeShapeType="1"/>
            </p:cNvCxnSpPr>
            <p:nvPr/>
          </p:nvCxnSpPr>
          <p:spPr bwMode="auto">
            <a:xfrm>
              <a:off x="2884" y="3612"/>
              <a:ext cx="436" cy="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07" name="AutoShape 7"/>
            <p:cNvCxnSpPr>
              <a:cxnSpLocks noChangeShapeType="1"/>
            </p:cNvCxnSpPr>
            <p:nvPr/>
          </p:nvCxnSpPr>
          <p:spPr bwMode="auto">
            <a:xfrm flipH="1">
              <a:off x="2884" y="3472"/>
              <a:ext cx="119" cy="1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08" name="AutoShape 8"/>
            <p:cNvCxnSpPr>
              <a:cxnSpLocks noChangeShapeType="1"/>
            </p:cNvCxnSpPr>
            <p:nvPr/>
          </p:nvCxnSpPr>
          <p:spPr bwMode="auto">
            <a:xfrm flipV="1">
              <a:off x="3003" y="3407"/>
              <a:ext cx="317" cy="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09" name="AutoShape 9"/>
            <p:cNvCxnSpPr>
              <a:cxnSpLocks noChangeShapeType="1"/>
            </p:cNvCxnSpPr>
            <p:nvPr/>
          </p:nvCxnSpPr>
          <p:spPr bwMode="auto">
            <a:xfrm flipV="1">
              <a:off x="3320" y="3582"/>
              <a:ext cx="317" cy="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0" name="AutoShape 10"/>
            <p:cNvCxnSpPr>
              <a:cxnSpLocks noChangeShapeType="1"/>
            </p:cNvCxnSpPr>
            <p:nvPr/>
          </p:nvCxnSpPr>
          <p:spPr bwMode="auto">
            <a:xfrm flipH="1">
              <a:off x="3631" y="3448"/>
              <a:ext cx="107" cy="1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1" name="AutoShape 11"/>
            <p:cNvCxnSpPr>
              <a:cxnSpLocks noChangeShapeType="1"/>
            </p:cNvCxnSpPr>
            <p:nvPr/>
          </p:nvCxnSpPr>
          <p:spPr bwMode="auto">
            <a:xfrm>
              <a:off x="3319" y="3407"/>
              <a:ext cx="411" cy="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2" name="AutoShape 12"/>
            <p:cNvCxnSpPr>
              <a:cxnSpLocks noChangeShapeType="1"/>
            </p:cNvCxnSpPr>
            <p:nvPr/>
          </p:nvCxnSpPr>
          <p:spPr bwMode="auto">
            <a:xfrm>
              <a:off x="2886" y="3605"/>
              <a:ext cx="1" cy="6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3" name="AutoShape 13"/>
            <p:cNvCxnSpPr>
              <a:cxnSpLocks noChangeShapeType="1"/>
            </p:cNvCxnSpPr>
            <p:nvPr/>
          </p:nvCxnSpPr>
          <p:spPr bwMode="auto">
            <a:xfrm>
              <a:off x="3738" y="3448"/>
              <a:ext cx="4" cy="6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4" name="AutoShape 14"/>
            <p:cNvCxnSpPr>
              <a:cxnSpLocks noChangeShapeType="1"/>
            </p:cNvCxnSpPr>
            <p:nvPr/>
          </p:nvCxnSpPr>
          <p:spPr bwMode="auto">
            <a:xfrm>
              <a:off x="2892" y="4230"/>
              <a:ext cx="436" cy="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5" name="AutoShape 15"/>
            <p:cNvCxnSpPr>
              <a:cxnSpLocks noChangeShapeType="1"/>
            </p:cNvCxnSpPr>
            <p:nvPr/>
          </p:nvCxnSpPr>
          <p:spPr bwMode="auto">
            <a:xfrm flipH="1">
              <a:off x="2892" y="4090"/>
              <a:ext cx="119" cy="1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6" name="AutoShape 16"/>
            <p:cNvCxnSpPr>
              <a:cxnSpLocks noChangeShapeType="1"/>
            </p:cNvCxnSpPr>
            <p:nvPr/>
          </p:nvCxnSpPr>
          <p:spPr bwMode="auto">
            <a:xfrm flipV="1">
              <a:off x="3011" y="4025"/>
              <a:ext cx="317" cy="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7" name="AutoShape 17"/>
            <p:cNvCxnSpPr>
              <a:cxnSpLocks noChangeShapeType="1"/>
            </p:cNvCxnSpPr>
            <p:nvPr/>
          </p:nvCxnSpPr>
          <p:spPr bwMode="auto">
            <a:xfrm flipV="1">
              <a:off x="3328" y="4200"/>
              <a:ext cx="309" cy="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8" name="AutoShape 18"/>
            <p:cNvCxnSpPr>
              <a:cxnSpLocks noChangeShapeType="1"/>
            </p:cNvCxnSpPr>
            <p:nvPr/>
          </p:nvCxnSpPr>
          <p:spPr bwMode="auto">
            <a:xfrm flipH="1">
              <a:off x="3636" y="4060"/>
              <a:ext cx="106" cy="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9" name="AutoShape 19"/>
            <p:cNvCxnSpPr>
              <a:cxnSpLocks noChangeShapeType="1"/>
            </p:cNvCxnSpPr>
            <p:nvPr/>
          </p:nvCxnSpPr>
          <p:spPr bwMode="auto">
            <a:xfrm>
              <a:off x="3319" y="4025"/>
              <a:ext cx="419" cy="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0" name="AutoShape 20"/>
            <p:cNvCxnSpPr>
              <a:cxnSpLocks noChangeShapeType="1"/>
            </p:cNvCxnSpPr>
            <p:nvPr/>
          </p:nvCxnSpPr>
          <p:spPr bwMode="auto">
            <a:xfrm>
              <a:off x="3319" y="3644"/>
              <a:ext cx="1" cy="6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1" name="AutoShape 21"/>
            <p:cNvCxnSpPr>
              <a:cxnSpLocks noChangeShapeType="1"/>
            </p:cNvCxnSpPr>
            <p:nvPr/>
          </p:nvCxnSpPr>
          <p:spPr bwMode="auto">
            <a:xfrm>
              <a:off x="3636" y="3579"/>
              <a:ext cx="1" cy="6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2" name="AutoShape 22"/>
            <p:cNvCxnSpPr>
              <a:cxnSpLocks noChangeShapeType="1"/>
            </p:cNvCxnSpPr>
            <p:nvPr/>
          </p:nvCxnSpPr>
          <p:spPr bwMode="auto">
            <a:xfrm>
              <a:off x="3003" y="3472"/>
              <a:ext cx="1" cy="6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5623" name="AutoShape 23"/>
            <p:cNvCxnSpPr>
              <a:cxnSpLocks noChangeShapeType="1"/>
            </p:cNvCxnSpPr>
            <p:nvPr/>
          </p:nvCxnSpPr>
          <p:spPr bwMode="auto">
            <a:xfrm>
              <a:off x="3318" y="3404"/>
              <a:ext cx="1" cy="6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42" name="Oval 41"/>
          <p:cNvSpPr/>
          <p:nvPr/>
        </p:nvSpPr>
        <p:spPr>
          <a:xfrm>
            <a:off x="6885376" y="1237758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7322427" y="1440451"/>
            <a:ext cx="571504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60132" y="908720"/>
            <a:ext cx="308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/>
              <a:t>R</a:t>
            </a:r>
            <a:r>
              <a:rPr lang="en-US" altLang="zh-TW" sz="2000" baseline="-25000" dirty="0" err="1" smtClean="0"/>
              <a:t>t</a:t>
            </a:r>
            <a:r>
              <a:rPr lang="en-US" altLang="zh-TW" sz="2000" dirty="0" smtClean="0"/>
              <a:t>: Transmission Radius</a:t>
            </a:r>
            <a:endParaRPr lang="zh-TW" alt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431540" y="5805264"/>
            <a:ext cx="3962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Center (Initial) Node</a:t>
            </a:r>
            <a:endParaRPr lang="zh-TW" altLang="en-US" sz="2000" dirty="0"/>
          </a:p>
        </p:txBody>
      </p:sp>
      <p:sp>
        <p:nvSpPr>
          <p:cNvPr id="73" name="Right Arrow 72"/>
          <p:cNvSpPr/>
          <p:nvPr/>
        </p:nvSpPr>
        <p:spPr>
          <a:xfrm>
            <a:off x="2987824" y="537321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342" name="Rectangle 6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3857620" y="4572008"/>
            <a:ext cx="2550584" cy="1557292"/>
            <a:chOff x="3857620" y="4572008"/>
            <a:chExt cx="1808770" cy="1043859"/>
          </a:xfrm>
        </p:grpSpPr>
        <p:sp>
          <p:nvSpPr>
            <p:cNvPr id="71270" name="AutoShape 614"/>
            <p:cNvSpPr>
              <a:spLocks noChangeShapeType="1"/>
            </p:cNvSpPr>
            <p:nvPr/>
          </p:nvSpPr>
          <p:spPr bwMode="auto">
            <a:xfrm>
              <a:off x="3859179" y="4920480"/>
              <a:ext cx="780" cy="5246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225" name="AutoShape 569"/>
            <p:cNvSpPr>
              <a:spLocks noChangeShapeType="1"/>
            </p:cNvSpPr>
            <p:nvPr/>
          </p:nvSpPr>
          <p:spPr bwMode="auto">
            <a:xfrm flipH="1">
              <a:off x="4488687" y="4572008"/>
              <a:ext cx="45719" cy="5000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5" name="Group 550"/>
            <p:cNvGrpSpPr>
              <a:grpSpLocks/>
            </p:cNvGrpSpPr>
            <p:nvPr/>
          </p:nvGrpSpPr>
          <p:grpSpPr bwMode="auto">
            <a:xfrm>
              <a:off x="4091494" y="4897872"/>
              <a:ext cx="665762" cy="187100"/>
              <a:chOff x="1416" y="946"/>
              <a:chExt cx="854" cy="240"/>
            </a:xfrm>
          </p:grpSpPr>
          <p:sp>
            <p:nvSpPr>
              <p:cNvPr id="71212" name="AutoShape 556"/>
              <p:cNvSpPr>
                <a:spLocks noChangeShapeType="1"/>
              </p:cNvSpPr>
              <p:nvPr/>
            </p:nvSpPr>
            <p:spPr bwMode="auto">
              <a:xfrm>
                <a:off x="1416" y="1151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211" name="AutoShape 555"/>
              <p:cNvSpPr>
                <a:spLocks noChangeShapeType="1"/>
              </p:cNvSpPr>
              <p:nvPr/>
            </p:nvSpPr>
            <p:spPr bwMode="auto">
              <a:xfrm flipH="1">
                <a:off x="1416" y="1011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210" name="AutoShape 554"/>
              <p:cNvSpPr>
                <a:spLocks noChangeShapeType="1"/>
              </p:cNvSpPr>
              <p:nvPr/>
            </p:nvSpPr>
            <p:spPr bwMode="auto">
              <a:xfrm flipV="1">
                <a:off x="1535" y="946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209" name="AutoShape 553"/>
              <p:cNvSpPr>
                <a:spLocks noChangeShapeType="1"/>
              </p:cNvSpPr>
              <p:nvPr/>
            </p:nvSpPr>
            <p:spPr bwMode="auto">
              <a:xfrm flipV="1">
                <a:off x="1852" y="1121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208" name="AutoShape 552"/>
              <p:cNvSpPr>
                <a:spLocks noChangeShapeType="1"/>
              </p:cNvSpPr>
              <p:nvPr/>
            </p:nvSpPr>
            <p:spPr bwMode="auto">
              <a:xfrm flipH="1">
                <a:off x="2151" y="987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207" name="AutoShape 551"/>
              <p:cNvSpPr>
                <a:spLocks noChangeShapeType="1"/>
              </p:cNvSpPr>
              <p:nvPr/>
            </p:nvSpPr>
            <p:spPr bwMode="auto">
              <a:xfrm>
                <a:off x="1826" y="946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" name="Group 543"/>
            <p:cNvGrpSpPr>
              <a:grpSpLocks/>
            </p:cNvGrpSpPr>
            <p:nvPr/>
          </p:nvGrpSpPr>
          <p:grpSpPr bwMode="auto">
            <a:xfrm>
              <a:off x="4676960" y="4877603"/>
              <a:ext cx="665762" cy="187100"/>
              <a:chOff x="1416" y="946"/>
              <a:chExt cx="854" cy="240"/>
            </a:xfrm>
          </p:grpSpPr>
          <p:sp>
            <p:nvSpPr>
              <p:cNvPr id="71205" name="AutoShape 549"/>
              <p:cNvSpPr>
                <a:spLocks noChangeShapeType="1"/>
              </p:cNvSpPr>
              <p:nvPr/>
            </p:nvSpPr>
            <p:spPr bwMode="auto">
              <a:xfrm>
                <a:off x="1416" y="1151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204" name="AutoShape 548"/>
              <p:cNvSpPr>
                <a:spLocks noChangeShapeType="1"/>
              </p:cNvSpPr>
              <p:nvPr/>
            </p:nvSpPr>
            <p:spPr bwMode="auto">
              <a:xfrm flipH="1">
                <a:off x="1416" y="1011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203" name="AutoShape 547"/>
              <p:cNvSpPr>
                <a:spLocks noChangeShapeType="1"/>
              </p:cNvSpPr>
              <p:nvPr/>
            </p:nvSpPr>
            <p:spPr bwMode="auto">
              <a:xfrm flipV="1">
                <a:off x="1535" y="946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202" name="AutoShape 546"/>
              <p:cNvSpPr>
                <a:spLocks noChangeShapeType="1"/>
              </p:cNvSpPr>
              <p:nvPr/>
            </p:nvSpPr>
            <p:spPr bwMode="auto">
              <a:xfrm flipV="1">
                <a:off x="1852" y="1121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201" name="AutoShape 545"/>
              <p:cNvSpPr>
                <a:spLocks noChangeShapeType="1"/>
              </p:cNvSpPr>
              <p:nvPr/>
            </p:nvSpPr>
            <p:spPr bwMode="auto">
              <a:xfrm flipH="1">
                <a:off x="2151" y="987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200" name="AutoShape 544"/>
              <p:cNvSpPr>
                <a:spLocks noChangeShapeType="1"/>
              </p:cNvSpPr>
              <p:nvPr/>
            </p:nvSpPr>
            <p:spPr bwMode="auto">
              <a:xfrm>
                <a:off x="1826" y="946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7" name="Group 480"/>
            <p:cNvGrpSpPr>
              <a:grpSpLocks/>
            </p:cNvGrpSpPr>
            <p:nvPr/>
          </p:nvGrpSpPr>
          <p:grpSpPr bwMode="auto">
            <a:xfrm>
              <a:off x="4095392" y="4891635"/>
              <a:ext cx="665762" cy="187100"/>
              <a:chOff x="1772" y="1755"/>
              <a:chExt cx="854" cy="240"/>
            </a:xfrm>
          </p:grpSpPr>
          <p:sp>
            <p:nvSpPr>
              <p:cNvPr id="71142" name="AutoShape 486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141" name="AutoShape 485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140" name="AutoShape 484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139" name="AutoShape 483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138" name="AutoShape 482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137" name="AutoShape 481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8" name="Group 473"/>
            <p:cNvGrpSpPr>
              <a:grpSpLocks/>
            </p:cNvGrpSpPr>
            <p:nvPr/>
          </p:nvGrpSpPr>
          <p:grpSpPr bwMode="auto">
            <a:xfrm>
              <a:off x="4674621" y="4876823"/>
              <a:ext cx="665762" cy="187100"/>
              <a:chOff x="1772" y="1755"/>
              <a:chExt cx="854" cy="240"/>
            </a:xfrm>
          </p:grpSpPr>
          <p:sp>
            <p:nvSpPr>
              <p:cNvPr id="71135" name="AutoShape 479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134" name="AutoShape 478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133" name="AutoShape 477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132" name="AutoShape 476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131" name="AutoShape 475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130" name="AutoShape 474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1110" name="Oval 454"/>
            <p:cNvSpPr>
              <a:spLocks noChangeArrowheads="1"/>
            </p:cNvSpPr>
            <p:nvPr/>
          </p:nvSpPr>
          <p:spPr bwMode="auto">
            <a:xfrm>
              <a:off x="5285813" y="5095106"/>
              <a:ext cx="111480" cy="111480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9" name="Group 426"/>
            <p:cNvGrpSpPr>
              <a:grpSpLocks/>
            </p:cNvGrpSpPr>
            <p:nvPr/>
          </p:nvGrpSpPr>
          <p:grpSpPr bwMode="auto">
            <a:xfrm>
              <a:off x="4102409" y="4893974"/>
              <a:ext cx="665762" cy="187100"/>
              <a:chOff x="1772" y="1755"/>
              <a:chExt cx="854" cy="240"/>
            </a:xfrm>
          </p:grpSpPr>
          <p:sp>
            <p:nvSpPr>
              <p:cNvPr id="71088" name="AutoShape 432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87" name="AutoShape 431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86" name="AutoShape 430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85" name="AutoShape 429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84" name="AutoShape 428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83" name="AutoShape 427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0" name="Group 419"/>
            <p:cNvGrpSpPr>
              <a:grpSpLocks/>
            </p:cNvGrpSpPr>
            <p:nvPr/>
          </p:nvGrpSpPr>
          <p:grpSpPr bwMode="auto">
            <a:xfrm>
              <a:off x="4681637" y="4879162"/>
              <a:ext cx="665762" cy="187100"/>
              <a:chOff x="1772" y="1755"/>
              <a:chExt cx="854" cy="240"/>
            </a:xfrm>
          </p:grpSpPr>
          <p:sp>
            <p:nvSpPr>
              <p:cNvPr id="71081" name="AutoShape 425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80" name="AutoShape 424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79" name="AutoShape 423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78" name="AutoShape 422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77" name="AutoShape 421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76" name="AutoShape 420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1067" name="AutoShape 411"/>
            <p:cNvSpPr>
              <a:spLocks noChangeShapeType="1"/>
            </p:cNvSpPr>
            <p:nvPr/>
          </p:nvSpPr>
          <p:spPr bwMode="auto">
            <a:xfrm>
              <a:off x="4088376" y="5053788"/>
              <a:ext cx="1559" cy="5254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66" name="AutoShape 410"/>
            <p:cNvSpPr>
              <a:spLocks noChangeShapeType="1"/>
            </p:cNvSpPr>
            <p:nvPr/>
          </p:nvSpPr>
          <p:spPr bwMode="auto">
            <a:xfrm flipH="1">
              <a:off x="4413462" y="5081074"/>
              <a:ext cx="7796" cy="5347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65" name="AutoShape 409"/>
            <p:cNvSpPr>
              <a:spLocks noChangeShapeType="1"/>
            </p:cNvSpPr>
            <p:nvPr/>
          </p:nvSpPr>
          <p:spPr bwMode="auto">
            <a:xfrm>
              <a:off x="4689433" y="5053788"/>
              <a:ext cx="780" cy="484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64" name="AutoShape 408"/>
            <p:cNvSpPr>
              <a:spLocks noChangeShapeType="1"/>
            </p:cNvSpPr>
            <p:nvPr/>
          </p:nvSpPr>
          <p:spPr bwMode="auto">
            <a:xfrm flipH="1">
              <a:off x="5015298" y="5066262"/>
              <a:ext cx="6237" cy="528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63" name="AutoShape 407"/>
            <p:cNvSpPr>
              <a:spLocks noChangeShapeType="1"/>
            </p:cNvSpPr>
            <p:nvPr/>
          </p:nvSpPr>
          <p:spPr bwMode="auto">
            <a:xfrm flipH="1">
              <a:off x="5250732" y="5019487"/>
              <a:ext cx="8575" cy="5269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62" name="AutoShape 406"/>
            <p:cNvSpPr>
              <a:spLocks noChangeShapeType="1"/>
            </p:cNvSpPr>
            <p:nvPr/>
          </p:nvSpPr>
          <p:spPr bwMode="auto">
            <a:xfrm flipH="1">
              <a:off x="5339604" y="4904109"/>
              <a:ext cx="1559" cy="5262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1" name="Group 398"/>
            <p:cNvGrpSpPr>
              <a:grpSpLocks/>
            </p:cNvGrpSpPr>
            <p:nvPr/>
          </p:nvGrpSpPr>
          <p:grpSpPr bwMode="auto">
            <a:xfrm>
              <a:off x="3871652" y="5285324"/>
              <a:ext cx="665762" cy="187100"/>
              <a:chOff x="1416" y="946"/>
              <a:chExt cx="854" cy="240"/>
            </a:xfrm>
          </p:grpSpPr>
          <p:sp>
            <p:nvSpPr>
              <p:cNvPr id="71060" name="AutoShape 404"/>
              <p:cNvSpPr>
                <a:spLocks noChangeShapeType="1"/>
              </p:cNvSpPr>
              <p:nvPr/>
            </p:nvSpPr>
            <p:spPr bwMode="auto">
              <a:xfrm>
                <a:off x="1416" y="1151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59" name="AutoShape 403"/>
              <p:cNvSpPr>
                <a:spLocks noChangeShapeType="1"/>
              </p:cNvSpPr>
              <p:nvPr/>
            </p:nvSpPr>
            <p:spPr bwMode="auto">
              <a:xfrm flipH="1">
                <a:off x="1416" y="1011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58" name="AutoShape 402"/>
              <p:cNvSpPr>
                <a:spLocks noChangeShapeType="1"/>
              </p:cNvSpPr>
              <p:nvPr/>
            </p:nvSpPr>
            <p:spPr bwMode="auto">
              <a:xfrm flipV="1">
                <a:off x="1535" y="946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57" name="AutoShape 401"/>
              <p:cNvSpPr>
                <a:spLocks noChangeShapeType="1"/>
              </p:cNvSpPr>
              <p:nvPr/>
            </p:nvSpPr>
            <p:spPr bwMode="auto">
              <a:xfrm flipV="1">
                <a:off x="1852" y="1121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56" name="AutoShape 400"/>
              <p:cNvSpPr>
                <a:spLocks noChangeShapeType="1"/>
              </p:cNvSpPr>
              <p:nvPr/>
            </p:nvSpPr>
            <p:spPr bwMode="auto">
              <a:xfrm flipH="1">
                <a:off x="2151" y="987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55" name="AutoShape 399"/>
              <p:cNvSpPr>
                <a:spLocks noChangeShapeType="1"/>
              </p:cNvSpPr>
              <p:nvPr/>
            </p:nvSpPr>
            <p:spPr bwMode="auto">
              <a:xfrm>
                <a:off x="1826" y="946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2" name="Group 391"/>
            <p:cNvGrpSpPr>
              <a:grpSpLocks/>
            </p:cNvGrpSpPr>
            <p:nvPr/>
          </p:nvGrpSpPr>
          <p:grpSpPr bwMode="auto">
            <a:xfrm>
              <a:off x="4086037" y="5428767"/>
              <a:ext cx="665762" cy="187100"/>
              <a:chOff x="1416" y="946"/>
              <a:chExt cx="854" cy="240"/>
            </a:xfrm>
          </p:grpSpPr>
          <p:sp>
            <p:nvSpPr>
              <p:cNvPr id="71053" name="AutoShape 397"/>
              <p:cNvSpPr>
                <a:spLocks noChangeShapeType="1"/>
              </p:cNvSpPr>
              <p:nvPr/>
            </p:nvSpPr>
            <p:spPr bwMode="auto">
              <a:xfrm>
                <a:off x="1416" y="1151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52" name="AutoShape 396"/>
              <p:cNvSpPr>
                <a:spLocks noChangeShapeType="1"/>
              </p:cNvSpPr>
              <p:nvPr/>
            </p:nvSpPr>
            <p:spPr bwMode="auto">
              <a:xfrm flipH="1">
                <a:off x="1416" y="1011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51" name="AutoShape 395"/>
              <p:cNvSpPr>
                <a:spLocks noChangeShapeType="1"/>
              </p:cNvSpPr>
              <p:nvPr/>
            </p:nvSpPr>
            <p:spPr bwMode="auto">
              <a:xfrm flipV="1">
                <a:off x="1535" y="946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50" name="AutoShape 394"/>
              <p:cNvSpPr>
                <a:spLocks noChangeShapeType="1"/>
              </p:cNvSpPr>
              <p:nvPr/>
            </p:nvSpPr>
            <p:spPr bwMode="auto">
              <a:xfrm flipV="1">
                <a:off x="1852" y="1121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49" name="AutoShape 393"/>
              <p:cNvSpPr>
                <a:spLocks noChangeShapeType="1"/>
              </p:cNvSpPr>
              <p:nvPr/>
            </p:nvSpPr>
            <p:spPr bwMode="auto">
              <a:xfrm flipH="1">
                <a:off x="2151" y="987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48" name="AutoShape 392"/>
              <p:cNvSpPr>
                <a:spLocks noChangeShapeType="1"/>
              </p:cNvSpPr>
              <p:nvPr/>
            </p:nvSpPr>
            <p:spPr bwMode="auto">
              <a:xfrm>
                <a:off x="1826" y="946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1046" name="AutoShape 390"/>
            <p:cNvSpPr>
              <a:spLocks noChangeShapeType="1"/>
            </p:cNvSpPr>
            <p:nvPr/>
          </p:nvSpPr>
          <p:spPr bwMode="auto">
            <a:xfrm>
              <a:off x="4671503" y="5568312"/>
              <a:ext cx="339897" cy="27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45" name="AutoShape 389"/>
            <p:cNvSpPr>
              <a:spLocks noChangeShapeType="1"/>
            </p:cNvSpPr>
            <p:nvPr/>
          </p:nvSpPr>
          <p:spPr bwMode="auto">
            <a:xfrm flipH="1">
              <a:off x="4671503" y="5459171"/>
              <a:ext cx="92770" cy="1060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44" name="AutoShape 388"/>
            <p:cNvSpPr>
              <a:spLocks noChangeShapeType="1"/>
            </p:cNvSpPr>
            <p:nvPr/>
          </p:nvSpPr>
          <p:spPr bwMode="auto">
            <a:xfrm flipV="1">
              <a:off x="4764273" y="5408498"/>
              <a:ext cx="247127" cy="506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43" name="AutoShape 387"/>
            <p:cNvSpPr>
              <a:spLocks noChangeShapeType="1"/>
            </p:cNvSpPr>
            <p:nvPr/>
          </p:nvSpPr>
          <p:spPr bwMode="auto">
            <a:xfrm flipV="1">
              <a:off x="5011400" y="5544925"/>
              <a:ext cx="247127" cy="506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42" name="AutoShape 386"/>
            <p:cNvSpPr>
              <a:spLocks noChangeShapeType="1"/>
            </p:cNvSpPr>
            <p:nvPr/>
          </p:nvSpPr>
          <p:spPr bwMode="auto">
            <a:xfrm flipH="1">
              <a:off x="5247614" y="5440461"/>
              <a:ext cx="92770" cy="1060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41" name="AutoShape 385"/>
            <p:cNvSpPr>
              <a:spLocks noChangeShapeType="1"/>
            </p:cNvSpPr>
            <p:nvPr/>
          </p:nvSpPr>
          <p:spPr bwMode="auto">
            <a:xfrm>
              <a:off x="4991131" y="5408498"/>
              <a:ext cx="339897" cy="27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3" name="Group 378"/>
            <p:cNvGrpSpPr>
              <a:grpSpLocks/>
            </p:cNvGrpSpPr>
            <p:nvPr/>
          </p:nvGrpSpPr>
          <p:grpSpPr bwMode="auto">
            <a:xfrm>
              <a:off x="4745563" y="5102122"/>
              <a:ext cx="665762" cy="187100"/>
              <a:chOff x="4552" y="1495"/>
              <a:chExt cx="854" cy="240"/>
            </a:xfrm>
          </p:grpSpPr>
          <p:sp>
            <p:nvSpPr>
              <p:cNvPr id="71040" name="AutoShape 384"/>
              <p:cNvSpPr>
                <a:spLocks noChangeShapeType="1"/>
              </p:cNvSpPr>
              <p:nvPr/>
            </p:nvSpPr>
            <p:spPr bwMode="auto">
              <a:xfrm>
                <a:off x="4552" y="170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39" name="AutoShape 383"/>
              <p:cNvSpPr>
                <a:spLocks noChangeShapeType="1"/>
              </p:cNvSpPr>
              <p:nvPr/>
            </p:nvSpPr>
            <p:spPr bwMode="auto">
              <a:xfrm flipH="1">
                <a:off x="4552" y="156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38" name="AutoShape 382"/>
              <p:cNvSpPr>
                <a:spLocks noChangeShapeType="1"/>
              </p:cNvSpPr>
              <p:nvPr/>
            </p:nvSpPr>
            <p:spPr bwMode="auto">
              <a:xfrm flipV="1">
                <a:off x="4671" y="149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37" name="AutoShape 381"/>
              <p:cNvSpPr>
                <a:spLocks noChangeShapeType="1"/>
              </p:cNvSpPr>
              <p:nvPr/>
            </p:nvSpPr>
            <p:spPr bwMode="auto">
              <a:xfrm flipV="1">
                <a:off x="4988" y="167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36" name="AutoShape 380"/>
              <p:cNvSpPr>
                <a:spLocks noChangeShapeType="1"/>
              </p:cNvSpPr>
              <p:nvPr/>
            </p:nvSpPr>
            <p:spPr bwMode="auto">
              <a:xfrm flipH="1">
                <a:off x="5287" y="153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35" name="AutoShape 379"/>
              <p:cNvSpPr>
                <a:spLocks noChangeShapeType="1"/>
              </p:cNvSpPr>
              <p:nvPr/>
            </p:nvSpPr>
            <p:spPr bwMode="auto">
              <a:xfrm>
                <a:off x="4962" y="149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4" name="Group 371"/>
            <p:cNvGrpSpPr>
              <a:grpSpLocks/>
            </p:cNvGrpSpPr>
            <p:nvPr/>
          </p:nvGrpSpPr>
          <p:grpSpPr bwMode="auto">
            <a:xfrm>
              <a:off x="4160098" y="5132526"/>
              <a:ext cx="665762" cy="187100"/>
              <a:chOff x="4552" y="1495"/>
              <a:chExt cx="854" cy="240"/>
            </a:xfrm>
          </p:grpSpPr>
          <p:sp>
            <p:nvSpPr>
              <p:cNvPr id="71033" name="AutoShape 377"/>
              <p:cNvSpPr>
                <a:spLocks noChangeShapeType="1"/>
              </p:cNvSpPr>
              <p:nvPr/>
            </p:nvSpPr>
            <p:spPr bwMode="auto">
              <a:xfrm>
                <a:off x="4552" y="170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32" name="AutoShape 376"/>
              <p:cNvSpPr>
                <a:spLocks noChangeShapeType="1"/>
              </p:cNvSpPr>
              <p:nvPr/>
            </p:nvSpPr>
            <p:spPr bwMode="auto">
              <a:xfrm flipH="1">
                <a:off x="4552" y="156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31" name="AutoShape 375"/>
              <p:cNvSpPr>
                <a:spLocks noChangeShapeType="1"/>
              </p:cNvSpPr>
              <p:nvPr/>
            </p:nvSpPr>
            <p:spPr bwMode="auto">
              <a:xfrm flipV="1">
                <a:off x="4671" y="149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30" name="AutoShape 374"/>
              <p:cNvSpPr>
                <a:spLocks noChangeShapeType="1"/>
              </p:cNvSpPr>
              <p:nvPr/>
            </p:nvSpPr>
            <p:spPr bwMode="auto">
              <a:xfrm flipV="1">
                <a:off x="4988" y="167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29" name="AutoShape 373"/>
              <p:cNvSpPr>
                <a:spLocks noChangeShapeType="1"/>
              </p:cNvSpPr>
              <p:nvPr/>
            </p:nvSpPr>
            <p:spPr bwMode="auto">
              <a:xfrm flipH="1">
                <a:off x="5287" y="153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28" name="AutoShape 372"/>
              <p:cNvSpPr>
                <a:spLocks noChangeShapeType="1"/>
              </p:cNvSpPr>
              <p:nvPr/>
            </p:nvSpPr>
            <p:spPr bwMode="auto">
              <a:xfrm>
                <a:off x="4962" y="149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1026" name="AutoShape 370"/>
            <p:cNvSpPr>
              <a:spLocks noChangeShapeType="1"/>
            </p:cNvSpPr>
            <p:nvPr/>
          </p:nvSpPr>
          <p:spPr bwMode="auto">
            <a:xfrm>
              <a:off x="3933239" y="4812118"/>
              <a:ext cx="18710" cy="5238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25" name="AutoShape 369"/>
            <p:cNvSpPr>
              <a:spLocks noChangeShapeType="1"/>
            </p:cNvSpPr>
            <p:nvPr/>
          </p:nvSpPr>
          <p:spPr bwMode="auto">
            <a:xfrm flipH="1">
              <a:off x="4160098" y="4764564"/>
              <a:ext cx="18710" cy="516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24" name="AutoShape 368"/>
            <p:cNvSpPr>
              <a:spLocks noChangeShapeType="1"/>
            </p:cNvSpPr>
            <p:nvPr/>
          </p:nvSpPr>
          <p:spPr bwMode="auto">
            <a:xfrm>
              <a:off x="4252868" y="4659320"/>
              <a:ext cx="18710" cy="5238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21" name="AutoShape 365"/>
            <p:cNvSpPr>
              <a:spLocks noChangeShapeType="1"/>
            </p:cNvSpPr>
            <p:nvPr/>
          </p:nvSpPr>
          <p:spPr bwMode="auto">
            <a:xfrm flipH="1">
              <a:off x="5082342" y="4574346"/>
              <a:ext cx="9355" cy="520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20" name="AutoShape 364"/>
            <p:cNvSpPr>
              <a:spLocks noChangeShapeType="1"/>
            </p:cNvSpPr>
            <p:nvPr/>
          </p:nvSpPr>
          <p:spPr bwMode="auto">
            <a:xfrm flipH="1">
              <a:off x="5411326" y="4603190"/>
              <a:ext cx="14032" cy="5418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5" name="Group 357"/>
            <p:cNvGrpSpPr>
              <a:grpSpLocks/>
            </p:cNvGrpSpPr>
            <p:nvPr/>
          </p:nvGrpSpPr>
          <p:grpSpPr bwMode="auto">
            <a:xfrm>
              <a:off x="4089935" y="5422530"/>
              <a:ext cx="665762" cy="187100"/>
              <a:chOff x="1772" y="1755"/>
              <a:chExt cx="854" cy="240"/>
            </a:xfrm>
          </p:grpSpPr>
          <p:sp>
            <p:nvSpPr>
              <p:cNvPr id="71019" name="AutoShape 363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18" name="AutoShape 362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17" name="AutoShape 361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16" name="AutoShape 360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15" name="AutoShape 359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014" name="AutoShape 358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1012" name="AutoShape 356"/>
            <p:cNvSpPr>
              <a:spLocks noChangeShapeType="1"/>
            </p:cNvSpPr>
            <p:nvPr/>
          </p:nvSpPr>
          <p:spPr bwMode="auto">
            <a:xfrm>
              <a:off x="4669164" y="5567533"/>
              <a:ext cx="339897" cy="27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11" name="AutoShape 355"/>
            <p:cNvSpPr>
              <a:spLocks noChangeShapeType="1"/>
            </p:cNvSpPr>
            <p:nvPr/>
          </p:nvSpPr>
          <p:spPr bwMode="auto">
            <a:xfrm flipH="1">
              <a:off x="4669164" y="5458391"/>
              <a:ext cx="92770" cy="1060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10" name="AutoShape 354"/>
            <p:cNvSpPr>
              <a:spLocks noChangeShapeType="1"/>
            </p:cNvSpPr>
            <p:nvPr/>
          </p:nvSpPr>
          <p:spPr bwMode="auto">
            <a:xfrm flipV="1">
              <a:off x="4761934" y="5407718"/>
              <a:ext cx="247127" cy="506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09" name="AutoShape 353"/>
            <p:cNvSpPr>
              <a:spLocks noChangeShapeType="1"/>
            </p:cNvSpPr>
            <p:nvPr/>
          </p:nvSpPr>
          <p:spPr bwMode="auto">
            <a:xfrm>
              <a:off x="4988793" y="5407718"/>
              <a:ext cx="339897" cy="27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08" name="AutoShape 352"/>
            <p:cNvSpPr>
              <a:spLocks noChangeShapeType="1"/>
            </p:cNvSpPr>
            <p:nvPr/>
          </p:nvSpPr>
          <p:spPr bwMode="auto">
            <a:xfrm flipH="1">
              <a:off x="5562564" y="4860452"/>
              <a:ext cx="4677" cy="5340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07" name="Oval 351"/>
            <p:cNvSpPr>
              <a:spLocks noChangeArrowheads="1"/>
            </p:cNvSpPr>
            <p:nvPr/>
          </p:nvSpPr>
          <p:spPr bwMode="auto">
            <a:xfrm>
              <a:off x="4368246" y="5332099"/>
              <a:ext cx="111480" cy="111480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06" name="Oval 350"/>
            <p:cNvSpPr>
              <a:spLocks noChangeArrowheads="1"/>
            </p:cNvSpPr>
            <p:nvPr/>
          </p:nvSpPr>
          <p:spPr bwMode="auto">
            <a:xfrm>
              <a:off x="4499995" y="5049111"/>
              <a:ext cx="111480" cy="111480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05" name="Oval 349"/>
            <p:cNvSpPr>
              <a:spLocks noChangeArrowheads="1"/>
            </p:cNvSpPr>
            <p:nvPr/>
          </p:nvSpPr>
          <p:spPr bwMode="auto">
            <a:xfrm>
              <a:off x="4953711" y="5310271"/>
              <a:ext cx="111480" cy="111480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04" name="Oval 348" descr="5%"/>
            <p:cNvSpPr>
              <a:spLocks noChangeArrowheads="1"/>
            </p:cNvSpPr>
            <p:nvPr/>
          </p:nvSpPr>
          <p:spPr bwMode="auto">
            <a:xfrm>
              <a:off x="4690213" y="5120832"/>
              <a:ext cx="111480" cy="111480"/>
            </a:xfrm>
            <a:prstGeom prst="ellipse">
              <a:avLst/>
            </a:prstGeom>
            <a:pattFill prst="pct5">
              <a:fgClr>
                <a:srgbClr val="F2F2F2"/>
              </a:fgClr>
              <a:bgClr>
                <a:srgbClr val="707070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03" name="Oval 347"/>
            <p:cNvSpPr>
              <a:spLocks noChangeArrowheads="1"/>
            </p:cNvSpPr>
            <p:nvPr/>
          </p:nvSpPr>
          <p:spPr bwMode="auto">
            <a:xfrm>
              <a:off x="4141388" y="5196452"/>
              <a:ext cx="111480" cy="111480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02" name="Oval 346"/>
            <p:cNvSpPr>
              <a:spLocks noChangeArrowheads="1"/>
            </p:cNvSpPr>
            <p:nvPr/>
          </p:nvSpPr>
          <p:spPr bwMode="auto">
            <a:xfrm>
              <a:off x="5029331" y="4952443"/>
              <a:ext cx="111480" cy="111480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01" name="Oval 345"/>
            <p:cNvSpPr>
              <a:spLocks noChangeArrowheads="1"/>
            </p:cNvSpPr>
            <p:nvPr/>
          </p:nvSpPr>
          <p:spPr bwMode="auto">
            <a:xfrm>
              <a:off x="5012960" y="5095886"/>
              <a:ext cx="111480" cy="111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00" name="Oval 344"/>
            <p:cNvSpPr>
              <a:spLocks noChangeArrowheads="1"/>
            </p:cNvSpPr>
            <p:nvPr/>
          </p:nvSpPr>
          <p:spPr bwMode="auto">
            <a:xfrm>
              <a:off x="4468812" y="5152016"/>
              <a:ext cx="111480" cy="111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999" name="Oval 343"/>
            <p:cNvSpPr>
              <a:spLocks noChangeArrowheads="1"/>
            </p:cNvSpPr>
            <p:nvPr/>
          </p:nvSpPr>
          <p:spPr bwMode="auto">
            <a:xfrm>
              <a:off x="4676960" y="5249463"/>
              <a:ext cx="111480" cy="111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6" name="Group 336"/>
            <p:cNvGrpSpPr>
              <a:grpSpLocks/>
            </p:cNvGrpSpPr>
            <p:nvPr/>
          </p:nvGrpSpPr>
          <p:grpSpPr bwMode="auto">
            <a:xfrm>
              <a:off x="4450102" y="5258039"/>
              <a:ext cx="665762" cy="187100"/>
              <a:chOff x="4552" y="1495"/>
              <a:chExt cx="854" cy="240"/>
            </a:xfrm>
          </p:grpSpPr>
          <p:sp>
            <p:nvSpPr>
              <p:cNvPr id="70998" name="AutoShape 342"/>
              <p:cNvSpPr>
                <a:spLocks noChangeShapeType="1"/>
              </p:cNvSpPr>
              <p:nvPr/>
            </p:nvSpPr>
            <p:spPr bwMode="auto">
              <a:xfrm>
                <a:off x="4552" y="170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0997" name="AutoShape 341"/>
              <p:cNvSpPr>
                <a:spLocks noChangeShapeType="1"/>
              </p:cNvSpPr>
              <p:nvPr/>
            </p:nvSpPr>
            <p:spPr bwMode="auto">
              <a:xfrm flipH="1">
                <a:off x="4552" y="156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0996" name="AutoShape 340"/>
              <p:cNvSpPr>
                <a:spLocks noChangeShapeType="1"/>
              </p:cNvSpPr>
              <p:nvPr/>
            </p:nvSpPr>
            <p:spPr bwMode="auto">
              <a:xfrm flipV="1">
                <a:off x="4671" y="149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0995" name="AutoShape 339"/>
              <p:cNvSpPr>
                <a:spLocks noChangeShapeType="1"/>
              </p:cNvSpPr>
              <p:nvPr/>
            </p:nvSpPr>
            <p:spPr bwMode="auto">
              <a:xfrm flipV="1">
                <a:off x="4988" y="167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0994" name="AutoShape 338"/>
              <p:cNvSpPr>
                <a:spLocks noChangeShapeType="1"/>
              </p:cNvSpPr>
              <p:nvPr/>
            </p:nvSpPr>
            <p:spPr bwMode="auto">
              <a:xfrm flipH="1">
                <a:off x="5287" y="153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0993" name="AutoShape 337"/>
              <p:cNvSpPr>
                <a:spLocks noChangeShapeType="1"/>
              </p:cNvSpPr>
              <p:nvPr/>
            </p:nvSpPr>
            <p:spPr bwMode="auto">
              <a:xfrm>
                <a:off x="4962" y="149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0991" name="AutoShape 335"/>
            <p:cNvSpPr>
              <a:spLocks noChangeShapeType="1"/>
            </p:cNvSpPr>
            <p:nvPr/>
          </p:nvSpPr>
          <p:spPr bwMode="auto">
            <a:xfrm>
              <a:off x="5009062" y="5403041"/>
              <a:ext cx="339897" cy="27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990" name="AutoShape 334"/>
            <p:cNvSpPr>
              <a:spLocks noChangeShapeType="1"/>
            </p:cNvSpPr>
            <p:nvPr/>
          </p:nvSpPr>
          <p:spPr bwMode="auto">
            <a:xfrm flipH="1">
              <a:off x="5009062" y="5293899"/>
              <a:ext cx="92770" cy="1060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989" name="AutoShape 333"/>
            <p:cNvSpPr>
              <a:spLocks noChangeShapeType="1"/>
            </p:cNvSpPr>
            <p:nvPr/>
          </p:nvSpPr>
          <p:spPr bwMode="auto">
            <a:xfrm flipV="1">
              <a:off x="5101832" y="5243227"/>
              <a:ext cx="247127" cy="506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988" name="AutoShape 332"/>
            <p:cNvSpPr>
              <a:spLocks noChangeShapeType="1"/>
            </p:cNvSpPr>
            <p:nvPr/>
          </p:nvSpPr>
          <p:spPr bwMode="auto">
            <a:xfrm flipV="1">
              <a:off x="5348959" y="5386670"/>
              <a:ext cx="213605" cy="436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987" name="AutoShape 331"/>
            <p:cNvSpPr>
              <a:spLocks noChangeShapeType="1"/>
            </p:cNvSpPr>
            <p:nvPr/>
          </p:nvSpPr>
          <p:spPr bwMode="auto">
            <a:xfrm flipH="1">
              <a:off x="5558667" y="5290002"/>
              <a:ext cx="92770" cy="1060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986" name="AutoShape 330"/>
            <p:cNvSpPr>
              <a:spLocks noChangeShapeType="1"/>
            </p:cNvSpPr>
            <p:nvPr/>
          </p:nvSpPr>
          <p:spPr bwMode="auto">
            <a:xfrm>
              <a:off x="5320894" y="5251802"/>
              <a:ext cx="339897" cy="27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7" name="Group 592"/>
            <p:cNvGrpSpPr>
              <a:grpSpLocks/>
            </p:cNvGrpSpPr>
            <p:nvPr/>
          </p:nvGrpSpPr>
          <p:grpSpPr bwMode="auto">
            <a:xfrm>
              <a:off x="5000628" y="4714884"/>
              <a:ext cx="665762" cy="187100"/>
              <a:chOff x="1772" y="1755"/>
              <a:chExt cx="854" cy="240"/>
            </a:xfrm>
          </p:grpSpPr>
          <p:sp>
            <p:nvSpPr>
              <p:cNvPr id="718" name="AutoShape 598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9" name="AutoShape 597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0" name="AutoShape 596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1" name="AutoShape 595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2" name="AutoShape 594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3" name="AutoShape 593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8" name="Group 606"/>
            <p:cNvGrpSpPr>
              <a:grpSpLocks/>
            </p:cNvGrpSpPr>
            <p:nvPr/>
          </p:nvGrpSpPr>
          <p:grpSpPr bwMode="auto">
            <a:xfrm>
              <a:off x="3857620" y="4750697"/>
              <a:ext cx="665762" cy="187100"/>
              <a:chOff x="1772" y="1755"/>
              <a:chExt cx="854" cy="240"/>
            </a:xfrm>
          </p:grpSpPr>
          <p:sp>
            <p:nvSpPr>
              <p:cNvPr id="725" name="AutoShape 612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6" name="AutoShape 611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7" name="AutoShape 610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8" name="AutoShape 609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9" name="AutoShape 608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30" name="AutoShape 607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9" name="Group 606"/>
            <p:cNvGrpSpPr>
              <a:grpSpLocks/>
            </p:cNvGrpSpPr>
            <p:nvPr/>
          </p:nvGrpSpPr>
          <p:grpSpPr bwMode="auto">
            <a:xfrm>
              <a:off x="4429124" y="4738634"/>
              <a:ext cx="665762" cy="187100"/>
              <a:chOff x="1772" y="1755"/>
              <a:chExt cx="854" cy="240"/>
            </a:xfrm>
          </p:grpSpPr>
          <p:sp>
            <p:nvSpPr>
              <p:cNvPr id="732" name="AutoShape 612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33" name="AutoShape 611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34" name="AutoShape 610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35" name="AutoShape 609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36" name="AutoShape 608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37" name="AutoShape 607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0" name="Group 606"/>
            <p:cNvGrpSpPr>
              <a:grpSpLocks/>
            </p:cNvGrpSpPr>
            <p:nvPr/>
          </p:nvGrpSpPr>
          <p:grpSpPr bwMode="auto">
            <a:xfrm>
              <a:off x="4155247" y="4595758"/>
              <a:ext cx="665762" cy="187100"/>
              <a:chOff x="1772" y="1755"/>
              <a:chExt cx="854" cy="240"/>
            </a:xfrm>
          </p:grpSpPr>
          <p:sp>
            <p:nvSpPr>
              <p:cNvPr id="739" name="AutoShape 612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0" name="AutoShape 611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1" name="AutoShape 610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2" name="AutoShape 609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3" name="AutoShape 608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4" name="AutoShape 607"/>
              <p:cNvSpPr>
                <a:spLocks noChangeShapeType="1"/>
              </p:cNvSpPr>
              <p:nvPr/>
            </p:nvSpPr>
            <p:spPr bwMode="auto">
              <a:xfrm>
                <a:off x="2182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1" name="Group 592"/>
            <p:cNvGrpSpPr>
              <a:grpSpLocks/>
            </p:cNvGrpSpPr>
            <p:nvPr/>
          </p:nvGrpSpPr>
          <p:grpSpPr bwMode="auto">
            <a:xfrm>
              <a:off x="4726752" y="4572008"/>
              <a:ext cx="707080" cy="187100"/>
              <a:chOff x="1772" y="1755"/>
              <a:chExt cx="907" cy="240"/>
            </a:xfrm>
          </p:grpSpPr>
          <p:sp>
            <p:nvSpPr>
              <p:cNvPr id="746" name="AutoShape 598"/>
              <p:cNvSpPr>
                <a:spLocks noChangeShapeType="1"/>
              </p:cNvSpPr>
              <p:nvPr/>
            </p:nvSpPr>
            <p:spPr bwMode="auto">
              <a:xfrm>
                <a:off x="1772" y="1960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7" name="AutoShape 597"/>
              <p:cNvSpPr>
                <a:spLocks noChangeShapeType="1"/>
              </p:cNvSpPr>
              <p:nvPr/>
            </p:nvSpPr>
            <p:spPr bwMode="auto">
              <a:xfrm flipH="1">
                <a:off x="1772" y="1820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8" name="AutoShape 596"/>
              <p:cNvSpPr>
                <a:spLocks noChangeShapeType="1"/>
              </p:cNvSpPr>
              <p:nvPr/>
            </p:nvSpPr>
            <p:spPr bwMode="auto">
              <a:xfrm flipV="1">
                <a:off x="1891" y="1755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9" name="AutoShape 595"/>
              <p:cNvSpPr>
                <a:spLocks noChangeShapeType="1"/>
              </p:cNvSpPr>
              <p:nvPr/>
            </p:nvSpPr>
            <p:spPr bwMode="auto">
              <a:xfrm flipV="1">
                <a:off x="2208" y="1930"/>
                <a:ext cx="317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50" name="AutoShape 594"/>
              <p:cNvSpPr>
                <a:spLocks noChangeShapeType="1"/>
              </p:cNvSpPr>
              <p:nvPr/>
            </p:nvSpPr>
            <p:spPr bwMode="auto">
              <a:xfrm flipH="1">
                <a:off x="2507" y="1796"/>
                <a:ext cx="119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51" name="AutoShape 593"/>
              <p:cNvSpPr>
                <a:spLocks noChangeShapeType="1"/>
              </p:cNvSpPr>
              <p:nvPr/>
            </p:nvSpPr>
            <p:spPr bwMode="auto">
              <a:xfrm>
                <a:off x="2243" y="1755"/>
                <a:ext cx="436" cy="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52" name="AutoShape 352"/>
            <p:cNvSpPr>
              <a:spLocks noChangeShapeType="1"/>
            </p:cNvSpPr>
            <p:nvPr/>
          </p:nvSpPr>
          <p:spPr bwMode="auto">
            <a:xfrm flipH="1">
              <a:off x="5643570" y="4786322"/>
              <a:ext cx="4677" cy="5340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93" name="Slide Number Placeholder 19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20</a:t>
            </a:fld>
            <a:endParaRPr lang="en-US" altLang="ko-KR"/>
          </a:p>
        </p:txBody>
      </p:sp>
      <p:sp>
        <p:nvSpPr>
          <p:cNvPr id="195" name="AutoShape 614"/>
          <p:cNvSpPr>
            <a:spLocks noChangeShapeType="1"/>
          </p:cNvSpPr>
          <p:nvPr/>
        </p:nvSpPr>
        <p:spPr bwMode="auto">
          <a:xfrm>
            <a:off x="2198" y="5317024"/>
            <a:ext cx="1100" cy="7827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4" name="Oval 348" descr="5%"/>
          <p:cNvSpPr>
            <a:spLocks noChangeArrowheads="1"/>
          </p:cNvSpPr>
          <p:nvPr/>
        </p:nvSpPr>
        <p:spPr bwMode="auto">
          <a:xfrm>
            <a:off x="2339752" y="5407124"/>
            <a:ext cx="157200" cy="166313"/>
          </a:xfrm>
          <a:prstGeom prst="ellipse">
            <a:avLst/>
          </a:prstGeom>
          <a:pattFill prst="pct5">
            <a:fgClr>
              <a:srgbClr val="F2F2F2"/>
            </a:fgClr>
            <a:bgClr>
              <a:srgbClr val="707070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84434" cy="1143000"/>
          </a:xfrm>
        </p:spPr>
        <p:txBody>
          <a:bodyPr/>
          <a:lstStyle/>
          <a:p>
            <a:r>
              <a:rPr lang="en-US" altLang="zh-TW" dirty="0" smtClean="0"/>
              <a:t>Hexagonal Prism Ring </a:t>
            </a:r>
            <a:r>
              <a:rPr lang="en-US" altLang="zh-TW" dirty="0" smtClean="0"/>
              <a:t>Pattern (3/4)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7498080" cy="1123944"/>
          </a:xfrm>
        </p:spPr>
        <p:txBody>
          <a:bodyPr>
            <a:normAutofit fontScale="92500"/>
          </a:bodyPr>
          <a:lstStyle/>
          <a:p>
            <a:pPr lvl="1"/>
            <a:r>
              <a:rPr lang="en-US" altLang="zh-TW" dirty="0" smtClean="0"/>
              <a:t>To activate nodes to rebroadcast </a:t>
            </a:r>
            <a:r>
              <a:rPr lang="en-US" altLang="zh-TW" b="1" dirty="0" smtClean="0"/>
              <a:t>ring </a:t>
            </a:r>
            <a:r>
              <a:rPr lang="en-US" altLang="zh-TW" b="1" dirty="0" smtClean="0"/>
              <a:t>by </a:t>
            </a:r>
            <a:r>
              <a:rPr lang="en-US" altLang="zh-TW" b="1" dirty="0" smtClean="0"/>
              <a:t>ring </a:t>
            </a:r>
            <a:r>
              <a:rPr lang="en-US" altLang="zh-TW" dirty="0" smtClean="0"/>
              <a:t>(in 2D view)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Nodes on centers of hexagons 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Nodes on vertexes of hexagons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13844" y="2715760"/>
            <a:ext cx="1923534" cy="1722186"/>
            <a:chOff x="1391794" y="1709436"/>
            <a:chExt cx="1923534" cy="1722186"/>
          </a:xfrm>
        </p:grpSpPr>
        <p:sp>
          <p:nvSpPr>
            <p:cNvPr id="5" name="Text Box 103"/>
            <p:cNvSpPr txBox="1">
              <a:spLocks noChangeArrowheads="1"/>
            </p:cNvSpPr>
            <p:nvPr/>
          </p:nvSpPr>
          <p:spPr bwMode="auto">
            <a:xfrm>
              <a:off x="2262536" y="2359860"/>
              <a:ext cx="463226" cy="33045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</a:t>
              </a:r>
              <a:endParaRPr kumimoji="1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 rot="5400000">
              <a:off x="2007999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AutoShape 83"/>
            <p:cNvSpPr>
              <a:spLocks noChangeArrowheads="1"/>
            </p:cNvSpPr>
            <p:nvPr/>
          </p:nvSpPr>
          <p:spPr bwMode="auto">
            <a:xfrm rot="5400000">
              <a:off x="1687743" y="1736173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AutoShape 83"/>
            <p:cNvSpPr>
              <a:spLocks noChangeArrowheads="1"/>
            </p:cNvSpPr>
            <p:nvPr/>
          </p:nvSpPr>
          <p:spPr bwMode="auto">
            <a:xfrm rot="5400000">
              <a:off x="2330685" y="1741225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AutoShape 83"/>
            <p:cNvSpPr>
              <a:spLocks noChangeArrowheads="1"/>
            </p:cNvSpPr>
            <p:nvPr/>
          </p:nvSpPr>
          <p:spPr bwMode="auto">
            <a:xfrm rot="5400000">
              <a:off x="2650941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AutoShape 83"/>
            <p:cNvSpPr>
              <a:spLocks noChangeArrowheads="1"/>
            </p:cNvSpPr>
            <p:nvPr/>
          </p:nvSpPr>
          <p:spPr bwMode="auto">
            <a:xfrm rot="5400000">
              <a:off x="2328255" y="2758609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AutoShape 83"/>
            <p:cNvSpPr>
              <a:spLocks noChangeArrowheads="1"/>
            </p:cNvSpPr>
            <p:nvPr/>
          </p:nvSpPr>
          <p:spPr bwMode="auto">
            <a:xfrm rot="5400000">
              <a:off x="1687743" y="2767235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AutoShape 83"/>
            <p:cNvSpPr>
              <a:spLocks noChangeArrowheads="1"/>
            </p:cNvSpPr>
            <p:nvPr/>
          </p:nvSpPr>
          <p:spPr bwMode="auto">
            <a:xfrm rot="5400000">
              <a:off x="1365057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Oval 95"/>
            <p:cNvSpPr>
              <a:spLocks noChangeArrowheads="1"/>
            </p:cNvSpPr>
            <p:nvPr/>
          </p:nvSpPr>
          <p:spPr bwMode="auto">
            <a:xfrm>
              <a:off x="2285984" y="2531997"/>
              <a:ext cx="99219" cy="111185"/>
            </a:xfrm>
            <a:prstGeom prst="ellipse">
              <a:avLst/>
            </a:prstGeom>
            <a:solidFill>
              <a:srgbClr val="000000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85282" y="4573148"/>
            <a:ext cx="1923534" cy="1722186"/>
            <a:chOff x="1391794" y="1709436"/>
            <a:chExt cx="1923534" cy="1722186"/>
          </a:xfrm>
        </p:grpSpPr>
        <p:sp>
          <p:nvSpPr>
            <p:cNvPr id="15" name="Text Box 103"/>
            <p:cNvSpPr txBox="1">
              <a:spLocks noChangeArrowheads="1"/>
            </p:cNvSpPr>
            <p:nvPr/>
          </p:nvSpPr>
          <p:spPr bwMode="auto">
            <a:xfrm>
              <a:off x="2262536" y="2359860"/>
              <a:ext cx="463226" cy="33045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</a:t>
              </a:r>
              <a:endParaRPr kumimoji="1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6" name="AutoShape 83"/>
            <p:cNvSpPr>
              <a:spLocks noChangeArrowheads="1"/>
            </p:cNvSpPr>
            <p:nvPr/>
          </p:nvSpPr>
          <p:spPr bwMode="auto">
            <a:xfrm rot="5400000">
              <a:off x="2007999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AutoShape 83"/>
            <p:cNvSpPr>
              <a:spLocks noChangeArrowheads="1"/>
            </p:cNvSpPr>
            <p:nvPr/>
          </p:nvSpPr>
          <p:spPr bwMode="auto">
            <a:xfrm rot="5400000">
              <a:off x="1687743" y="1736173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AutoShape 83"/>
            <p:cNvSpPr>
              <a:spLocks noChangeArrowheads="1"/>
            </p:cNvSpPr>
            <p:nvPr/>
          </p:nvSpPr>
          <p:spPr bwMode="auto">
            <a:xfrm rot="5400000">
              <a:off x="2330685" y="1741225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AutoShape 83"/>
            <p:cNvSpPr>
              <a:spLocks noChangeArrowheads="1"/>
            </p:cNvSpPr>
            <p:nvPr/>
          </p:nvSpPr>
          <p:spPr bwMode="auto">
            <a:xfrm rot="5400000">
              <a:off x="2650941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AutoShape 83"/>
            <p:cNvSpPr>
              <a:spLocks noChangeArrowheads="1"/>
            </p:cNvSpPr>
            <p:nvPr/>
          </p:nvSpPr>
          <p:spPr bwMode="auto">
            <a:xfrm rot="5400000">
              <a:off x="2328255" y="2758609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AutoShape 83"/>
            <p:cNvSpPr>
              <a:spLocks noChangeArrowheads="1"/>
            </p:cNvSpPr>
            <p:nvPr/>
          </p:nvSpPr>
          <p:spPr bwMode="auto">
            <a:xfrm rot="5400000">
              <a:off x="1687743" y="2767235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AutoShape 83"/>
            <p:cNvSpPr>
              <a:spLocks noChangeArrowheads="1"/>
            </p:cNvSpPr>
            <p:nvPr/>
          </p:nvSpPr>
          <p:spPr bwMode="auto">
            <a:xfrm rot="5400000">
              <a:off x="1365057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Oval 95"/>
            <p:cNvSpPr>
              <a:spLocks noChangeArrowheads="1"/>
            </p:cNvSpPr>
            <p:nvPr/>
          </p:nvSpPr>
          <p:spPr bwMode="auto">
            <a:xfrm>
              <a:off x="2285984" y="2531997"/>
              <a:ext cx="99219" cy="111185"/>
            </a:xfrm>
            <a:prstGeom prst="ellipse">
              <a:avLst/>
            </a:prstGeom>
            <a:solidFill>
              <a:srgbClr val="000000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4309491" y="3287264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Group 25"/>
          <p:cNvGrpSpPr/>
          <p:nvPr/>
        </p:nvGrpSpPr>
        <p:grpSpPr>
          <a:xfrm>
            <a:off x="3714174" y="2787198"/>
            <a:ext cx="1923534" cy="1722186"/>
            <a:chOff x="1391794" y="1709436"/>
            <a:chExt cx="1923534" cy="1722186"/>
          </a:xfrm>
        </p:grpSpPr>
        <p:sp>
          <p:nvSpPr>
            <p:cNvPr id="27" name="Text Box 103"/>
            <p:cNvSpPr txBox="1">
              <a:spLocks noChangeArrowheads="1"/>
            </p:cNvSpPr>
            <p:nvPr/>
          </p:nvSpPr>
          <p:spPr bwMode="auto">
            <a:xfrm>
              <a:off x="2262536" y="2359860"/>
              <a:ext cx="463226" cy="33045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</a:t>
              </a:r>
              <a:endParaRPr kumimoji="1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8" name="AutoShape 83"/>
            <p:cNvSpPr>
              <a:spLocks noChangeArrowheads="1"/>
            </p:cNvSpPr>
            <p:nvPr/>
          </p:nvSpPr>
          <p:spPr bwMode="auto">
            <a:xfrm rot="5400000">
              <a:off x="2007999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AutoShape 83"/>
            <p:cNvSpPr>
              <a:spLocks noChangeArrowheads="1"/>
            </p:cNvSpPr>
            <p:nvPr/>
          </p:nvSpPr>
          <p:spPr bwMode="auto">
            <a:xfrm rot="5400000">
              <a:off x="1687743" y="1736173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AutoShape 83"/>
            <p:cNvSpPr>
              <a:spLocks noChangeArrowheads="1"/>
            </p:cNvSpPr>
            <p:nvPr/>
          </p:nvSpPr>
          <p:spPr bwMode="auto">
            <a:xfrm rot="5400000">
              <a:off x="2330685" y="1741225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AutoShape 83"/>
            <p:cNvSpPr>
              <a:spLocks noChangeArrowheads="1"/>
            </p:cNvSpPr>
            <p:nvPr/>
          </p:nvSpPr>
          <p:spPr bwMode="auto">
            <a:xfrm rot="5400000">
              <a:off x="2650941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AutoShape 83"/>
            <p:cNvSpPr>
              <a:spLocks noChangeArrowheads="1"/>
            </p:cNvSpPr>
            <p:nvPr/>
          </p:nvSpPr>
          <p:spPr bwMode="auto">
            <a:xfrm rot="5400000">
              <a:off x="2328255" y="2758609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AutoShape 83"/>
            <p:cNvSpPr>
              <a:spLocks noChangeArrowheads="1"/>
            </p:cNvSpPr>
            <p:nvPr/>
          </p:nvSpPr>
          <p:spPr bwMode="auto">
            <a:xfrm rot="5400000">
              <a:off x="1687743" y="2767235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AutoShape 83"/>
            <p:cNvSpPr>
              <a:spLocks noChangeArrowheads="1"/>
            </p:cNvSpPr>
            <p:nvPr/>
          </p:nvSpPr>
          <p:spPr bwMode="auto">
            <a:xfrm rot="5400000">
              <a:off x="1365057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Oval 95"/>
            <p:cNvSpPr>
              <a:spLocks noChangeArrowheads="1"/>
            </p:cNvSpPr>
            <p:nvPr/>
          </p:nvSpPr>
          <p:spPr bwMode="auto">
            <a:xfrm>
              <a:off x="2285984" y="2531997"/>
              <a:ext cx="99219" cy="111185"/>
            </a:xfrm>
            <a:prstGeom prst="ellipse">
              <a:avLst/>
            </a:prstGeom>
            <a:solidFill>
              <a:srgbClr val="000000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1583668" y="5589240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Group 42"/>
          <p:cNvGrpSpPr/>
          <p:nvPr/>
        </p:nvGrpSpPr>
        <p:grpSpPr>
          <a:xfrm>
            <a:off x="5857314" y="2787198"/>
            <a:ext cx="1923534" cy="1722186"/>
            <a:chOff x="1391794" y="1709436"/>
            <a:chExt cx="1923534" cy="1722186"/>
          </a:xfrm>
        </p:grpSpPr>
        <p:sp>
          <p:nvSpPr>
            <p:cNvPr id="44" name="Text Box 103"/>
            <p:cNvSpPr txBox="1">
              <a:spLocks noChangeArrowheads="1"/>
            </p:cNvSpPr>
            <p:nvPr/>
          </p:nvSpPr>
          <p:spPr bwMode="auto">
            <a:xfrm>
              <a:off x="2262536" y="2359860"/>
              <a:ext cx="463226" cy="33045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</a:t>
              </a:r>
              <a:endParaRPr kumimoji="1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5" name="AutoShape 83"/>
            <p:cNvSpPr>
              <a:spLocks noChangeArrowheads="1"/>
            </p:cNvSpPr>
            <p:nvPr/>
          </p:nvSpPr>
          <p:spPr bwMode="auto">
            <a:xfrm rot="5400000">
              <a:off x="2007999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AutoShape 83"/>
            <p:cNvSpPr>
              <a:spLocks noChangeArrowheads="1"/>
            </p:cNvSpPr>
            <p:nvPr/>
          </p:nvSpPr>
          <p:spPr bwMode="auto">
            <a:xfrm rot="5400000">
              <a:off x="1687743" y="1736173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AutoShape 83"/>
            <p:cNvSpPr>
              <a:spLocks noChangeArrowheads="1"/>
            </p:cNvSpPr>
            <p:nvPr/>
          </p:nvSpPr>
          <p:spPr bwMode="auto">
            <a:xfrm rot="5400000">
              <a:off x="2330685" y="1741225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AutoShape 83"/>
            <p:cNvSpPr>
              <a:spLocks noChangeArrowheads="1"/>
            </p:cNvSpPr>
            <p:nvPr/>
          </p:nvSpPr>
          <p:spPr bwMode="auto">
            <a:xfrm rot="5400000">
              <a:off x="2650941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AutoShape 83"/>
            <p:cNvSpPr>
              <a:spLocks noChangeArrowheads="1"/>
            </p:cNvSpPr>
            <p:nvPr/>
          </p:nvSpPr>
          <p:spPr bwMode="auto">
            <a:xfrm rot="5400000">
              <a:off x="2328255" y="2758609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AutoShape 83"/>
            <p:cNvSpPr>
              <a:spLocks noChangeArrowheads="1"/>
            </p:cNvSpPr>
            <p:nvPr/>
          </p:nvSpPr>
          <p:spPr bwMode="auto">
            <a:xfrm rot="5400000">
              <a:off x="1687743" y="2767235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AutoShape 83"/>
            <p:cNvSpPr>
              <a:spLocks noChangeArrowheads="1"/>
            </p:cNvSpPr>
            <p:nvPr/>
          </p:nvSpPr>
          <p:spPr bwMode="auto">
            <a:xfrm rot="5400000">
              <a:off x="1365057" y="2249917"/>
              <a:ext cx="691124" cy="637650"/>
            </a:xfrm>
            <a:prstGeom prst="hexagon">
              <a:avLst>
                <a:gd name="adj" fmla="val 27354"/>
                <a:gd name="vf" fmla="val 115470"/>
              </a:avLst>
            </a:prstGeom>
            <a:noFill/>
            <a:ln w="317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Oval 95"/>
            <p:cNvSpPr>
              <a:spLocks noChangeArrowheads="1"/>
            </p:cNvSpPr>
            <p:nvPr/>
          </p:nvSpPr>
          <p:spPr bwMode="auto">
            <a:xfrm>
              <a:off x="2285984" y="2531997"/>
              <a:ext cx="99219" cy="111185"/>
            </a:xfrm>
            <a:prstGeom prst="ellipse">
              <a:avLst/>
            </a:prstGeom>
            <a:solidFill>
              <a:srgbClr val="000000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4" name="Oval 62"/>
          <p:cNvSpPr>
            <a:spLocks noChangeArrowheads="1"/>
          </p:cNvSpPr>
          <p:nvPr/>
        </p:nvSpPr>
        <p:spPr bwMode="auto">
          <a:xfrm>
            <a:off x="7143198" y="3430140"/>
            <a:ext cx="71485" cy="745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6" name="Oval 62"/>
          <p:cNvSpPr>
            <a:spLocks noChangeArrowheads="1"/>
          </p:cNvSpPr>
          <p:nvPr/>
        </p:nvSpPr>
        <p:spPr bwMode="auto">
          <a:xfrm>
            <a:off x="6786008" y="3930206"/>
            <a:ext cx="71485" cy="745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7" name="Oval 62"/>
          <p:cNvSpPr>
            <a:spLocks noChangeArrowheads="1"/>
          </p:cNvSpPr>
          <p:nvPr/>
        </p:nvSpPr>
        <p:spPr bwMode="auto">
          <a:xfrm>
            <a:off x="6428818" y="3430140"/>
            <a:ext cx="71485" cy="745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8" name="Oval 57"/>
          <p:cNvSpPr/>
          <p:nvPr/>
        </p:nvSpPr>
        <p:spPr>
          <a:xfrm>
            <a:off x="6786008" y="3144388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Oval 58"/>
          <p:cNvSpPr/>
          <p:nvPr/>
        </p:nvSpPr>
        <p:spPr>
          <a:xfrm>
            <a:off x="6143066" y="3144388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Oval 59"/>
          <p:cNvSpPr/>
          <p:nvPr/>
        </p:nvSpPr>
        <p:spPr>
          <a:xfrm>
            <a:off x="6457393" y="3615879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Oval 62"/>
          <p:cNvSpPr>
            <a:spLocks noChangeArrowheads="1"/>
          </p:cNvSpPr>
          <p:nvPr/>
        </p:nvSpPr>
        <p:spPr bwMode="auto">
          <a:xfrm>
            <a:off x="2555776" y="5229200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" name="Oval 62"/>
          <p:cNvSpPr>
            <a:spLocks noChangeArrowheads="1"/>
          </p:cNvSpPr>
          <p:nvPr/>
        </p:nvSpPr>
        <p:spPr bwMode="auto">
          <a:xfrm>
            <a:off x="1928224" y="5216090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7" name="Oval 76"/>
          <p:cNvSpPr/>
          <p:nvPr/>
        </p:nvSpPr>
        <p:spPr>
          <a:xfrm>
            <a:off x="2519772" y="5085184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Oval 77"/>
          <p:cNvSpPr/>
          <p:nvPr/>
        </p:nvSpPr>
        <p:spPr>
          <a:xfrm>
            <a:off x="1259632" y="5049180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Oval 78"/>
          <p:cNvSpPr/>
          <p:nvPr/>
        </p:nvSpPr>
        <p:spPr>
          <a:xfrm>
            <a:off x="1907704" y="5085184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Oval 79"/>
          <p:cNvSpPr/>
          <p:nvPr/>
        </p:nvSpPr>
        <p:spPr>
          <a:xfrm>
            <a:off x="2195736" y="5589240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Rectangle 80"/>
          <p:cNvSpPr/>
          <p:nvPr/>
        </p:nvSpPr>
        <p:spPr>
          <a:xfrm>
            <a:off x="3239852" y="2348880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Step.1  (1 node)</a:t>
            </a:r>
            <a:endParaRPr lang="zh-TW" altLang="en-US" sz="2400" dirty="0"/>
          </a:p>
        </p:txBody>
      </p:sp>
      <p:sp>
        <p:nvSpPr>
          <p:cNvPr id="82" name="Rectangle 81"/>
          <p:cNvSpPr/>
          <p:nvPr/>
        </p:nvSpPr>
        <p:spPr>
          <a:xfrm>
            <a:off x="5832140" y="2312876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Step.2  (3 nodes)</a:t>
            </a:r>
            <a:endParaRPr lang="zh-TW" altLang="en-US" sz="2400" dirty="0"/>
          </a:p>
        </p:txBody>
      </p:sp>
      <p:sp>
        <p:nvSpPr>
          <p:cNvPr id="83" name="Rectangle 82"/>
          <p:cNvSpPr/>
          <p:nvPr/>
        </p:nvSpPr>
        <p:spPr>
          <a:xfrm>
            <a:off x="3059832" y="5805264"/>
            <a:ext cx="2717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Step.3  (6 nodes)</a:t>
            </a:r>
            <a:endParaRPr lang="zh-TW" altLang="en-US" sz="2400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21</a:t>
            </a:fld>
            <a:endParaRPr lang="en-US" altLang="ko-KR"/>
          </a:p>
        </p:txBody>
      </p:sp>
      <p:sp>
        <p:nvSpPr>
          <p:cNvPr id="95" name="Oval 62"/>
          <p:cNvSpPr>
            <a:spLocks noChangeArrowheads="1"/>
          </p:cNvSpPr>
          <p:nvPr/>
        </p:nvSpPr>
        <p:spPr bwMode="auto">
          <a:xfrm>
            <a:off x="4644008" y="3933056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6" name="Oval 62"/>
          <p:cNvSpPr>
            <a:spLocks noChangeArrowheads="1"/>
          </p:cNvSpPr>
          <p:nvPr/>
        </p:nvSpPr>
        <p:spPr bwMode="auto">
          <a:xfrm>
            <a:off x="4968044" y="3465004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7" name="Oval 62"/>
          <p:cNvSpPr>
            <a:spLocks noChangeArrowheads="1"/>
          </p:cNvSpPr>
          <p:nvPr/>
        </p:nvSpPr>
        <p:spPr bwMode="auto">
          <a:xfrm>
            <a:off x="4319972" y="3429000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8" name="Oval 62"/>
          <p:cNvSpPr>
            <a:spLocks noChangeArrowheads="1"/>
          </p:cNvSpPr>
          <p:nvPr/>
        </p:nvSpPr>
        <p:spPr bwMode="auto">
          <a:xfrm>
            <a:off x="6480212" y="3104964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9" name="Oval 62"/>
          <p:cNvSpPr>
            <a:spLocks noChangeArrowheads="1"/>
          </p:cNvSpPr>
          <p:nvPr/>
        </p:nvSpPr>
        <p:spPr bwMode="auto">
          <a:xfrm>
            <a:off x="2195736" y="5697252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0" name="Oval 62"/>
          <p:cNvSpPr>
            <a:spLocks noChangeArrowheads="1"/>
          </p:cNvSpPr>
          <p:nvPr/>
        </p:nvSpPr>
        <p:spPr bwMode="auto">
          <a:xfrm>
            <a:off x="7128284" y="3068960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1" name="Oval 62"/>
          <p:cNvSpPr>
            <a:spLocks noChangeArrowheads="1"/>
          </p:cNvSpPr>
          <p:nvPr/>
        </p:nvSpPr>
        <p:spPr bwMode="auto">
          <a:xfrm>
            <a:off x="7416316" y="3573016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" name="Oval 62"/>
          <p:cNvSpPr>
            <a:spLocks noChangeArrowheads="1"/>
          </p:cNvSpPr>
          <p:nvPr/>
        </p:nvSpPr>
        <p:spPr bwMode="auto">
          <a:xfrm>
            <a:off x="7092280" y="4077072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" name="Oval 62"/>
          <p:cNvSpPr>
            <a:spLocks noChangeArrowheads="1"/>
          </p:cNvSpPr>
          <p:nvPr/>
        </p:nvSpPr>
        <p:spPr bwMode="auto">
          <a:xfrm>
            <a:off x="6444208" y="4041068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4" name="Oval 62"/>
          <p:cNvSpPr>
            <a:spLocks noChangeArrowheads="1"/>
          </p:cNvSpPr>
          <p:nvPr/>
        </p:nvSpPr>
        <p:spPr bwMode="auto">
          <a:xfrm>
            <a:off x="6084168" y="3501008"/>
            <a:ext cx="71485" cy="74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5" name="Oval 62"/>
          <p:cNvSpPr>
            <a:spLocks noChangeArrowheads="1"/>
          </p:cNvSpPr>
          <p:nvPr/>
        </p:nvSpPr>
        <p:spPr bwMode="auto">
          <a:xfrm>
            <a:off x="2555776" y="4869160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7" name="Oval 62"/>
          <p:cNvSpPr>
            <a:spLocks noChangeArrowheads="1"/>
          </p:cNvSpPr>
          <p:nvPr/>
        </p:nvSpPr>
        <p:spPr bwMode="auto">
          <a:xfrm>
            <a:off x="2843808" y="5373216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8" name="Oval 62"/>
          <p:cNvSpPr>
            <a:spLocks noChangeArrowheads="1"/>
          </p:cNvSpPr>
          <p:nvPr/>
        </p:nvSpPr>
        <p:spPr bwMode="auto">
          <a:xfrm>
            <a:off x="2483768" y="5841268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9" name="Oval 62"/>
          <p:cNvSpPr>
            <a:spLocks noChangeArrowheads="1"/>
          </p:cNvSpPr>
          <p:nvPr/>
        </p:nvSpPr>
        <p:spPr bwMode="auto">
          <a:xfrm>
            <a:off x="1835696" y="4833156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0" name="Oval 62"/>
          <p:cNvSpPr>
            <a:spLocks noChangeArrowheads="1"/>
          </p:cNvSpPr>
          <p:nvPr/>
        </p:nvSpPr>
        <p:spPr bwMode="auto">
          <a:xfrm>
            <a:off x="1547664" y="5337212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2" name="Oval 111"/>
          <p:cNvSpPr/>
          <p:nvPr/>
        </p:nvSpPr>
        <p:spPr>
          <a:xfrm>
            <a:off x="2195736" y="4581128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Oval 112"/>
          <p:cNvSpPr/>
          <p:nvPr/>
        </p:nvSpPr>
        <p:spPr>
          <a:xfrm>
            <a:off x="1547664" y="4545124"/>
            <a:ext cx="720573" cy="713404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Oval 62"/>
          <p:cNvSpPr>
            <a:spLocks noChangeArrowheads="1"/>
          </p:cNvSpPr>
          <p:nvPr/>
        </p:nvSpPr>
        <p:spPr bwMode="auto">
          <a:xfrm>
            <a:off x="1835696" y="5841268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4" name="Oval 62"/>
          <p:cNvSpPr>
            <a:spLocks noChangeArrowheads="1"/>
          </p:cNvSpPr>
          <p:nvPr/>
        </p:nvSpPr>
        <p:spPr bwMode="auto">
          <a:xfrm>
            <a:off x="6736345" y="3892947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5" name="Oval 62"/>
          <p:cNvSpPr>
            <a:spLocks noChangeArrowheads="1"/>
          </p:cNvSpPr>
          <p:nvPr/>
        </p:nvSpPr>
        <p:spPr bwMode="auto">
          <a:xfrm>
            <a:off x="4582633" y="3583649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6" name="Oval 62"/>
          <p:cNvSpPr>
            <a:spLocks noChangeArrowheads="1"/>
          </p:cNvSpPr>
          <p:nvPr/>
        </p:nvSpPr>
        <p:spPr bwMode="auto">
          <a:xfrm>
            <a:off x="7066909" y="3386468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7" name="Oval 62"/>
          <p:cNvSpPr>
            <a:spLocks noChangeArrowheads="1"/>
          </p:cNvSpPr>
          <p:nvPr/>
        </p:nvSpPr>
        <p:spPr bwMode="auto">
          <a:xfrm>
            <a:off x="6408204" y="3429000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684"/>
            <a:ext cx="9144000" cy="2628292"/>
          </a:xfrm>
        </p:spPr>
        <p:txBody>
          <a:bodyPr/>
          <a:lstStyle/>
          <a:p>
            <a:pPr algn="ctr"/>
            <a:r>
              <a:rPr lang="en-US" altLang="zh-TW" sz="3200" dirty="0" smtClean="0"/>
              <a:t>Hexagonal Prism Ring Pattern </a:t>
            </a:r>
            <a:r>
              <a:rPr lang="en-US" altLang="zh-TW" sz="3200" dirty="0" smtClean="0"/>
              <a:t>(4/4)</a:t>
            </a:r>
            <a:endParaRPr lang="zh-TW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67C2-13D7-484F-A187-AF44EEE6179E}" type="slidenum">
              <a:rPr lang="en-US" altLang="ko-KR" smtClean="0"/>
              <a:pPr/>
              <a:t>22</a:t>
            </a:fld>
            <a:endParaRPr lang="en-US" altLang="ko-KR"/>
          </a:p>
        </p:txBody>
      </p:sp>
      <p:pic>
        <p:nvPicPr>
          <p:cNvPr id="371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692" y="1124744"/>
            <a:ext cx="5508612" cy="49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355872" cy="1143000"/>
          </a:xfrm>
        </p:spPr>
        <p:txBody>
          <a:bodyPr/>
          <a:lstStyle/>
          <a:p>
            <a:r>
              <a:rPr lang="en-US" altLang="zh-TW" dirty="0" smtClean="0"/>
              <a:t>3DOBP</a:t>
            </a:r>
            <a:r>
              <a:rPr lang="en-US" altLang="zh-TW" dirty="0" smtClean="0"/>
              <a:t>: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3D Optimized Broadcasting </a:t>
            </a:r>
            <a:r>
              <a:rPr lang="en-US" altLang="zh-TW" dirty="0" smtClean="0"/>
              <a:t>Protocol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908720"/>
            <a:ext cx="8065500" cy="1368152"/>
          </a:xfrm>
        </p:spPr>
        <p:txBody>
          <a:bodyPr>
            <a:no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Mechanisms </a:t>
            </a:r>
            <a:r>
              <a:rPr lang="en-US" altLang="zh-TW" dirty="0" smtClean="0"/>
              <a:t>of 3DOBP</a:t>
            </a:r>
          </a:p>
          <a:p>
            <a:pPr lvl="1">
              <a:buNone/>
            </a:pPr>
            <a:r>
              <a:rPr lang="en-US" altLang="zh-TW" dirty="0" smtClean="0"/>
              <a:t>(1) Contention Control</a:t>
            </a:r>
          </a:p>
          <a:p>
            <a:pPr lvl="1">
              <a:buNone/>
            </a:pPr>
            <a:r>
              <a:rPr lang="en-US" altLang="zh-TW" dirty="0" smtClean="0"/>
              <a:t>(2) </a:t>
            </a:r>
            <a:r>
              <a:rPr lang="en-US" altLang="zh-TW" dirty="0" err="1" smtClean="0"/>
              <a:t>Intralayer</a:t>
            </a:r>
            <a:r>
              <a:rPr lang="en-US" altLang="zh-TW" dirty="0" smtClean="0"/>
              <a:t> </a:t>
            </a:r>
            <a:r>
              <a:rPr lang="en-US" altLang="zh-TW" dirty="0" smtClean="0"/>
              <a:t>Activation</a:t>
            </a:r>
          </a:p>
          <a:p>
            <a:pPr lvl="1">
              <a:buNone/>
            </a:pPr>
            <a:r>
              <a:rPr lang="en-US" altLang="zh-TW" dirty="0" smtClean="0"/>
              <a:t>(3) Interlayer Activation</a:t>
            </a:r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62672" name="Rectangle 2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12" name="Slide Number Placeholder 2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23</a:t>
            </a:fld>
            <a:endParaRPr lang="en-US" altLang="ko-KR"/>
          </a:p>
        </p:txBody>
      </p:sp>
      <p:pic>
        <p:nvPicPr>
          <p:cNvPr id="163" name="Picture 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140968"/>
            <a:ext cx="3048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" name="Oval 163"/>
          <p:cNvSpPr/>
          <p:nvPr/>
        </p:nvSpPr>
        <p:spPr bwMode="auto">
          <a:xfrm>
            <a:off x="4572000" y="3969060"/>
            <a:ext cx="3132348" cy="576064"/>
          </a:xfrm>
          <a:prstGeom prst="ellipse">
            <a:avLst/>
          </a:prstGeom>
          <a:solidFill>
            <a:schemeClr val="accent2">
              <a:alpha val="6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5832140" y="3501008"/>
            <a:ext cx="756084" cy="2088232"/>
          </a:xfrm>
          <a:prstGeom prst="ellipse">
            <a:avLst/>
          </a:prstGeom>
          <a:solidFill>
            <a:srgbClr val="FF0000">
              <a:alpha val="6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en-US" altLang="zh-TW" dirty="0" smtClean="0"/>
              <a:t>3DOBP : Activation Structure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196752"/>
            <a:ext cx="8065500" cy="108012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3DOBP is based </a:t>
            </a:r>
            <a:r>
              <a:rPr lang="en-US" altLang="zh-TW" sz="2400" dirty="0" smtClean="0"/>
              <a:t>on </a:t>
            </a:r>
            <a:r>
              <a:rPr lang="en-US" altLang="zh-TW" sz="2400" dirty="0" smtClean="0"/>
              <a:t>the hexagonal prism ring pattern</a:t>
            </a:r>
            <a:endParaRPr lang="en-US" altLang="zh-TW" sz="2400" dirty="0" smtClean="0"/>
          </a:p>
        </p:txBody>
      </p:sp>
      <p:sp>
        <p:nvSpPr>
          <p:cNvPr id="62672" name="Rectangle 2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4" name="Group 79"/>
          <p:cNvGrpSpPr/>
          <p:nvPr/>
        </p:nvGrpSpPr>
        <p:grpSpPr>
          <a:xfrm>
            <a:off x="5832140" y="1952836"/>
            <a:ext cx="2982051" cy="2724734"/>
            <a:chOff x="1733483" y="3043348"/>
            <a:chExt cx="2982051" cy="2724734"/>
          </a:xfrm>
        </p:grpSpPr>
        <p:sp>
          <p:nvSpPr>
            <p:cNvPr id="229" name="AutoShape 205"/>
            <p:cNvSpPr>
              <a:spLocks noChangeArrowheads="1"/>
            </p:cNvSpPr>
            <p:nvPr/>
          </p:nvSpPr>
          <p:spPr bwMode="auto">
            <a:xfrm rot="16200000">
              <a:off x="1984942" y="4611265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30" name="AutoShape 204"/>
            <p:cNvSpPr>
              <a:spLocks noChangeArrowheads="1"/>
            </p:cNvSpPr>
            <p:nvPr/>
          </p:nvSpPr>
          <p:spPr bwMode="auto">
            <a:xfrm rot="16200000">
              <a:off x="2284637" y="5120455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31" name="AutoShape 203"/>
            <p:cNvSpPr>
              <a:spLocks noChangeArrowheads="1"/>
            </p:cNvSpPr>
            <p:nvPr/>
          </p:nvSpPr>
          <p:spPr bwMode="auto">
            <a:xfrm rot="16200000">
              <a:off x="2878768" y="5130972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32" name="AutoShape 202"/>
            <p:cNvSpPr>
              <a:spLocks noChangeArrowheads="1"/>
            </p:cNvSpPr>
            <p:nvPr/>
          </p:nvSpPr>
          <p:spPr bwMode="auto">
            <a:xfrm rot="16200000">
              <a:off x="3479034" y="5130972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33" name="AutoShape 201"/>
            <p:cNvSpPr>
              <a:spLocks noChangeArrowheads="1"/>
            </p:cNvSpPr>
            <p:nvPr/>
          </p:nvSpPr>
          <p:spPr bwMode="auto">
            <a:xfrm rot="16200000">
              <a:off x="3769966" y="4626163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34" name="AutoShape 200"/>
            <p:cNvSpPr>
              <a:spLocks noChangeArrowheads="1"/>
            </p:cNvSpPr>
            <p:nvPr/>
          </p:nvSpPr>
          <p:spPr bwMode="auto">
            <a:xfrm rot="16200000">
              <a:off x="4078424" y="4122233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35" name="AutoShape 199"/>
            <p:cNvSpPr>
              <a:spLocks noChangeArrowheads="1"/>
            </p:cNvSpPr>
            <p:nvPr/>
          </p:nvSpPr>
          <p:spPr bwMode="auto">
            <a:xfrm rot="16200000">
              <a:off x="3791874" y="3598145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36" name="AutoShape 198"/>
            <p:cNvSpPr>
              <a:spLocks noChangeArrowheads="1"/>
            </p:cNvSpPr>
            <p:nvPr/>
          </p:nvSpPr>
          <p:spPr bwMode="auto">
            <a:xfrm rot="16200000">
              <a:off x="3489550" y="3089831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37" name="AutoShape 197"/>
            <p:cNvSpPr>
              <a:spLocks noChangeArrowheads="1"/>
            </p:cNvSpPr>
            <p:nvPr/>
          </p:nvSpPr>
          <p:spPr bwMode="auto">
            <a:xfrm rot="16200000">
              <a:off x="2897171" y="3091585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38" name="AutoShape 196"/>
            <p:cNvSpPr>
              <a:spLocks noChangeArrowheads="1"/>
            </p:cNvSpPr>
            <p:nvPr/>
          </p:nvSpPr>
          <p:spPr bwMode="auto">
            <a:xfrm rot="16200000">
              <a:off x="2297781" y="3086326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39" name="AutoShape 195"/>
            <p:cNvSpPr>
              <a:spLocks noChangeArrowheads="1"/>
            </p:cNvSpPr>
            <p:nvPr/>
          </p:nvSpPr>
          <p:spPr bwMode="auto">
            <a:xfrm rot="16200000">
              <a:off x="1993705" y="3592011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40" name="AutoShape 194"/>
            <p:cNvSpPr>
              <a:spLocks noChangeArrowheads="1"/>
            </p:cNvSpPr>
            <p:nvPr/>
          </p:nvSpPr>
          <p:spPr bwMode="auto">
            <a:xfrm rot="16200000">
              <a:off x="1690505" y="4086300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41" name="AutoShape 193"/>
            <p:cNvSpPr>
              <a:spLocks noChangeArrowheads="1"/>
            </p:cNvSpPr>
            <p:nvPr/>
          </p:nvSpPr>
          <p:spPr bwMode="auto">
            <a:xfrm rot="16200000">
              <a:off x="2884903" y="4106458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44" name="Text Box 190"/>
            <p:cNvSpPr txBox="1">
              <a:spLocks noChangeArrowheads="1"/>
            </p:cNvSpPr>
            <p:nvPr/>
          </p:nvSpPr>
          <p:spPr bwMode="auto">
            <a:xfrm>
              <a:off x="3212679" y="4349186"/>
              <a:ext cx="198920" cy="39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</a:t>
              </a:r>
              <a:endParaRPr kumimoji="1" lang="en-US" altLang="zh-TW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5" name="AutoShape 189"/>
            <p:cNvSpPr>
              <a:spLocks noChangeArrowheads="1"/>
            </p:cNvSpPr>
            <p:nvPr/>
          </p:nvSpPr>
          <p:spPr bwMode="auto">
            <a:xfrm rot="16200000">
              <a:off x="3175834" y="4625287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46" name="AutoShape 188"/>
            <p:cNvSpPr>
              <a:spLocks noChangeArrowheads="1"/>
            </p:cNvSpPr>
            <p:nvPr/>
          </p:nvSpPr>
          <p:spPr bwMode="auto">
            <a:xfrm rot="16200000">
              <a:off x="3194237" y="3604280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47" name="AutoShape 187"/>
            <p:cNvSpPr>
              <a:spLocks noChangeArrowheads="1"/>
            </p:cNvSpPr>
            <p:nvPr/>
          </p:nvSpPr>
          <p:spPr bwMode="auto">
            <a:xfrm rot="16200000">
              <a:off x="2589589" y="4613017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48" name="AutoShape 186"/>
            <p:cNvSpPr>
              <a:spLocks noChangeArrowheads="1"/>
            </p:cNvSpPr>
            <p:nvPr/>
          </p:nvSpPr>
          <p:spPr bwMode="auto">
            <a:xfrm rot="16200000">
              <a:off x="2600105" y="3599897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49" name="AutoShape 185"/>
            <p:cNvSpPr>
              <a:spLocks noChangeShapeType="1"/>
            </p:cNvSpPr>
            <p:nvPr/>
          </p:nvSpPr>
          <p:spPr bwMode="auto">
            <a:xfrm flipH="1">
              <a:off x="2676383" y="4293098"/>
              <a:ext cx="198044" cy="8939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50" name="AutoShape 184"/>
            <p:cNvSpPr>
              <a:spLocks noChangeShapeType="1"/>
            </p:cNvSpPr>
            <p:nvPr/>
          </p:nvSpPr>
          <p:spPr bwMode="auto">
            <a:xfrm>
              <a:off x="3225823" y="4452602"/>
              <a:ext cx="876" cy="22961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51" name="AutoShape 183"/>
            <p:cNvSpPr>
              <a:spLocks noChangeShapeType="1"/>
            </p:cNvSpPr>
            <p:nvPr/>
          </p:nvSpPr>
          <p:spPr bwMode="auto">
            <a:xfrm flipV="1">
              <a:off x="3283659" y="4253659"/>
              <a:ext cx="219951" cy="17177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52" name="AutoShape 182"/>
            <p:cNvSpPr>
              <a:spLocks noChangeShapeType="1"/>
            </p:cNvSpPr>
            <p:nvPr/>
          </p:nvSpPr>
          <p:spPr bwMode="auto">
            <a:xfrm flipH="1" flipV="1">
              <a:off x="2944531" y="4273816"/>
              <a:ext cx="230467" cy="13233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53" name="AutoShape 181"/>
            <p:cNvSpPr>
              <a:spLocks noChangeShapeType="1"/>
            </p:cNvSpPr>
            <p:nvPr/>
          </p:nvSpPr>
          <p:spPr bwMode="auto">
            <a:xfrm flipV="1">
              <a:off x="2927881" y="3963570"/>
              <a:ext cx="876" cy="22874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54" name="AutoShape 180"/>
            <p:cNvSpPr>
              <a:spLocks noChangeShapeType="1"/>
            </p:cNvSpPr>
            <p:nvPr/>
          </p:nvSpPr>
          <p:spPr bwMode="auto">
            <a:xfrm flipV="1">
              <a:off x="3538663" y="3941660"/>
              <a:ext cx="876" cy="22874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55" name="AutoShape 179"/>
            <p:cNvSpPr>
              <a:spLocks noChangeShapeType="1"/>
            </p:cNvSpPr>
            <p:nvPr/>
          </p:nvSpPr>
          <p:spPr bwMode="auto">
            <a:xfrm flipV="1">
              <a:off x="2643083" y="3405302"/>
              <a:ext cx="876" cy="22874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56" name="AutoShape 178"/>
            <p:cNvSpPr>
              <a:spLocks noChangeShapeType="1"/>
            </p:cNvSpPr>
            <p:nvPr/>
          </p:nvSpPr>
          <p:spPr bwMode="auto">
            <a:xfrm>
              <a:off x="3261752" y="4735680"/>
              <a:ext cx="216446" cy="17615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57" name="AutoShape 177"/>
            <p:cNvSpPr>
              <a:spLocks noChangeShapeType="1"/>
            </p:cNvSpPr>
            <p:nvPr/>
          </p:nvSpPr>
          <p:spPr bwMode="auto">
            <a:xfrm flipV="1">
              <a:off x="3532528" y="3561302"/>
              <a:ext cx="1753" cy="30060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58" name="AutoShape 176"/>
            <p:cNvSpPr>
              <a:spLocks noChangeShapeType="1"/>
            </p:cNvSpPr>
            <p:nvPr/>
          </p:nvSpPr>
          <p:spPr bwMode="auto">
            <a:xfrm flipH="1">
              <a:off x="2967315" y="4728669"/>
              <a:ext cx="220828" cy="17791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63" name="Oval 171"/>
            <p:cNvSpPr>
              <a:spLocks noChangeArrowheads="1"/>
            </p:cNvSpPr>
            <p:nvPr/>
          </p:nvSpPr>
          <p:spPr bwMode="auto">
            <a:xfrm>
              <a:off x="2601897" y="3344831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64" name="AutoShape 170"/>
            <p:cNvSpPr>
              <a:spLocks noChangeArrowheads="1"/>
            </p:cNvSpPr>
            <p:nvPr/>
          </p:nvSpPr>
          <p:spPr bwMode="auto">
            <a:xfrm flipH="1">
              <a:off x="2601897" y="3638426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68" name="AutoShape 166"/>
            <p:cNvSpPr>
              <a:spLocks noChangeShapeType="1"/>
            </p:cNvSpPr>
            <p:nvPr/>
          </p:nvSpPr>
          <p:spPr bwMode="auto">
            <a:xfrm>
              <a:off x="2927005" y="4992465"/>
              <a:ext cx="876" cy="19543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69" name="AutoShape 165"/>
            <p:cNvSpPr>
              <a:spLocks noChangeShapeType="1"/>
            </p:cNvSpPr>
            <p:nvPr/>
          </p:nvSpPr>
          <p:spPr bwMode="auto">
            <a:xfrm flipH="1" flipV="1">
              <a:off x="2117303" y="4419299"/>
              <a:ext cx="177889" cy="12532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70" name="AutoShape 164"/>
            <p:cNvSpPr>
              <a:spLocks noChangeShapeType="1"/>
            </p:cNvSpPr>
            <p:nvPr/>
          </p:nvSpPr>
          <p:spPr bwMode="auto">
            <a:xfrm>
              <a:off x="4103948" y="4257092"/>
              <a:ext cx="324036" cy="18002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71" name="AutoShape 163"/>
            <p:cNvSpPr>
              <a:spLocks noChangeShapeType="1"/>
            </p:cNvSpPr>
            <p:nvPr/>
          </p:nvSpPr>
          <p:spPr bwMode="auto">
            <a:xfrm>
              <a:off x="2977830" y="5280802"/>
              <a:ext cx="210312" cy="15161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72" name="AutoShape 162"/>
            <p:cNvSpPr>
              <a:spLocks noChangeShapeType="1"/>
            </p:cNvSpPr>
            <p:nvPr/>
          </p:nvSpPr>
          <p:spPr bwMode="auto">
            <a:xfrm flipH="1">
              <a:off x="2651846" y="5248375"/>
              <a:ext cx="200673" cy="12883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73" name="AutoShape 161"/>
            <p:cNvSpPr>
              <a:spLocks noChangeShapeType="1"/>
            </p:cNvSpPr>
            <p:nvPr/>
          </p:nvSpPr>
          <p:spPr bwMode="auto">
            <a:xfrm flipH="1">
              <a:off x="2371430" y="4425434"/>
              <a:ext cx="233972" cy="11831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84" name="AutoShape 150"/>
            <p:cNvSpPr>
              <a:spLocks noChangeShapeType="1"/>
            </p:cNvSpPr>
            <p:nvPr/>
          </p:nvSpPr>
          <p:spPr bwMode="auto">
            <a:xfrm>
              <a:off x="3571962" y="4253659"/>
              <a:ext cx="200673" cy="14197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88" name="Oval 146"/>
            <p:cNvSpPr>
              <a:spLocks noChangeArrowheads="1"/>
            </p:cNvSpPr>
            <p:nvPr/>
          </p:nvSpPr>
          <p:spPr bwMode="auto">
            <a:xfrm>
              <a:off x="3188142" y="3335190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89" name="Oval 145"/>
            <p:cNvSpPr>
              <a:spLocks noChangeArrowheads="1"/>
            </p:cNvSpPr>
            <p:nvPr/>
          </p:nvSpPr>
          <p:spPr bwMode="auto">
            <a:xfrm>
              <a:off x="3809439" y="3344831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90" name="Oval 144"/>
            <p:cNvSpPr>
              <a:spLocks noChangeArrowheads="1"/>
            </p:cNvSpPr>
            <p:nvPr/>
          </p:nvSpPr>
          <p:spPr bwMode="auto">
            <a:xfrm>
              <a:off x="4083722" y="3861907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91" name="Oval 143"/>
            <p:cNvSpPr>
              <a:spLocks noChangeArrowheads="1"/>
            </p:cNvSpPr>
            <p:nvPr/>
          </p:nvSpPr>
          <p:spPr bwMode="auto">
            <a:xfrm>
              <a:off x="2313594" y="3828603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92" name="Oval 142"/>
            <p:cNvSpPr>
              <a:spLocks noChangeArrowheads="1"/>
            </p:cNvSpPr>
            <p:nvPr/>
          </p:nvSpPr>
          <p:spPr bwMode="auto">
            <a:xfrm>
              <a:off x="4370272" y="4374602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93" name="Oval 141"/>
            <p:cNvSpPr>
              <a:spLocks noChangeArrowheads="1"/>
            </p:cNvSpPr>
            <p:nvPr/>
          </p:nvSpPr>
          <p:spPr bwMode="auto">
            <a:xfrm>
              <a:off x="4083722" y="4862758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94" name="Oval 140"/>
            <p:cNvSpPr>
              <a:spLocks noChangeArrowheads="1"/>
            </p:cNvSpPr>
            <p:nvPr/>
          </p:nvSpPr>
          <p:spPr bwMode="auto">
            <a:xfrm>
              <a:off x="3203916" y="4363209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95" name="Oval 139"/>
            <p:cNvSpPr>
              <a:spLocks noChangeArrowheads="1"/>
            </p:cNvSpPr>
            <p:nvPr/>
          </p:nvSpPr>
          <p:spPr bwMode="auto">
            <a:xfrm>
              <a:off x="3478198" y="4868017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96" name="Oval 138"/>
            <p:cNvSpPr>
              <a:spLocks noChangeArrowheads="1"/>
            </p:cNvSpPr>
            <p:nvPr/>
          </p:nvSpPr>
          <p:spPr bwMode="auto">
            <a:xfrm>
              <a:off x="3772635" y="5381588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97" name="Oval 137"/>
            <p:cNvSpPr>
              <a:spLocks noChangeArrowheads="1"/>
            </p:cNvSpPr>
            <p:nvPr/>
          </p:nvSpPr>
          <p:spPr bwMode="auto">
            <a:xfrm>
              <a:off x="3174998" y="5389476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98" name="Oval 136"/>
            <p:cNvSpPr>
              <a:spLocks noChangeArrowheads="1"/>
            </p:cNvSpPr>
            <p:nvPr/>
          </p:nvSpPr>
          <p:spPr bwMode="auto">
            <a:xfrm>
              <a:off x="2601897" y="5367566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299" name="Oval 135"/>
            <p:cNvSpPr>
              <a:spLocks noChangeArrowheads="1"/>
            </p:cNvSpPr>
            <p:nvPr/>
          </p:nvSpPr>
          <p:spPr bwMode="auto">
            <a:xfrm>
              <a:off x="2296945" y="4868017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00" name="Oval 134"/>
            <p:cNvSpPr>
              <a:spLocks noChangeArrowheads="1"/>
            </p:cNvSpPr>
            <p:nvPr/>
          </p:nvSpPr>
          <p:spPr bwMode="auto">
            <a:xfrm>
              <a:off x="2021786" y="4365839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01" name="Oval 133"/>
            <p:cNvSpPr>
              <a:spLocks noChangeArrowheads="1"/>
            </p:cNvSpPr>
            <p:nvPr/>
          </p:nvSpPr>
          <p:spPr bwMode="auto">
            <a:xfrm>
              <a:off x="2892829" y="4862758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02" name="Oval 132"/>
            <p:cNvSpPr>
              <a:spLocks noChangeArrowheads="1"/>
            </p:cNvSpPr>
            <p:nvPr/>
          </p:nvSpPr>
          <p:spPr bwMode="auto">
            <a:xfrm>
              <a:off x="2615918" y="4356198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03" name="AutoShape 131"/>
            <p:cNvSpPr>
              <a:spLocks noChangeArrowheads="1"/>
            </p:cNvSpPr>
            <p:nvPr/>
          </p:nvSpPr>
          <p:spPr bwMode="auto">
            <a:xfrm flipH="1">
              <a:off x="2874427" y="4170401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04" name="AutoShape 130"/>
            <p:cNvSpPr>
              <a:spLocks noChangeArrowheads="1"/>
            </p:cNvSpPr>
            <p:nvPr/>
          </p:nvSpPr>
          <p:spPr bwMode="auto">
            <a:xfrm flipH="1">
              <a:off x="3490466" y="3472786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05" name="AutoShape 129"/>
            <p:cNvSpPr>
              <a:spLocks noChangeArrowheads="1"/>
            </p:cNvSpPr>
            <p:nvPr/>
          </p:nvSpPr>
          <p:spPr bwMode="auto">
            <a:xfrm flipH="1">
              <a:off x="3488713" y="4151121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06" name="AutoShape 128"/>
            <p:cNvSpPr>
              <a:spLocks noChangeArrowheads="1"/>
            </p:cNvSpPr>
            <p:nvPr/>
          </p:nvSpPr>
          <p:spPr bwMode="auto">
            <a:xfrm flipH="1">
              <a:off x="3756861" y="4998601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07" name="AutoShape 127"/>
            <p:cNvSpPr>
              <a:spLocks noChangeArrowheads="1"/>
            </p:cNvSpPr>
            <p:nvPr/>
          </p:nvSpPr>
          <p:spPr bwMode="auto">
            <a:xfrm flipH="1">
              <a:off x="2874427" y="5163364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08" name="AutoShape 126"/>
            <p:cNvSpPr>
              <a:spLocks noChangeArrowheads="1"/>
            </p:cNvSpPr>
            <p:nvPr/>
          </p:nvSpPr>
          <p:spPr bwMode="auto">
            <a:xfrm flipH="1">
              <a:off x="2295192" y="4477141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09" name="AutoShape 125"/>
            <p:cNvSpPr>
              <a:spLocks noChangeArrowheads="1"/>
            </p:cNvSpPr>
            <p:nvPr/>
          </p:nvSpPr>
          <p:spPr bwMode="auto">
            <a:xfrm flipH="1">
              <a:off x="3174998" y="4642781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16" name="AutoShape 118"/>
            <p:cNvSpPr>
              <a:spLocks noChangeShapeType="1"/>
            </p:cNvSpPr>
            <p:nvPr/>
          </p:nvSpPr>
          <p:spPr bwMode="auto">
            <a:xfrm flipV="1">
              <a:off x="4116145" y="3922379"/>
              <a:ext cx="876" cy="22874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17" name="AutoShape 117"/>
            <p:cNvSpPr>
              <a:spLocks noChangeShapeType="1"/>
            </p:cNvSpPr>
            <p:nvPr/>
          </p:nvSpPr>
          <p:spPr bwMode="auto">
            <a:xfrm flipV="1">
              <a:off x="3583354" y="3410560"/>
              <a:ext cx="200673" cy="138472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18" name="AutoShape 116"/>
            <p:cNvSpPr>
              <a:spLocks noChangeShapeType="1"/>
            </p:cNvSpPr>
            <p:nvPr/>
          </p:nvSpPr>
          <p:spPr bwMode="auto">
            <a:xfrm flipH="1" flipV="1">
              <a:off x="3283659" y="3418448"/>
              <a:ext cx="177889" cy="12532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19" name="AutoShape 115"/>
            <p:cNvSpPr>
              <a:spLocks noChangeShapeType="1"/>
            </p:cNvSpPr>
            <p:nvPr/>
          </p:nvSpPr>
          <p:spPr bwMode="auto">
            <a:xfrm flipH="1" flipV="1">
              <a:off x="2676383" y="3746223"/>
              <a:ext cx="219951" cy="14285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20" name="AutoShape 114"/>
            <p:cNvSpPr>
              <a:spLocks noChangeShapeType="1"/>
            </p:cNvSpPr>
            <p:nvPr/>
          </p:nvSpPr>
          <p:spPr bwMode="auto">
            <a:xfrm flipH="1">
              <a:off x="2393338" y="3761121"/>
              <a:ext cx="198044" cy="8939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21" name="AutoShape 113"/>
            <p:cNvSpPr>
              <a:spLocks noChangeShapeType="1"/>
            </p:cNvSpPr>
            <p:nvPr/>
          </p:nvSpPr>
          <p:spPr bwMode="auto">
            <a:xfrm flipH="1">
              <a:off x="2340760" y="4593703"/>
              <a:ext cx="7010" cy="27431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23" name="AutoShape 111"/>
            <p:cNvSpPr>
              <a:spLocks noChangeShapeType="1"/>
            </p:cNvSpPr>
            <p:nvPr/>
          </p:nvSpPr>
          <p:spPr bwMode="auto">
            <a:xfrm>
              <a:off x="3803305" y="5121297"/>
              <a:ext cx="7010" cy="26029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24" name="AutoShape 110"/>
            <p:cNvSpPr>
              <a:spLocks noChangeShapeType="1"/>
            </p:cNvSpPr>
            <p:nvPr/>
          </p:nvSpPr>
          <p:spPr bwMode="auto">
            <a:xfrm>
              <a:off x="3560570" y="4932870"/>
              <a:ext cx="196291" cy="12006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25" name="AutoShape 109"/>
            <p:cNvSpPr>
              <a:spLocks noChangeShapeType="1"/>
            </p:cNvSpPr>
            <p:nvPr/>
          </p:nvSpPr>
          <p:spPr bwMode="auto">
            <a:xfrm flipV="1">
              <a:off x="3851502" y="4932870"/>
              <a:ext cx="218199" cy="12795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26" name="AutoShape 108"/>
            <p:cNvSpPr>
              <a:spLocks noChangeShapeType="1"/>
            </p:cNvSpPr>
            <p:nvPr/>
          </p:nvSpPr>
          <p:spPr bwMode="auto">
            <a:xfrm flipV="1">
              <a:off x="3851502" y="4254535"/>
              <a:ext cx="218199" cy="12795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27" name="AutoShape 107"/>
            <p:cNvSpPr>
              <a:spLocks noChangeArrowheads="1"/>
            </p:cNvSpPr>
            <p:nvPr/>
          </p:nvSpPr>
          <p:spPr bwMode="auto">
            <a:xfrm flipH="1">
              <a:off x="4069701" y="4159884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28" name="Oval 106"/>
            <p:cNvSpPr>
              <a:spLocks noChangeArrowheads="1"/>
            </p:cNvSpPr>
            <p:nvPr/>
          </p:nvSpPr>
          <p:spPr bwMode="auto">
            <a:xfrm>
              <a:off x="3756861" y="4350063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31" name="Oval 103"/>
            <p:cNvSpPr>
              <a:spLocks noChangeArrowheads="1"/>
            </p:cNvSpPr>
            <p:nvPr/>
          </p:nvSpPr>
          <p:spPr bwMode="auto">
            <a:xfrm>
              <a:off x="3490466" y="3861907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332" name="Oval 102"/>
            <p:cNvSpPr>
              <a:spLocks noChangeArrowheads="1"/>
            </p:cNvSpPr>
            <p:nvPr/>
          </p:nvSpPr>
          <p:spPr bwMode="auto">
            <a:xfrm>
              <a:off x="2892829" y="3889076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</p:grpSp>
      <p:sp>
        <p:nvSpPr>
          <p:cNvPr id="212" name="Slide Number Placeholder 2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24</a:t>
            </a:fld>
            <a:endParaRPr lang="en-US" altLang="ko-KR"/>
          </a:p>
        </p:txBody>
      </p:sp>
      <p:grpSp>
        <p:nvGrpSpPr>
          <p:cNvPr id="120" name="群組 119"/>
          <p:cNvGrpSpPr/>
          <p:nvPr/>
        </p:nvGrpSpPr>
        <p:grpSpPr>
          <a:xfrm>
            <a:off x="2875933" y="2560521"/>
            <a:ext cx="1769208" cy="1705478"/>
            <a:chOff x="2875933" y="2560521"/>
            <a:chExt cx="1769208" cy="1705478"/>
          </a:xfrm>
        </p:grpSpPr>
        <p:sp>
          <p:nvSpPr>
            <p:cNvPr id="94" name="AutoShape 193"/>
            <p:cNvSpPr>
              <a:spLocks noChangeArrowheads="1"/>
            </p:cNvSpPr>
            <p:nvPr/>
          </p:nvSpPr>
          <p:spPr bwMode="auto">
            <a:xfrm rot="16200000">
              <a:off x="3427600" y="3110060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95" name="Text Box 190"/>
            <p:cNvSpPr txBox="1">
              <a:spLocks noChangeArrowheads="1"/>
            </p:cNvSpPr>
            <p:nvPr/>
          </p:nvSpPr>
          <p:spPr bwMode="auto">
            <a:xfrm>
              <a:off x="3755376" y="3352788"/>
              <a:ext cx="198920" cy="39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</a:t>
              </a:r>
              <a:endParaRPr kumimoji="1" lang="en-US" altLang="zh-TW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6" name="AutoShape 189"/>
            <p:cNvSpPr>
              <a:spLocks noChangeArrowheads="1"/>
            </p:cNvSpPr>
            <p:nvPr/>
          </p:nvSpPr>
          <p:spPr bwMode="auto">
            <a:xfrm rot="16200000">
              <a:off x="3718531" y="3628889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97" name="AutoShape 188"/>
            <p:cNvSpPr>
              <a:spLocks noChangeArrowheads="1"/>
            </p:cNvSpPr>
            <p:nvPr/>
          </p:nvSpPr>
          <p:spPr bwMode="auto">
            <a:xfrm rot="16200000">
              <a:off x="3736934" y="2607882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98" name="AutoShape 187"/>
            <p:cNvSpPr>
              <a:spLocks noChangeArrowheads="1"/>
            </p:cNvSpPr>
            <p:nvPr/>
          </p:nvSpPr>
          <p:spPr bwMode="auto">
            <a:xfrm rot="16200000">
              <a:off x="3132286" y="3616619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99" name="AutoShape 186"/>
            <p:cNvSpPr>
              <a:spLocks noChangeArrowheads="1"/>
            </p:cNvSpPr>
            <p:nvPr/>
          </p:nvSpPr>
          <p:spPr bwMode="auto">
            <a:xfrm rot="16200000">
              <a:off x="3142802" y="2603499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0" name="AutoShape 185"/>
            <p:cNvSpPr>
              <a:spLocks noChangeShapeType="1"/>
            </p:cNvSpPr>
            <p:nvPr/>
          </p:nvSpPr>
          <p:spPr bwMode="auto">
            <a:xfrm flipH="1">
              <a:off x="3219080" y="3296700"/>
              <a:ext cx="198044" cy="8939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1" name="AutoShape 184"/>
            <p:cNvSpPr>
              <a:spLocks noChangeShapeType="1"/>
            </p:cNvSpPr>
            <p:nvPr/>
          </p:nvSpPr>
          <p:spPr bwMode="auto">
            <a:xfrm>
              <a:off x="3768520" y="3456204"/>
              <a:ext cx="876" cy="22961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2" name="AutoShape 183"/>
            <p:cNvSpPr>
              <a:spLocks noChangeShapeType="1"/>
            </p:cNvSpPr>
            <p:nvPr/>
          </p:nvSpPr>
          <p:spPr bwMode="auto">
            <a:xfrm flipV="1">
              <a:off x="3826356" y="3257261"/>
              <a:ext cx="219951" cy="17177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3" name="AutoShape 182"/>
            <p:cNvSpPr>
              <a:spLocks noChangeShapeType="1"/>
            </p:cNvSpPr>
            <p:nvPr/>
          </p:nvSpPr>
          <p:spPr bwMode="auto">
            <a:xfrm flipH="1" flipV="1">
              <a:off x="3487228" y="3277418"/>
              <a:ext cx="230467" cy="13233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4" name="AutoShape 181"/>
            <p:cNvSpPr>
              <a:spLocks noChangeShapeType="1"/>
            </p:cNvSpPr>
            <p:nvPr/>
          </p:nvSpPr>
          <p:spPr bwMode="auto">
            <a:xfrm flipV="1">
              <a:off x="3470578" y="2967172"/>
              <a:ext cx="876" cy="22874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5" name="AutoShape 180"/>
            <p:cNvSpPr>
              <a:spLocks noChangeShapeType="1"/>
            </p:cNvSpPr>
            <p:nvPr/>
          </p:nvSpPr>
          <p:spPr bwMode="auto">
            <a:xfrm flipV="1">
              <a:off x="4081360" y="2945262"/>
              <a:ext cx="876" cy="22874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7" name="AutoShape 178"/>
            <p:cNvSpPr>
              <a:spLocks noChangeShapeType="1"/>
            </p:cNvSpPr>
            <p:nvPr/>
          </p:nvSpPr>
          <p:spPr bwMode="auto">
            <a:xfrm>
              <a:off x="3804449" y="3739282"/>
              <a:ext cx="216446" cy="17615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9" name="AutoShape 176"/>
            <p:cNvSpPr>
              <a:spLocks noChangeShapeType="1"/>
            </p:cNvSpPr>
            <p:nvPr/>
          </p:nvSpPr>
          <p:spPr bwMode="auto">
            <a:xfrm flipH="1">
              <a:off x="3510012" y="3732271"/>
              <a:ext cx="220828" cy="17791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18" name="AutoShape 150"/>
            <p:cNvSpPr>
              <a:spLocks noChangeShapeType="1"/>
            </p:cNvSpPr>
            <p:nvPr/>
          </p:nvSpPr>
          <p:spPr bwMode="auto">
            <a:xfrm>
              <a:off x="4114659" y="3257261"/>
              <a:ext cx="200673" cy="14197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25" name="Oval 140"/>
            <p:cNvSpPr>
              <a:spLocks noChangeArrowheads="1"/>
            </p:cNvSpPr>
            <p:nvPr/>
          </p:nvSpPr>
          <p:spPr bwMode="auto">
            <a:xfrm>
              <a:off x="3746613" y="3366811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26" name="Oval 139"/>
            <p:cNvSpPr>
              <a:spLocks noChangeArrowheads="1"/>
            </p:cNvSpPr>
            <p:nvPr/>
          </p:nvSpPr>
          <p:spPr bwMode="auto">
            <a:xfrm>
              <a:off x="4020895" y="3871619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3435526" y="3866360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3158615" y="3359800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34" name="AutoShape 131"/>
            <p:cNvSpPr>
              <a:spLocks noChangeArrowheads="1"/>
            </p:cNvSpPr>
            <p:nvPr/>
          </p:nvSpPr>
          <p:spPr bwMode="auto">
            <a:xfrm flipH="1">
              <a:off x="3417124" y="3174003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36" name="AutoShape 129"/>
            <p:cNvSpPr>
              <a:spLocks noChangeArrowheads="1"/>
            </p:cNvSpPr>
            <p:nvPr/>
          </p:nvSpPr>
          <p:spPr bwMode="auto">
            <a:xfrm flipH="1">
              <a:off x="4031410" y="3154723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40" name="AutoShape 125"/>
            <p:cNvSpPr>
              <a:spLocks noChangeArrowheads="1"/>
            </p:cNvSpPr>
            <p:nvPr/>
          </p:nvSpPr>
          <p:spPr bwMode="auto">
            <a:xfrm flipH="1">
              <a:off x="3717695" y="3646383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52" name="Oval 106"/>
            <p:cNvSpPr>
              <a:spLocks noChangeArrowheads="1"/>
            </p:cNvSpPr>
            <p:nvPr/>
          </p:nvSpPr>
          <p:spPr bwMode="auto">
            <a:xfrm>
              <a:off x="4299558" y="3353665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53" name="Oval 103"/>
            <p:cNvSpPr>
              <a:spLocks noChangeArrowheads="1"/>
            </p:cNvSpPr>
            <p:nvPr/>
          </p:nvSpPr>
          <p:spPr bwMode="auto">
            <a:xfrm>
              <a:off x="4033163" y="2865509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54" name="Oval 102"/>
            <p:cNvSpPr>
              <a:spLocks noChangeArrowheads="1"/>
            </p:cNvSpPr>
            <p:nvPr/>
          </p:nvSpPr>
          <p:spPr bwMode="auto">
            <a:xfrm>
              <a:off x="3435526" y="2892678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55" name="AutoShape 188"/>
            <p:cNvSpPr>
              <a:spLocks noChangeArrowheads="1"/>
            </p:cNvSpPr>
            <p:nvPr/>
          </p:nvSpPr>
          <p:spPr bwMode="auto">
            <a:xfrm rot="16200000">
              <a:off x="4008031" y="3112778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56" name="AutoShape 188"/>
            <p:cNvSpPr>
              <a:spLocks noChangeArrowheads="1"/>
            </p:cNvSpPr>
            <p:nvPr/>
          </p:nvSpPr>
          <p:spPr bwMode="auto">
            <a:xfrm rot="16200000">
              <a:off x="2832955" y="3129939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</p:grpSp>
      <p:sp>
        <p:nvSpPr>
          <p:cNvPr id="108" name="AutoShape 193"/>
          <p:cNvSpPr>
            <a:spLocks noChangeArrowheads="1"/>
          </p:cNvSpPr>
          <p:nvPr/>
        </p:nvSpPr>
        <p:spPr bwMode="auto">
          <a:xfrm rot="16200000">
            <a:off x="1648702" y="3147942"/>
            <a:ext cx="680088" cy="594132"/>
          </a:xfrm>
          <a:prstGeom prst="hexagon">
            <a:avLst>
              <a:gd name="adj" fmla="val 28614"/>
              <a:gd name="vf" fmla="val 115470"/>
            </a:avLst>
          </a:prstGeom>
          <a:solidFill>
            <a:srgbClr val="DBE5F1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110" name="Text Box 190"/>
          <p:cNvSpPr txBox="1">
            <a:spLocks noChangeArrowheads="1"/>
          </p:cNvSpPr>
          <p:nvPr/>
        </p:nvSpPr>
        <p:spPr bwMode="auto">
          <a:xfrm>
            <a:off x="1976478" y="3390670"/>
            <a:ext cx="198920" cy="3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kumimoji="1" lang="en-US" altLang="zh-TW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6" name="AutoShape 184"/>
          <p:cNvSpPr>
            <a:spLocks noChangeShapeType="1"/>
          </p:cNvSpPr>
          <p:nvPr/>
        </p:nvSpPr>
        <p:spPr bwMode="auto">
          <a:xfrm>
            <a:off x="1989622" y="3494086"/>
            <a:ext cx="876" cy="229617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117" name="AutoShape 183"/>
          <p:cNvSpPr>
            <a:spLocks noChangeShapeType="1"/>
          </p:cNvSpPr>
          <p:nvPr/>
        </p:nvSpPr>
        <p:spPr bwMode="auto">
          <a:xfrm flipV="1">
            <a:off x="2047458" y="3295143"/>
            <a:ext cx="219951" cy="171774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119" name="AutoShape 182"/>
          <p:cNvSpPr>
            <a:spLocks noChangeShapeType="1"/>
          </p:cNvSpPr>
          <p:nvPr/>
        </p:nvSpPr>
        <p:spPr bwMode="auto">
          <a:xfrm flipH="1" flipV="1">
            <a:off x="1708330" y="3315300"/>
            <a:ext cx="230467" cy="132336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127" name="Oval 140"/>
          <p:cNvSpPr>
            <a:spLocks noChangeArrowheads="1"/>
          </p:cNvSpPr>
          <p:nvPr/>
        </p:nvSpPr>
        <p:spPr bwMode="auto">
          <a:xfrm>
            <a:off x="1967715" y="3404693"/>
            <a:ext cx="74486" cy="876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131" name="AutoShape 131"/>
          <p:cNvSpPr>
            <a:spLocks noChangeArrowheads="1"/>
          </p:cNvSpPr>
          <p:nvPr/>
        </p:nvSpPr>
        <p:spPr bwMode="auto">
          <a:xfrm flipH="1">
            <a:off x="1638226" y="3211885"/>
            <a:ext cx="92888" cy="122696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135" name="AutoShape 129"/>
          <p:cNvSpPr>
            <a:spLocks noChangeArrowheads="1"/>
          </p:cNvSpPr>
          <p:nvPr/>
        </p:nvSpPr>
        <p:spPr bwMode="auto">
          <a:xfrm flipH="1">
            <a:off x="2252512" y="3192605"/>
            <a:ext cx="92888" cy="122696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137" name="AutoShape 125"/>
          <p:cNvSpPr>
            <a:spLocks noChangeArrowheads="1"/>
          </p:cNvSpPr>
          <p:nvPr/>
        </p:nvSpPr>
        <p:spPr bwMode="auto">
          <a:xfrm flipH="1">
            <a:off x="1938797" y="3684265"/>
            <a:ext cx="92888" cy="122696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144" name="Oval 140"/>
          <p:cNvSpPr>
            <a:spLocks noChangeArrowheads="1"/>
          </p:cNvSpPr>
          <p:nvPr/>
        </p:nvSpPr>
        <p:spPr bwMode="auto">
          <a:xfrm>
            <a:off x="935596" y="3429000"/>
            <a:ext cx="74486" cy="876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145" name="Right Arrow 144"/>
          <p:cNvSpPr/>
          <p:nvPr/>
        </p:nvSpPr>
        <p:spPr bwMode="auto">
          <a:xfrm>
            <a:off x="1223628" y="3320988"/>
            <a:ext cx="252028" cy="28803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6" name="Right Arrow 145"/>
          <p:cNvSpPr/>
          <p:nvPr/>
        </p:nvSpPr>
        <p:spPr bwMode="auto">
          <a:xfrm>
            <a:off x="2447764" y="3320988"/>
            <a:ext cx="252028" cy="28803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7" name="Right Arrow 146"/>
          <p:cNvSpPr/>
          <p:nvPr/>
        </p:nvSpPr>
        <p:spPr bwMode="auto">
          <a:xfrm>
            <a:off x="5112060" y="3176972"/>
            <a:ext cx="252028" cy="28803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en-US" altLang="zh-TW" dirty="0" smtClean="0"/>
              <a:t>3DOBP : Contention Control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908720"/>
            <a:ext cx="8065500" cy="1368152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(1) Contention Control</a:t>
            </a:r>
          </a:p>
          <a:p>
            <a:pPr lvl="1"/>
            <a:r>
              <a:rPr lang="en-US" altLang="zh-TW" dirty="0" smtClean="0"/>
              <a:t>Location-based contention </a:t>
            </a:r>
            <a:r>
              <a:rPr lang="en-US" altLang="zh-TW" dirty="0" smtClean="0"/>
              <a:t>co</a:t>
            </a:r>
            <a:r>
              <a:rPr lang="en-US" altLang="zh-TW" dirty="0" smtClean="0"/>
              <a:t>ntrol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sz="2400" i="1" dirty="0">
              <a:solidFill>
                <a:srgbClr val="FF0000"/>
              </a:solidFill>
            </a:endParaRPr>
          </a:p>
        </p:txBody>
      </p:sp>
      <p:sp>
        <p:nvSpPr>
          <p:cNvPr id="62672" name="Rectangle 2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12" name="Slide Number Placeholder 2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25</a:t>
            </a:fld>
            <a:endParaRPr lang="en-US" altLang="ko-KR"/>
          </a:p>
        </p:txBody>
      </p:sp>
      <p:sp>
        <p:nvSpPr>
          <p:cNvPr id="684" name="TextBox 683"/>
          <p:cNvSpPr txBox="1"/>
          <p:nvPr/>
        </p:nvSpPr>
        <p:spPr>
          <a:xfrm>
            <a:off x="6616962" y="2096852"/>
            <a:ext cx="2527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+mj-lt"/>
              </a:rPr>
              <a:t>Packet P &lt; </a:t>
            </a:r>
            <a:r>
              <a:rPr lang="en-US" altLang="zh-TW" sz="2000" i="1" dirty="0" smtClean="0">
                <a:latin typeface="+mj-lt"/>
              </a:rPr>
              <a:t>destination</a:t>
            </a:r>
            <a:r>
              <a:rPr lang="en-US" altLang="zh-TW" sz="2000" dirty="0" smtClean="0">
                <a:latin typeface="+mj-lt"/>
              </a:rPr>
              <a:t> </a:t>
            </a:r>
            <a:r>
              <a:rPr lang="en-US" altLang="zh-TW" sz="1600" dirty="0" smtClean="0">
                <a:latin typeface="+mj-lt"/>
              </a:rPr>
              <a:t>&gt;</a:t>
            </a:r>
            <a:r>
              <a:rPr lang="en-US" altLang="zh-TW" sz="3200" dirty="0" smtClean="0">
                <a:latin typeface="+mj-lt"/>
              </a:rPr>
              <a:t> </a:t>
            </a:r>
            <a:endParaRPr lang="zh-TW" altLang="en-US" sz="3200" dirty="0">
              <a:latin typeface="+mj-lt"/>
            </a:endParaRPr>
          </a:p>
        </p:txBody>
      </p:sp>
      <p:sp>
        <p:nvSpPr>
          <p:cNvPr id="686" name="Flowchart: Connector 685"/>
          <p:cNvSpPr/>
          <p:nvPr/>
        </p:nvSpPr>
        <p:spPr bwMode="auto">
          <a:xfrm>
            <a:off x="4646424" y="2096852"/>
            <a:ext cx="2448272" cy="2448272"/>
          </a:xfrm>
          <a:prstGeom prst="flowChartConnector">
            <a:avLst/>
          </a:prstGeom>
          <a:solidFill>
            <a:srgbClr val="FFFF99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87" name="Oval 140"/>
          <p:cNvSpPr>
            <a:spLocks noChangeArrowheads="1"/>
          </p:cNvSpPr>
          <p:nvPr/>
        </p:nvSpPr>
        <p:spPr bwMode="auto">
          <a:xfrm>
            <a:off x="5798552" y="3176972"/>
            <a:ext cx="180019" cy="18002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grpSp>
        <p:nvGrpSpPr>
          <p:cNvPr id="4" name="Group 386"/>
          <p:cNvGrpSpPr/>
          <p:nvPr/>
        </p:nvGrpSpPr>
        <p:grpSpPr>
          <a:xfrm>
            <a:off x="6590640" y="3501008"/>
            <a:ext cx="540060" cy="288032"/>
            <a:chOff x="6922666" y="2105868"/>
            <a:chExt cx="1622425" cy="973138"/>
          </a:xfrm>
        </p:grpSpPr>
        <p:sp>
          <p:nvSpPr>
            <p:cNvPr id="690" name="Freeform 8"/>
            <p:cNvSpPr>
              <a:spLocks/>
            </p:cNvSpPr>
            <p:nvPr/>
          </p:nvSpPr>
          <p:spPr bwMode="auto">
            <a:xfrm>
              <a:off x="7075066" y="2105868"/>
              <a:ext cx="1438275" cy="962025"/>
            </a:xfrm>
            <a:custGeom>
              <a:avLst/>
              <a:gdLst/>
              <a:ahLst/>
              <a:cxnLst>
                <a:cxn ang="0">
                  <a:pos x="361" y="886"/>
                </a:cxn>
                <a:cxn ang="0">
                  <a:pos x="287" y="854"/>
                </a:cxn>
                <a:cxn ang="0">
                  <a:pos x="217" y="840"/>
                </a:cxn>
                <a:cxn ang="0">
                  <a:pos x="169" y="804"/>
                </a:cxn>
                <a:cxn ang="0">
                  <a:pos x="99" y="791"/>
                </a:cxn>
                <a:cxn ang="0">
                  <a:pos x="33" y="766"/>
                </a:cxn>
                <a:cxn ang="0">
                  <a:pos x="0" y="755"/>
                </a:cxn>
                <a:cxn ang="0">
                  <a:pos x="21" y="675"/>
                </a:cxn>
                <a:cxn ang="0">
                  <a:pos x="21" y="603"/>
                </a:cxn>
                <a:cxn ang="0">
                  <a:pos x="40" y="561"/>
                </a:cxn>
                <a:cxn ang="0">
                  <a:pos x="76" y="473"/>
                </a:cxn>
                <a:cxn ang="0">
                  <a:pos x="95" y="401"/>
                </a:cxn>
                <a:cxn ang="0">
                  <a:pos x="131" y="329"/>
                </a:cxn>
                <a:cxn ang="0">
                  <a:pos x="145" y="253"/>
                </a:cxn>
                <a:cxn ang="0">
                  <a:pos x="181" y="178"/>
                </a:cxn>
                <a:cxn ang="0">
                  <a:pos x="185" y="112"/>
                </a:cxn>
                <a:cxn ang="0">
                  <a:pos x="232" y="21"/>
                </a:cxn>
                <a:cxn ang="0">
                  <a:pos x="255" y="0"/>
                </a:cxn>
                <a:cxn ang="0">
                  <a:pos x="308" y="32"/>
                </a:cxn>
                <a:cxn ang="0">
                  <a:pos x="388" y="51"/>
                </a:cxn>
                <a:cxn ang="0">
                  <a:pos x="441" y="70"/>
                </a:cxn>
                <a:cxn ang="0">
                  <a:pos x="529" y="112"/>
                </a:cxn>
                <a:cxn ang="0">
                  <a:pos x="612" y="120"/>
                </a:cxn>
                <a:cxn ang="0">
                  <a:pos x="677" y="135"/>
                </a:cxn>
                <a:cxn ang="0">
                  <a:pos x="738" y="165"/>
                </a:cxn>
                <a:cxn ang="0">
                  <a:pos x="825" y="184"/>
                </a:cxn>
                <a:cxn ang="0">
                  <a:pos x="863" y="203"/>
                </a:cxn>
                <a:cxn ang="0">
                  <a:pos x="945" y="220"/>
                </a:cxn>
                <a:cxn ang="0">
                  <a:pos x="1038" y="266"/>
                </a:cxn>
                <a:cxn ang="0">
                  <a:pos x="1141" y="274"/>
                </a:cxn>
                <a:cxn ang="0">
                  <a:pos x="1234" y="308"/>
                </a:cxn>
                <a:cxn ang="0">
                  <a:pos x="1297" y="313"/>
                </a:cxn>
                <a:cxn ang="0">
                  <a:pos x="1409" y="361"/>
                </a:cxn>
                <a:cxn ang="0">
                  <a:pos x="1485" y="380"/>
                </a:cxn>
                <a:cxn ang="0">
                  <a:pos x="1555" y="395"/>
                </a:cxn>
                <a:cxn ang="0">
                  <a:pos x="1610" y="412"/>
                </a:cxn>
                <a:cxn ang="0">
                  <a:pos x="1700" y="431"/>
                </a:cxn>
                <a:cxn ang="0">
                  <a:pos x="1749" y="466"/>
                </a:cxn>
                <a:cxn ang="0">
                  <a:pos x="1814" y="477"/>
                </a:cxn>
                <a:cxn ang="0">
                  <a:pos x="1789" y="563"/>
                </a:cxn>
                <a:cxn ang="0">
                  <a:pos x="1776" y="639"/>
                </a:cxn>
                <a:cxn ang="0">
                  <a:pos x="1749" y="707"/>
                </a:cxn>
                <a:cxn ang="0">
                  <a:pos x="1740" y="777"/>
                </a:cxn>
                <a:cxn ang="0">
                  <a:pos x="1713" y="838"/>
                </a:cxn>
                <a:cxn ang="0">
                  <a:pos x="1694" y="924"/>
                </a:cxn>
                <a:cxn ang="0">
                  <a:pos x="1671" y="1006"/>
                </a:cxn>
                <a:cxn ang="0">
                  <a:pos x="1649" y="1076"/>
                </a:cxn>
                <a:cxn ang="0">
                  <a:pos x="1630" y="1144"/>
                </a:cxn>
                <a:cxn ang="0">
                  <a:pos x="1607" y="1213"/>
                </a:cxn>
                <a:cxn ang="0">
                  <a:pos x="1569" y="1190"/>
                </a:cxn>
                <a:cxn ang="0">
                  <a:pos x="1515" y="1181"/>
                </a:cxn>
                <a:cxn ang="0">
                  <a:pos x="1453" y="1156"/>
                </a:cxn>
                <a:cxn ang="0">
                  <a:pos x="1396" y="1146"/>
                </a:cxn>
                <a:cxn ang="0">
                  <a:pos x="361" y="886"/>
                </a:cxn>
                <a:cxn ang="0">
                  <a:pos x="361" y="886"/>
                </a:cxn>
              </a:cxnLst>
              <a:rect l="0" t="0" r="r" b="b"/>
              <a:pathLst>
                <a:path w="1814" h="1213">
                  <a:moveTo>
                    <a:pt x="361" y="886"/>
                  </a:moveTo>
                  <a:lnTo>
                    <a:pt x="287" y="854"/>
                  </a:lnTo>
                  <a:lnTo>
                    <a:pt x="217" y="840"/>
                  </a:lnTo>
                  <a:lnTo>
                    <a:pt x="169" y="804"/>
                  </a:lnTo>
                  <a:lnTo>
                    <a:pt x="99" y="791"/>
                  </a:lnTo>
                  <a:lnTo>
                    <a:pt x="33" y="766"/>
                  </a:lnTo>
                  <a:lnTo>
                    <a:pt x="0" y="755"/>
                  </a:lnTo>
                  <a:lnTo>
                    <a:pt x="21" y="675"/>
                  </a:lnTo>
                  <a:lnTo>
                    <a:pt x="21" y="603"/>
                  </a:lnTo>
                  <a:lnTo>
                    <a:pt x="40" y="561"/>
                  </a:lnTo>
                  <a:lnTo>
                    <a:pt x="76" y="473"/>
                  </a:lnTo>
                  <a:lnTo>
                    <a:pt x="95" y="401"/>
                  </a:lnTo>
                  <a:lnTo>
                    <a:pt x="131" y="329"/>
                  </a:lnTo>
                  <a:lnTo>
                    <a:pt x="145" y="253"/>
                  </a:lnTo>
                  <a:lnTo>
                    <a:pt x="181" y="178"/>
                  </a:lnTo>
                  <a:lnTo>
                    <a:pt x="185" y="112"/>
                  </a:lnTo>
                  <a:lnTo>
                    <a:pt x="232" y="21"/>
                  </a:lnTo>
                  <a:lnTo>
                    <a:pt x="255" y="0"/>
                  </a:lnTo>
                  <a:lnTo>
                    <a:pt x="308" y="32"/>
                  </a:lnTo>
                  <a:lnTo>
                    <a:pt x="388" y="51"/>
                  </a:lnTo>
                  <a:lnTo>
                    <a:pt x="441" y="70"/>
                  </a:lnTo>
                  <a:lnTo>
                    <a:pt x="529" y="112"/>
                  </a:lnTo>
                  <a:lnTo>
                    <a:pt x="612" y="120"/>
                  </a:lnTo>
                  <a:lnTo>
                    <a:pt x="677" y="135"/>
                  </a:lnTo>
                  <a:lnTo>
                    <a:pt x="738" y="165"/>
                  </a:lnTo>
                  <a:lnTo>
                    <a:pt x="825" y="184"/>
                  </a:lnTo>
                  <a:lnTo>
                    <a:pt x="863" y="203"/>
                  </a:lnTo>
                  <a:lnTo>
                    <a:pt x="945" y="220"/>
                  </a:lnTo>
                  <a:lnTo>
                    <a:pt x="1038" y="266"/>
                  </a:lnTo>
                  <a:lnTo>
                    <a:pt x="1141" y="274"/>
                  </a:lnTo>
                  <a:lnTo>
                    <a:pt x="1234" y="308"/>
                  </a:lnTo>
                  <a:lnTo>
                    <a:pt x="1297" y="313"/>
                  </a:lnTo>
                  <a:lnTo>
                    <a:pt x="1409" y="361"/>
                  </a:lnTo>
                  <a:lnTo>
                    <a:pt x="1485" y="380"/>
                  </a:lnTo>
                  <a:lnTo>
                    <a:pt x="1555" y="395"/>
                  </a:lnTo>
                  <a:lnTo>
                    <a:pt x="1610" y="412"/>
                  </a:lnTo>
                  <a:lnTo>
                    <a:pt x="1700" y="431"/>
                  </a:lnTo>
                  <a:lnTo>
                    <a:pt x="1749" y="466"/>
                  </a:lnTo>
                  <a:lnTo>
                    <a:pt x="1814" y="477"/>
                  </a:lnTo>
                  <a:lnTo>
                    <a:pt x="1789" y="563"/>
                  </a:lnTo>
                  <a:lnTo>
                    <a:pt x="1776" y="639"/>
                  </a:lnTo>
                  <a:lnTo>
                    <a:pt x="1749" y="707"/>
                  </a:lnTo>
                  <a:lnTo>
                    <a:pt x="1740" y="777"/>
                  </a:lnTo>
                  <a:lnTo>
                    <a:pt x="1713" y="838"/>
                  </a:lnTo>
                  <a:lnTo>
                    <a:pt x="1694" y="924"/>
                  </a:lnTo>
                  <a:lnTo>
                    <a:pt x="1671" y="1006"/>
                  </a:lnTo>
                  <a:lnTo>
                    <a:pt x="1649" y="1076"/>
                  </a:lnTo>
                  <a:lnTo>
                    <a:pt x="1630" y="1144"/>
                  </a:lnTo>
                  <a:lnTo>
                    <a:pt x="1607" y="1213"/>
                  </a:lnTo>
                  <a:lnTo>
                    <a:pt x="1569" y="1190"/>
                  </a:lnTo>
                  <a:lnTo>
                    <a:pt x="1515" y="1181"/>
                  </a:lnTo>
                  <a:lnTo>
                    <a:pt x="1453" y="1156"/>
                  </a:lnTo>
                  <a:lnTo>
                    <a:pt x="1396" y="1146"/>
                  </a:lnTo>
                  <a:lnTo>
                    <a:pt x="361" y="886"/>
                  </a:lnTo>
                  <a:lnTo>
                    <a:pt x="361" y="8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1" name="Freeform 10"/>
            <p:cNvSpPr>
              <a:spLocks/>
            </p:cNvSpPr>
            <p:nvPr/>
          </p:nvSpPr>
          <p:spPr bwMode="auto">
            <a:xfrm>
              <a:off x="7217941" y="2159843"/>
              <a:ext cx="1287463" cy="422275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161" y="48"/>
                </a:cxn>
                <a:cxn ang="0">
                  <a:pos x="239" y="72"/>
                </a:cxn>
                <a:cxn ang="0">
                  <a:pos x="340" y="93"/>
                </a:cxn>
                <a:cxn ang="0">
                  <a:pos x="450" y="124"/>
                </a:cxn>
                <a:cxn ang="0">
                  <a:pos x="564" y="169"/>
                </a:cxn>
                <a:cxn ang="0">
                  <a:pos x="665" y="198"/>
                </a:cxn>
                <a:cxn ang="0">
                  <a:pos x="770" y="223"/>
                </a:cxn>
                <a:cxn ang="0">
                  <a:pos x="876" y="257"/>
                </a:cxn>
                <a:cxn ang="0">
                  <a:pos x="990" y="280"/>
                </a:cxn>
                <a:cxn ang="0">
                  <a:pos x="1082" y="312"/>
                </a:cxn>
                <a:cxn ang="0">
                  <a:pos x="1186" y="333"/>
                </a:cxn>
                <a:cxn ang="0">
                  <a:pos x="1295" y="367"/>
                </a:cxn>
                <a:cxn ang="0">
                  <a:pos x="1384" y="386"/>
                </a:cxn>
                <a:cxn ang="0">
                  <a:pos x="1469" y="413"/>
                </a:cxn>
                <a:cxn ang="0">
                  <a:pos x="1589" y="447"/>
                </a:cxn>
                <a:cxn ang="0">
                  <a:pos x="1608" y="489"/>
                </a:cxn>
                <a:cxn ang="0">
                  <a:pos x="1593" y="533"/>
                </a:cxn>
                <a:cxn ang="0">
                  <a:pos x="1471" y="491"/>
                </a:cxn>
                <a:cxn ang="0">
                  <a:pos x="1329" y="449"/>
                </a:cxn>
                <a:cxn ang="0">
                  <a:pos x="1228" y="420"/>
                </a:cxn>
                <a:cxn ang="0">
                  <a:pos x="1127" y="398"/>
                </a:cxn>
                <a:cxn ang="0">
                  <a:pos x="1002" y="373"/>
                </a:cxn>
                <a:cxn ang="0">
                  <a:pos x="861" y="325"/>
                </a:cxn>
                <a:cxn ang="0">
                  <a:pos x="732" y="295"/>
                </a:cxn>
                <a:cxn ang="0">
                  <a:pos x="724" y="293"/>
                </a:cxn>
                <a:cxn ang="0">
                  <a:pos x="707" y="287"/>
                </a:cxn>
                <a:cxn ang="0">
                  <a:pos x="698" y="284"/>
                </a:cxn>
                <a:cxn ang="0">
                  <a:pos x="688" y="282"/>
                </a:cxn>
                <a:cxn ang="0">
                  <a:pos x="673" y="278"/>
                </a:cxn>
                <a:cxn ang="0">
                  <a:pos x="665" y="276"/>
                </a:cxn>
                <a:cxn ang="0">
                  <a:pos x="656" y="274"/>
                </a:cxn>
                <a:cxn ang="0">
                  <a:pos x="642" y="268"/>
                </a:cxn>
                <a:cxn ang="0">
                  <a:pos x="631" y="263"/>
                </a:cxn>
                <a:cxn ang="0">
                  <a:pos x="618" y="257"/>
                </a:cxn>
                <a:cxn ang="0">
                  <a:pos x="610" y="253"/>
                </a:cxn>
                <a:cxn ang="0">
                  <a:pos x="601" y="247"/>
                </a:cxn>
                <a:cxn ang="0">
                  <a:pos x="441" y="202"/>
                </a:cxn>
                <a:cxn ang="0">
                  <a:pos x="334" y="173"/>
                </a:cxn>
                <a:cxn ang="0">
                  <a:pos x="188" y="139"/>
                </a:cxn>
                <a:cxn ang="0">
                  <a:pos x="63" y="97"/>
                </a:cxn>
                <a:cxn ang="0">
                  <a:pos x="30" y="0"/>
                </a:cxn>
              </a:cxnLst>
              <a:rect l="0" t="0" r="r" b="b"/>
              <a:pathLst>
                <a:path w="1622" h="533">
                  <a:moveTo>
                    <a:pt x="30" y="0"/>
                  </a:moveTo>
                  <a:lnTo>
                    <a:pt x="83" y="17"/>
                  </a:lnTo>
                  <a:lnTo>
                    <a:pt x="116" y="36"/>
                  </a:lnTo>
                  <a:lnTo>
                    <a:pt x="161" y="48"/>
                  </a:lnTo>
                  <a:lnTo>
                    <a:pt x="209" y="52"/>
                  </a:lnTo>
                  <a:lnTo>
                    <a:pt x="239" y="72"/>
                  </a:lnTo>
                  <a:lnTo>
                    <a:pt x="283" y="86"/>
                  </a:lnTo>
                  <a:lnTo>
                    <a:pt x="340" y="93"/>
                  </a:lnTo>
                  <a:lnTo>
                    <a:pt x="395" y="110"/>
                  </a:lnTo>
                  <a:lnTo>
                    <a:pt x="450" y="124"/>
                  </a:lnTo>
                  <a:lnTo>
                    <a:pt x="492" y="139"/>
                  </a:lnTo>
                  <a:lnTo>
                    <a:pt x="564" y="169"/>
                  </a:lnTo>
                  <a:lnTo>
                    <a:pt x="623" y="168"/>
                  </a:lnTo>
                  <a:lnTo>
                    <a:pt x="665" y="198"/>
                  </a:lnTo>
                  <a:lnTo>
                    <a:pt x="715" y="213"/>
                  </a:lnTo>
                  <a:lnTo>
                    <a:pt x="770" y="223"/>
                  </a:lnTo>
                  <a:lnTo>
                    <a:pt x="829" y="249"/>
                  </a:lnTo>
                  <a:lnTo>
                    <a:pt x="876" y="257"/>
                  </a:lnTo>
                  <a:lnTo>
                    <a:pt x="928" y="274"/>
                  </a:lnTo>
                  <a:lnTo>
                    <a:pt x="990" y="280"/>
                  </a:lnTo>
                  <a:lnTo>
                    <a:pt x="1026" y="304"/>
                  </a:lnTo>
                  <a:lnTo>
                    <a:pt x="1082" y="312"/>
                  </a:lnTo>
                  <a:lnTo>
                    <a:pt x="1141" y="329"/>
                  </a:lnTo>
                  <a:lnTo>
                    <a:pt x="1186" y="333"/>
                  </a:lnTo>
                  <a:lnTo>
                    <a:pt x="1241" y="358"/>
                  </a:lnTo>
                  <a:lnTo>
                    <a:pt x="1295" y="367"/>
                  </a:lnTo>
                  <a:lnTo>
                    <a:pt x="1333" y="377"/>
                  </a:lnTo>
                  <a:lnTo>
                    <a:pt x="1384" y="386"/>
                  </a:lnTo>
                  <a:lnTo>
                    <a:pt x="1433" y="401"/>
                  </a:lnTo>
                  <a:lnTo>
                    <a:pt x="1469" y="413"/>
                  </a:lnTo>
                  <a:lnTo>
                    <a:pt x="1528" y="430"/>
                  </a:lnTo>
                  <a:lnTo>
                    <a:pt x="1589" y="447"/>
                  </a:lnTo>
                  <a:lnTo>
                    <a:pt x="1622" y="462"/>
                  </a:lnTo>
                  <a:lnTo>
                    <a:pt x="1608" y="489"/>
                  </a:lnTo>
                  <a:lnTo>
                    <a:pt x="1608" y="517"/>
                  </a:lnTo>
                  <a:lnTo>
                    <a:pt x="1593" y="533"/>
                  </a:lnTo>
                  <a:lnTo>
                    <a:pt x="1521" y="502"/>
                  </a:lnTo>
                  <a:lnTo>
                    <a:pt x="1471" y="491"/>
                  </a:lnTo>
                  <a:lnTo>
                    <a:pt x="1397" y="476"/>
                  </a:lnTo>
                  <a:lnTo>
                    <a:pt x="1329" y="449"/>
                  </a:lnTo>
                  <a:lnTo>
                    <a:pt x="1274" y="438"/>
                  </a:lnTo>
                  <a:lnTo>
                    <a:pt x="1228" y="420"/>
                  </a:lnTo>
                  <a:lnTo>
                    <a:pt x="1165" y="409"/>
                  </a:lnTo>
                  <a:lnTo>
                    <a:pt x="1127" y="398"/>
                  </a:lnTo>
                  <a:lnTo>
                    <a:pt x="1072" y="384"/>
                  </a:lnTo>
                  <a:lnTo>
                    <a:pt x="1002" y="373"/>
                  </a:lnTo>
                  <a:lnTo>
                    <a:pt x="931" y="341"/>
                  </a:lnTo>
                  <a:lnTo>
                    <a:pt x="861" y="325"/>
                  </a:lnTo>
                  <a:lnTo>
                    <a:pt x="795" y="301"/>
                  </a:lnTo>
                  <a:lnTo>
                    <a:pt x="732" y="295"/>
                  </a:lnTo>
                  <a:lnTo>
                    <a:pt x="730" y="293"/>
                  </a:lnTo>
                  <a:lnTo>
                    <a:pt x="724" y="293"/>
                  </a:lnTo>
                  <a:lnTo>
                    <a:pt x="717" y="289"/>
                  </a:lnTo>
                  <a:lnTo>
                    <a:pt x="707" y="287"/>
                  </a:lnTo>
                  <a:lnTo>
                    <a:pt x="701" y="285"/>
                  </a:lnTo>
                  <a:lnTo>
                    <a:pt x="698" y="284"/>
                  </a:lnTo>
                  <a:lnTo>
                    <a:pt x="692" y="282"/>
                  </a:lnTo>
                  <a:lnTo>
                    <a:pt x="688" y="282"/>
                  </a:lnTo>
                  <a:lnTo>
                    <a:pt x="679" y="280"/>
                  </a:lnTo>
                  <a:lnTo>
                    <a:pt x="673" y="278"/>
                  </a:lnTo>
                  <a:lnTo>
                    <a:pt x="669" y="278"/>
                  </a:lnTo>
                  <a:lnTo>
                    <a:pt x="665" y="276"/>
                  </a:lnTo>
                  <a:lnTo>
                    <a:pt x="660" y="276"/>
                  </a:lnTo>
                  <a:lnTo>
                    <a:pt x="656" y="274"/>
                  </a:lnTo>
                  <a:lnTo>
                    <a:pt x="650" y="270"/>
                  </a:lnTo>
                  <a:lnTo>
                    <a:pt x="642" y="268"/>
                  </a:lnTo>
                  <a:lnTo>
                    <a:pt x="637" y="266"/>
                  </a:lnTo>
                  <a:lnTo>
                    <a:pt x="631" y="263"/>
                  </a:lnTo>
                  <a:lnTo>
                    <a:pt x="625" y="261"/>
                  </a:lnTo>
                  <a:lnTo>
                    <a:pt x="618" y="257"/>
                  </a:lnTo>
                  <a:lnTo>
                    <a:pt x="614" y="255"/>
                  </a:lnTo>
                  <a:lnTo>
                    <a:pt x="610" y="253"/>
                  </a:lnTo>
                  <a:lnTo>
                    <a:pt x="602" y="249"/>
                  </a:lnTo>
                  <a:lnTo>
                    <a:pt x="601" y="247"/>
                  </a:lnTo>
                  <a:lnTo>
                    <a:pt x="521" y="236"/>
                  </a:lnTo>
                  <a:lnTo>
                    <a:pt x="441" y="202"/>
                  </a:lnTo>
                  <a:lnTo>
                    <a:pt x="399" y="187"/>
                  </a:lnTo>
                  <a:lnTo>
                    <a:pt x="334" y="173"/>
                  </a:lnTo>
                  <a:lnTo>
                    <a:pt x="247" y="147"/>
                  </a:lnTo>
                  <a:lnTo>
                    <a:pt x="188" y="139"/>
                  </a:lnTo>
                  <a:lnTo>
                    <a:pt x="127" y="120"/>
                  </a:lnTo>
                  <a:lnTo>
                    <a:pt x="63" y="97"/>
                  </a:lnTo>
                  <a:lnTo>
                    <a:pt x="0" y="7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2" name="Freeform 11"/>
            <p:cNvSpPr>
              <a:spLocks/>
            </p:cNvSpPr>
            <p:nvPr/>
          </p:nvSpPr>
          <p:spPr bwMode="auto">
            <a:xfrm>
              <a:off x="8321253" y="2467818"/>
              <a:ext cx="184150" cy="611188"/>
            </a:xfrm>
            <a:custGeom>
              <a:avLst/>
              <a:gdLst/>
              <a:ahLst/>
              <a:cxnLst>
                <a:cxn ang="0">
                  <a:pos x="226" y="4"/>
                </a:cxn>
                <a:cxn ang="0">
                  <a:pos x="230" y="13"/>
                </a:cxn>
                <a:cxn ang="0">
                  <a:pos x="232" y="25"/>
                </a:cxn>
                <a:cxn ang="0">
                  <a:pos x="228" y="38"/>
                </a:cxn>
                <a:cxn ang="0">
                  <a:pos x="226" y="51"/>
                </a:cxn>
                <a:cxn ang="0">
                  <a:pos x="220" y="65"/>
                </a:cxn>
                <a:cxn ang="0">
                  <a:pos x="214" y="78"/>
                </a:cxn>
                <a:cxn ang="0">
                  <a:pos x="211" y="89"/>
                </a:cxn>
                <a:cxn ang="0">
                  <a:pos x="203" y="129"/>
                </a:cxn>
                <a:cxn ang="0">
                  <a:pos x="188" y="192"/>
                </a:cxn>
                <a:cxn ang="0">
                  <a:pos x="171" y="251"/>
                </a:cxn>
                <a:cxn ang="0">
                  <a:pos x="154" y="310"/>
                </a:cxn>
                <a:cxn ang="0">
                  <a:pos x="135" y="369"/>
                </a:cxn>
                <a:cxn ang="0">
                  <a:pos x="116" y="430"/>
                </a:cxn>
                <a:cxn ang="0">
                  <a:pos x="95" y="493"/>
                </a:cxn>
                <a:cxn ang="0">
                  <a:pos x="76" y="561"/>
                </a:cxn>
                <a:cxn ang="0">
                  <a:pos x="66" y="607"/>
                </a:cxn>
                <a:cxn ang="0">
                  <a:pos x="59" y="626"/>
                </a:cxn>
                <a:cxn ang="0">
                  <a:pos x="53" y="648"/>
                </a:cxn>
                <a:cxn ang="0">
                  <a:pos x="45" y="671"/>
                </a:cxn>
                <a:cxn ang="0">
                  <a:pos x="38" y="694"/>
                </a:cxn>
                <a:cxn ang="0">
                  <a:pos x="30" y="717"/>
                </a:cxn>
                <a:cxn ang="0">
                  <a:pos x="22" y="740"/>
                </a:cxn>
                <a:cxn ang="0">
                  <a:pos x="17" y="761"/>
                </a:cxn>
                <a:cxn ang="0">
                  <a:pos x="11" y="770"/>
                </a:cxn>
                <a:cxn ang="0">
                  <a:pos x="3" y="763"/>
                </a:cxn>
                <a:cxn ang="0">
                  <a:pos x="3" y="749"/>
                </a:cxn>
                <a:cxn ang="0">
                  <a:pos x="11" y="719"/>
                </a:cxn>
                <a:cxn ang="0">
                  <a:pos x="19" y="690"/>
                </a:cxn>
                <a:cxn ang="0">
                  <a:pos x="28" y="658"/>
                </a:cxn>
                <a:cxn ang="0">
                  <a:pos x="38" y="628"/>
                </a:cxn>
                <a:cxn ang="0">
                  <a:pos x="47" y="597"/>
                </a:cxn>
                <a:cxn ang="0">
                  <a:pos x="57" y="565"/>
                </a:cxn>
                <a:cxn ang="0">
                  <a:pos x="66" y="534"/>
                </a:cxn>
                <a:cxn ang="0">
                  <a:pos x="78" y="489"/>
                </a:cxn>
                <a:cxn ang="0">
                  <a:pos x="95" y="432"/>
                </a:cxn>
                <a:cxn ang="0">
                  <a:pos x="112" y="377"/>
                </a:cxn>
                <a:cxn ang="0">
                  <a:pos x="129" y="325"/>
                </a:cxn>
                <a:cxn ang="0">
                  <a:pos x="146" y="270"/>
                </a:cxn>
                <a:cxn ang="0">
                  <a:pos x="161" y="217"/>
                </a:cxn>
                <a:cxn ang="0">
                  <a:pos x="178" y="162"/>
                </a:cxn>
                <a:cxn ang="0">
                  <a:pos x="193" y="103"/>
                </a:cxn>
                <a:cxn ang="0">
                  <a:pos x="201" y="69"/>
                </a:cxn>
                <a:cxn ang="0">
                  <a:pos x="203" y="59"/>
                </a:cxn>
                <a:cxn ang="0">
                  <a:pos x="203" y="44"/>
                </a:cxn>
                <a:cxn ang="0">
                  <a:pos x="209" y="27"/>
                </a:cxn>
                <a:cxn ang="0">
                  <a:pos x="216" y="10"/>
                </a:cxn>
                <a:cxn ang="0">
                  <a:pos x="222" y="0"/>
                </a:cxn>
              </a:cxnLst>
              <a:rect l="0" t="0" r="r" b="b"/>
              <a:pathLst>
                <a:path w="232" h="770">
                  <a:moveTo>
                    <a:pt x="222" y="0"/>
                  </a:moveTo>
                  <a:lnTo>
                    <a:pt x="226" y="4"/>
                  </a:lnTo>
                  <a:lnTo>
                    <a:pt x="228" y="10"/>
                  </a:lnTo>
                  <a:lnTo>
                    <a:pt x="230" y="13"/>
                  </a:lnTo>
                  <a:lnTo>
                    <a:pt x="232" y="19"/>
                  </a:lnTo>
                  <a:lnTo>
                    <a:pt x="232" y="25"/>
                  </a:lnTo>
                  <a:lnTo>
                    <a:pt x="230" y="32"/>
                  </a:lnTo>
                  <a:lnTo>
                    <a:pt x="228" y="38"/>
                  </a:lnTo>
                  <a:lnTo>
                    <a:pt x="228" y="46"/>
                  </a:lnTo>
                  <a:lnTo>
                    <a:pt x="226" y="51"/>
                  </a:lnTo>
                  <a:lnTo>
                    <a:pt x="222" y="59"/>
                  </a:lnTo>
                  <a:lnTo>
                    <a:pt x="220" y="65"/>
                  </a:lnTo>
                  <a:lnTo>
                    <a:pt x="218" y="72"/>
                  </a:lnTo>
                  <a:lnTo>
                    <a:pt x="214" y="78"/>
                  </a:lnTo>
                  <a:lnTo>
                    <a:pt x="213" y="84"/>
                  </a:lnTo>
                  <a:lnTo>
                    <a:pt x="211" y="89"/>
                  </a:lnTo>
                  <a:lnTo>
                    <a:pt x="211" y="97"/>
                  </a:lnTo>
                  <a:lnTo>
                    <a:pt x="203" y="129"/>
                  </a:lnTo>
                  <a:lnTo>
                    <a:pt x="195" y="162"/>
                  </a:lnTo>
                  <a:lnTo>
                    <a:pt x="188" y="192"/>
                  </a:lnTo>
                  <a:lnTo>
                    <a:pt x="180" y="223"/>
                  </a:lnTo>
                  <a:lnTo>
                    <a:pt x="171" y="251"/>
                  </a:lnTo>
                  <a:lnTo>
                    <a:pt x="163" y="282"/>
                  </a:lnTo>
                  <a:lnTo>
                    <a:pt x="154" y="310"/>
                  </a:lnTo>
                  <a:lnTo>
                    <a:pt x="144" y="340"/>
                  </a:lnTo>
                  <a:lnTo>
                    <a:pt x="135" y="369"/>
                  </a:lnTo>
                  <a:lnTo>
                    <a:pt x="125" y="399"/>
                  </a:lnTo>
                  <a:lnTo>
                    <a:pt x="116" y="430"/>
                  </a:lnTo>
                  <a:lnTo>
                    <a:pt x="106" y="462"/>
                  </a:lnTo>
                  <a:lnTo>
                    <a:pt x="95" y="493"/>
                  </a:lnTo>
                  <a:lnTo>
                    <a:pt x="85" y="527"/>
                  </a:lnTo>
                  <a:lnTo>
                    <a:pt x="76" y="561"/>
                  </a:lnTo>
                  <a:lnTo>
                    <a:pt x="68" y="597"/>
                  </a:lnTo>
                  <a:lnTo>
                    <a:pt x="66" y="607"/>
                  </a:lnTo>
                  <a:lnTo>
                    <a:pt x="62" y="616"/>
                  </a:lnTo>
                  <a:lnTo>
                    <a:pt x="59" y="626"/>
                  </a:lnTo>
                  <a:lnTo>
                    <a:pt x="57" y="637"/>
                  </a:lnTo>
                  <a:lnTo>
                    <a:pt x="53" y="648"/>
                  </a:lnTo>
                  <a:lnTo>
                    <a:pt x="49" y="660"/>
                  </a:lnTo>
                  <a:lnTo>
                    <a:pt x="45" y="671"/>
                  </a:lnTo>
                  <a:lnTo>
                    <a:pt x="43" y="683"/>
                  </a:lnTo>
                  <a:lnTo>
                    <a:pt x="38" y="694"/>
                  </a:lnTo>
                  <a:lnTo>
                    <a:pt x="36" y="706"/>
                  </a:lnTo>
                  <a:lnTo>
                    <a:pt x="30" y="717"/>
                  </a:lnTo>
                  <a:lnTo>
                    <a:pt x="28" y="728"/>
                  </a:lnTo>
                  <a:lnTo>
                    <a:pt x="22" y="740"/>
                  </a:lnTo>
                  <a:lnTo>
                    <a:pt x="19" y="751"/>
                  </a:lnTo>
                  <a:lnTo>
                    <a:pt x="17" y="761"/>
                  </a:lnTo>
                  <a:lnTo>
                    <a:pt x="15" y="770"/>
                  </a:lnTo>
                  <a:lnTo>
                    <a:pt x="11" y="770"/>
                  </a:lnTo>
                  <a:lnTo>
                    <a:pt x="7" y="766"/>
                  </a:lnTo>
                  <a:lnTo>
                    <a:pt x="3" y="763"/>
                  </a:lnTo>
                  <a:lnTo>
                    <a:pt x="0" y="763"/>
                  </a:lnTo>
                  <a:lnTo>
                    <a:pt x="3" y="749"/>
                  </a:lnTo>
                  <a:lnTo>
                    <a:pt x="7" y="734"/>
                  </a:lnTo>
                  <a:lnTo>
                    <a:pt x="11" y="719"/>
                  </a:lnTo>
                  <a:lnTo>
                    <a:pt x="15" y="706"/>
                  </a:lnTo>
                  <a:lnTo>
                    <a:pt x="19" y="690"/>
                  </a:lnTo>
                  <a:lnTo>
                    <a:pt x="24" y="673"/>
                  </a:lnTo>
                  <a:lnTo>
                    <a:pt x="28" y="658"/>
                  </a:lnTo>
                  <a:lnTo>
                    <a:pt x="34" y="645"/>
                  </a:lnTo>
                  <a:lnTo>
                    <a:pt x="38" y="628"/>
                  </a:lnTo>
                  <a:lnTo>
                    <a:pt x="43" y="612"/>
                  </a:lnTo>
                  <a:lnTo>
                    <a:pt x="47" y="597"/>
                  </a:lnTo>
                  <a:lnTo>
                    <a:pt x="53" y="582"/>
                  </a:lnTo>
                  <a:lnTo>
                    <a:pt x="57" y="565"/>
                  </a:lnTo>
                  <a:lnTo>
                    <a:pt x="60" y="550"/>
                  </a:lnTo>
                  <a:lnTo>
                    <a:pt x="66" y="534"/>
                  </a:lnTo>
                  <a:lnTo>
                    <a:pt x="70" y="519"/>
                  </a:lnTo>
                  <a:lnTo>
                    <a:pt x="78" y="489"/>
                  </a:lnTo>
                  <a:lnTo>
                    <a:pt x="87" y="460"/>
                  </a:lnTo>
                  <a:lnTo>
                    <a:pt x="95" y="432"/>
                  </a:lnTo>
                  <a:lnTo>
                    <a:pt x="104" y="405"/>
                  </a:lnTo>
                  <a:lnTo>
                    <a:pt x="112" y="377"/>
                  </a:lnTo>
                  <a:lnTo>
                    <a:pt x="121" y="350"/>
                  </a:lnTo>
                  <a:lnTo>
                    <a:pt x="129" y="325"/>
                  </a:lnTo>
                  <a:lnTo>
                    <a:pt x="138" y="299"/>
                  </a:lnTo>
                  <a:lnTo>
                    <a:pt x="146" y="270"/>
                  </a:lnTo>
                  <a:lnTo>
                    <a:pt x="154" y="243"/>
                  </a:lnTo>
                  <a:lnTo>
                    <a:pt x="161" y="217"/>
                  </a:lnTo>
                  <a:lnTo>
                    <a:pt x="171" y="190"/>
                  </a:lnTo>
                  <a:lnTo>
                    <a:pt x="178" y="162"/>
                  </a:lnTo>
                  <a:lnTo>
                    <a:pt x="186" y="133"/>
                  </a:lnTo>
                  <a:lnTo>
                    <a:pt x="193" y="103"/>
                  </a:lnTo>
                  <a:lnTo>
                    <a:pt x="201" y="74"/>
                  </a:lnTo>
                  <a:lnTo>
                    <a:pt x="201" y="69"/>
                  </a:lnTo>
                  <a:lnTo>
                    <a:pt x="201" y="63"/>
                  </a:lnTo>
                  <a:lnTo>
                    <a:pt x="203" y="59"/>
                  </a:lnTo>
                  <a:lnTo>
                    <a:pt x="203" y="53"/>
                  </a:lnTo>
                  <a:lnTo>
                    <a:pt x="203" y="44"/>
                  </a:lnTo>
                  <a:lnTo>
                    <a:pt x="207" y="36"/>
                  </a:lnTo>
                  <a:lnTo>
                    <a:pt x="209" y="27"/>
                  </a:lnTo>
                  <a:lnTo>
                    <a:pt x="213" y="17"/>
                  </a:lnTo>
                  <a:lnTo>
                    <a:pt x="216" y="10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3" name="Freeform 12"/>
            <p:cNvSpPr>
              <a:spLocks/>
            </p:cNvSpPr>
            <p:nvPr/>
          </p:nvSpPr>
          <p:spPr bwMode="auto">
            <a:xfrm>
              <a:off x="7244928" y="2123331"/>
              <a:ext cx="1300163" cy="395288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105" y="30"/>
                </a:cxn>
                <a:cxn ang="0">
                  <a:pos x="162" y="47"/>
                </a:cxn>
                <a:cxn ang="0">
                  <a:pos x="217" y="64"/>
                </a:cxn>
                <a:cxn ang="0">
                  <a:pos x="276" y="85"/>
                </a:cxn>
                <a:cxn ang="0">
                  <a:pos x="340" y="104"/>
                </a:cxn>
                <a:cxn ang="0">
                  <a:pos x="413" y="127"/>
                </a:cxn>
                <a:cxn ang="0">
                  <a:pos x="481" y="148"/>
                </a:cxn>
                <a:cxn ang="0">
                  <a:pos x="548" y="169"/>
                </a:cxn>
                <a:cxn ang="0">
                  <a:pos x="616" y="190"/>
                </a:cxn>
                <a:cxn ang="0">
                  <a:pos x="692" y="213"/>
                </a:cxn>
                <a:cxn ang="0">
                  <a:pos x="740" y="226"/>
                </a:cxn>
                <a:cxn ang="0">
                  <a:pos x="789" y="241"/>
                </a:cxn>
                <a:cxn ang="0">
                  <a:pos x="838" y="256"/>
                </a:cxn>
                <a:cxn ang="0">
                  <a:pos x="890" y="271"/>
                </a:cxn>
                <a:cxn ang="0">
                  <a:pos x="947" y="287"/>
                </a:cxn>
                <a:cxn ang="0">
                  <a:pos x="1017" y="304"/>
                </a:cxn>
                <a:cxn ang="0">
                  <a:pos x="1105" y="327"/>
                </a:cxn>
                <a:cxn ang="0">
                  <a:pos x="1196" y="353"/>
                </a:cxn>
                <a:cxn ang="0">
                  <a:pos x="1287" y="378"/>
                </a:cxn>
                <a:cxn ang="0">
                  <a:pos x="1375" y="403"/>
                </a:cxn>
                <a:cxn ang="0">
                  <a:pos x="1435" y="418"/>
                </a:cxn>
                <a:cxn ang="0">
                  <a:pos x="1468" y="427"/>
                </a:cxn>
                <a:cxn ang="0">
                  <a:pos x="1506" y="441"/>
                </a:cxn>
                <a:cxn ang="0">
                  <a:pos x="1548" y="454"/>
                </a:cxn>
                <a:cxn ang="0">
                  <a:pos x="1591" y="471"/>
                </a:cxn>
                <a:cxn ang="0">
                  <a:pos x="1637" y="486"/>
                </a:cxn>
                <a:cxn ang="0">
                  <a:pos x="1622" y="492"/>
                </a:cxn>
                <a:cxn ang="0">
                  <a:pos x="1570" y="477"/>
                </a:cxn>
                <a:cxn ang="0">
                  <a:pos x="1515" y="460"/>
                </a:cxn>
                <a:cxn ang="0">
                  <a:pos x="1458" y="441"/>
                </a:cxn>
                <a:cxn ang="0">
                  <a:pos x="1395" y="424"/>
                </a:cxn>
                <a:cxn ang="0">
                  <a:pos x="1329" y="408"/>
                </a:cxn>
                <a:cxn ang="0">
                  <a:pos x="1251" y="389"/>
                </a:cxn>
                <a:cxn ang="0">
                  <a:pos x="1171" y="368"/>
                </a:cxn>
                <a:cxn ang="0">
                  <a:pos x="1091" y="344"/>
                </a:cxn>
                <a:cxn ang="0">
                  <a:pos x="1019" y="321"/>
                </a:cxn>
                <a:cxn ang="0">
                  <a:pos x="954" y="302"/>
                </a:cxn>
                <a:cxn ang="0">
                  <a:pos x="890" y="289"/>
                </a:cxn>
                <a:cxn ang="0">
                  <a:pos x="831" y="273"/>
                </a:cxn>
                <a:cxn ang="0">
                  <a:pos x="776" y="262"/>
                </a:cxn>
                <a:cxn ang="0">
                  <a:pos x="717" y="245"/>
                </a:cxn>
                <a:cxn ang="0">
                  <a:pos x="650" y="224"/>
                </a:cxn>
                <a:cxn ang="0">
                  <a:pos x="578" y="199"/>
                </a:cxn>
                <a:cxn ang="0">
                  <a:pos x="511" y="178"/>
                </a:cxn>
                <a:cxn ang="0">
                  <a:pos x="447" y="161"/>
                </a:cxn>
                <a:cxn ang="0">
                  <a:pos x="382" y="142"/>
                </a:cxn>
                <a:cxn ang="0">
                  <a:pos x="319" y="123"/>
                </a:cxn>
                <a:cxn ang="0">
                  <a:pos x="257" y="102"/>
                </a:cxn>
                <a:cxn ang="0">
                  <a:pos x="211" y="87"/>
                </a:cxn>
                <a:cxn ang="0">
                  <a:pos x="160" y="72"/>
                </a:cxn>
                <a:cxn ang="0">
                  <a:pos x="108" y="55"/>
                </a:cxn>
                <a:cxn ang="0">
                  <a:pos x="57" y="40"/>
                </a:cxn>
                <a:cxn ang="0">
                  <a:pos x="11" y="20"/>
                </a:cxn>
                <a:cxn ang="0">
                  <a:pos x="2" y="5"/>
                </a:cxn>
                <a:cxn ang="0">
                  <a:pos x="10" y="0"/>
                </a:cxn>
              </a:cxnLst>
              <a:rect l="0" t="0" r="r" b="b"/>
              <a:pathLst>
                <a:path w="1639" h="498">
                  <a:moveTo>
                    <a:pt x="10" y="0"/>
                  </a:moveTo>
                  <a:lnTo>
                    <a:pt x="29" y="5"/>
                  </a:lnTo>
                  <a:lnTo>
                    <a:pt x="48" y="11"/>
                  </a:lnTo>
                  <a:lnTo>
                    <a:pt x="67" y="17"/>
                  </a:lnTo>
                  <a:lnTo>
                    <a:pt x="86" y="22"/>
                  </a:lnTo>
                  <a:lnTo>
                    <a:pt x="105" y="30"/>
                  </a:lnTo>
                  <a:lnTo>
                    <a:pt x="124" y="36"/>
                  </a:lnTo>
                  <a:lnTo>
                    <a:pt x="143" y="41"/>
                  </a:lnTo>
                  <a:lnTo>
                    <a:pt x="162" y="47"/>
                  </a:lnTo>
                  <a:lnTo>
                    <a:pt x="179" y="53"/>
                  </a:lnTo>
                  <a:lnTo>
                    <a:pt x="198" y="60"/>
                  </a:lnTo>
                  <a:lnTo>
                    <a:pt x="217" y="64"/>
                  </a:lnTo>
                  <a:lnTo>
                    <a:pt x="236" y="72"/>
                  </a:lnTo>
                  <a:lnTo>
                    <a:pt x="257" y="78"/>
                  </a:lnTo>
                  <a:lnTo>
                    <a:pt x="276" y="85"/>
                  </a:lnTo>
                  <a:lnTo>
                    <a:pt x="297" y="91"/>
                  </a:lnTo>
                  <a:lnTo>
                    <a:pt x="318" y="97"/>
                  </a:lnTo>
                  <a:lnTo>
                    <a:pt x="340" y="104"/>
                  </a:lnTo>
                  <a:lnTo>
                    <a:pt x="365" y="112"/>
                  </a:lnTo>
                  <a:lnTo>
                    <a:pt x="388" y="119"/>
                  </a:lnTo>
                  <a:lnTo>
                    <a:pt x="413" y="127"/>
                  </a:lnTo>
                  <a:lnTo>
                    <a:pt x="433" y="133"/>
                  </a:lnTo>
                  <a:lnTo>
                    <a:pt x="456" y="140"/>
                  </a:lnTo>
                  <a:lnTo>
                    <a:pt x="481" y="148"/>
                  </a:lnTo>
                  <a:lnTo>
                    <a:pt x="504" y="155"/>
                  </a:lnTo>
                  <a:lnTo>
                    <a:pt x="525" y="161"/>
                  </a:lnTo>
                  <a:lnTo>
                    <a:pt x="548" y="169"/>
                  </a:lnTo>
                  <a:lnTo>
                    <a:pt x="570" y="176"/>
                  </a:lnTo>
                  <a:lnTo>
                    <a:pt x="593" y="184"/>
                  </a:lnTo>
                  <a:lnTo>
                    <a:pt x="616" y="190"/>
                  </a:lnTo>
                  <a:lnTo>
                    <a:pt x="641" y="197"/>
                  </a:lnTo>
                  <a:lnTo>
                    <a:pt x="665" y="205"/>
                  </a:lnTo>
                  <a:lnTo>
                    <a:pt x="692" y="213"/>
                  </a:lnTo>
                  <a:lnTo>
                    <a:pt x="707" y="216"/>
                  </a:lnTo>
                  <a:lnTo>
                    <a:pt x="724" y="222"/>
                  </a:lnTo>
                  <a:lnTo>
                    <a:pt x="740" y="226"/>
                  </a:lnTo>
                  <a:lnTo>
                    <a:pt x="757" y="232"/>
                  </a:lnTo>
                  <a:lnTo>
                    <a:pt x="772" y="237"/>
                  </a:lnTo>
                  <a:lnTo>
                    <a:pt x="789" y="241"/>
                  </a:lnTo>
                  <a:lnTo>
                    <a:pt x="804" y="247"/>
                  </a:lnTo>
                  <a:lnTo>
                    <a:pt x="821" y="252"/>
                  </a:lnTo>
                  <a:lnTo>
                    <a:pt x="838" y="256"/>
                  </a:lnTo>
                  <a:lnTo>
                    <a:pt x="856" y="262"/>
                  </a:lnTo>
                  <a:lnTo>
                    <a:pt x="873" y="266"/>
                  </a:lnTo>
                  <a:lnTo>
                    <a:pt x="890" y="271"/>
                  </a:lnTo>
                  <a:lnTo>
                    <a:pt x="909" y="275"/>
                  </a:lnTo>
                  <a:lnTo>
                    <a:pt x="928" y="281"/>
                  </a:lnTo>
                  <a:lnTo>
                    <a:pt x="947" y="287"/>
                  </a:lnTo>
                  <a:lnTo>
                    <a:pt x="968" y="290"/>
                  </a:lnTo>
                  <a:lnTo>
                    <a:pt x="992" y="296"/>
                  </a:lnTo>
                  <a:lnTo>
                    <a:pt x="1017" y="304"/>
                  </a:lnTo>
                  <a:lnTo>
                    <a:pt x="1046" y="311"/>
                  </a:lnTo>
                  <a:lnTo>
                    <a:pt x="1074" y="319"/>
                  </a:lnTo>
                  <a:lnTo>
                    <a:pt x="1105" y="327"/>
                  </a:lnTo>
                  <a:lnTo>
                    <a:pt x="1133" y="336"/>
                  </a:lnTo>
                  <a:lnTo>
                    <a:pt x="1164" y="344"/>
                  </a:lnTo>
                  <a:lnTo>
                    <a:pt x="1196" y="353"/>
                  </a:lnTo>
                  <a:lnTo>
                    <a:pt x="1226" y="363"/>
                  </a:lnTo>
                  <a:lnTo>
                    <a:pt x="1257" y="370"/>
                  </a:lnTo>
                  <a:lnTo>
                    <a:pt x="1287" y="378"/>
                  </a:lnTo>
                  <a:lnTo>
                    <a:pt x="1318" y="387"/>
                  </a:lnTo>
                  <a:lnTo>
                    <a:pt x="1344" y="395"/>
                  </a:lnTo>
                  <a:lnTo>
                    <a:pt x="1375" y="403"/>
                  </a:lnTo>
                  <a:lnTo>
                    <a:pt x="1399" y="410"/>
                  </a:lnTo>
                  <a:lnTo>
                    <a:pt x="1426" y="416"/>
                  </a:lnTo>
                  <a:lnTo>
                    <a:pt x="1435" y="418"/>
                  </a:lnTo>
                  <a:lnTo>
                    <a:pt x="1445" y="420"/>
                  </a:lnTo>
                  <a:lnTo>
                    <a:pt x="1456" y="424"/>
                  </a:lnTo>
                  <a:lnTo>
                    <a:pt x="1468" y="427"/>
                  </a:lnTo>
                  <a:lnTo>
                    <a:pt x="1479" y="431"/>
                  </a:lnTo>
                  <a:lnTo>
                    <a:pt x="1492" y="435"/>
                  </a:lnTo>
                  <a:lnTo>
                    <a:pt x="1506" y="441"/>
                  </a:lnTo>
                  <a:lnTo>
                    <a:pt x="1521" y="445"/>
                  </a:lnTo>
                  <a:lnTo>
                    <a:pt x="1532" y="450"/>
                  </a:lnTo>
                  <a:lnTo>
                    <a:pt x="1548" y="454"/>
                  </a:lnTo>
                  <a:lnTo>
                    <a:pt x="1561" y="460"/>
                  </a:lnTo>
                  <a:lnTo>
                    <a:pt x="1576" y="465"/>
                  </a:lnTo>
                  <a:lnTo>
                    <a:pt x="1591" y="471"/>
                  </a:lnTo>
                  <a:lnTo>
                    <a:pt x="1607" y="475"/>
                  </a:lnTo>
                  <a:lnTo>
                    <a:pt x="1622" y="481"/>
                  </a:lnTo>
                  <a:lnTo>
                    <a:pt x="1637" y="486"/>
                  </a:lnTo>
                  <a:lnTo>
                    <a:pt x="1637" y="492"/>
                  </a:lnTo>
                  <a:lnTo>
                    <a:pt x="1639" y="498"/>
                  </a:lnTo>
                  <a:lnTo>
                    <a:pt x="1622" y="492"/>
                  </a:lnTo>
                  <a:lnTo>
                    <a:pt x="1605" y="488"/>
                  </a:lnTo>
                  <a:lnTo>
                    <a:pt x="1588" y="483"/>
                  </a:lnTo>
                  <a:lnTo>
                    <a:pt x="1570" y="477"/>
                  </a:lnTo>
                  <a:lnTo>
                    <a:pt x="1551" y="471"/>
                  </a:lnTo>
                  <a:lnTo>
                    <a:pt x="1534" y="465"/>
                  </a:lnTo>
                  <a:lnTo>
                    <a:pt x="1515" y="460"/>
                  </a:lnTo>
                  <a:lnTo>
                    <a:pt x="1498" y="452"/>
                  </a:lnTo>
                  <a:lnTo>
                    <a:pt x="1479" y="446"/>
                  </a:lnTo>
                  <a:lnTo>
                    <a:pt x="1458" y="441"/>
                  </a:lnTo>
                  <a:lnTo>
                    <a:pt x="1439" y="435"/>
                  </a:lnTo>
                  <a:lnTo>
                    <a:pt x="1418" y="429"/>
                  </a:lnTo>
                  <a:lnTo>
                    <a:pt x="1395" y="424"/>
                  </a:lnTo>
                  <a:lnTo>
                    <a:pt x="1375" y="418"/>
                  </a:lnTo>
                  <a:lnTo>
                    <a:pt x="1352" y="412"/>
                  </a:lnTo>
                  <a:lnTo>
                    <a:pt x="1329" y="408"/>
                  </a:lnTo>
                  <a:lnTo>
                    <a:pt x="1302" y="403"/>
                  </a:lnTo>
                  <a:lnTo>
                    <a:pt x="1278" y="397"/>
                  </a:lnTo>
                  <a:lnTo>
                    <a:pt x="1251" y="389"/>
                  </a:lnTo>
                  <a:lnTo>
                    <a:pt x="1224" y="384"/>
                  </a:lnTo>
                  <a:lnTo>
                    <a:pt x="1198" y="376"/>
                  </a:lnTo>
                  <a:lnTo>
                    <a:pt x="1171" y="368"/>
                  </a:lnTo>
                  <a:lnTo>
                    <a:pt x="1143" y="359"/>
                  </a:lnTo>
                  <a:lnTo>
                    <a:pt x="1118" y="351"/>
                  </a:lnTo>
                  <a:lnTo>
                    <a:pt x="1091" y="344"/>
                  </a:lnTo>
                  <a:lnTo>
                    <a:pt x="1067" y="336"/>
                  </a:lnTo>
                  <a:lnTo>
                    <a:pt x="1042" y="329"/>
                  </a:lnTo>
                  <a:lnTo>
                    <a:pt x="1019" y="321"/>
                  </a:lnTo>
                  <a:lnTo>
                    <a:pt x="996" y="313"/>
                  </a:lnTo>
                  <a:lnTo>
                    <a:pt x="975" y="308"/>
                  </a:lnTo>
                  <a:lnTo>
                    <a:pt x="954" y="302"/>
                  </a:lnTo>
                  <a:lnTo>
                    <a:pt x="935" y="298"/>
                  </a:lnTo>
                  <a:lnTo>
                    <a:pt x="913" y="292"/>
                  </a:lnTo>
                  <a:lnTo>
                    <a:pt x="890" y="289"/>
                  </a:lnTo>
                  <a:lnTo>
                    <a:pt x="871" y="283"/>
                  </a:lnTo>
                  <a:lnTo>
                    <a:pt x="850" y="279"/>
                  </a:lnTo>
                  <a:lnTo>
                    <a:pt x="831" y="273"/>
                  </a:lnTo>
                  <a:lnTo>
                    <a:pt x="814" y="270"/>
                  </a:lnTo>
                  <a:lnTo>
                    <a:pt x="795" y="266"/>
                  </a:lnTo>
                  <a:lnTo>
                    <a:pt x="776" y="262"/>
                  </a:lnTo>
                  <a:lnTo>
                    <a:pt x="757" y="256"/>
                  </a:lnTo>
                  <a:lnTo>
                    <a:pt x="738" y="251"/>
                  </a:lnTo>
                  <a:lnTo>
                    <a:pt x="717" y="245"/>
                  </a:lnTo>
                  <a:lnTo>
                    <a:pt x="696" y="239"/>
                  </a:lnTo>
                  <a:lnTo>
                    <a:pt x="673" y="232"/>
                  </a:lnTo>
                  <a:lnTo>
                    <a:pt x="650" y="224"/>
                  </a:lnTo>
                  <a:lnTo>
                    <a:pt x="626" y="216"/>
                  </a:lnTo>
                  <a:lnTo>
                    <a:pt x="599" y="207"/>
                  </a:lnTo>
                  <a:lnTo>
                    <a:pt x="578" y="199"/>
                  </a:lnTo>
                  <a:lnTo>
                    <a:pt x="555" y="194"/>
                  </a:lnTo>
                  <a:lnTo>
                    <a:pt x="532" y="184"/>
                  </a:lnTo>
                  <a:lnTo>
                    <a:pt x="511" y="178"/>
                  </a:lnTo>
                  <a:lnTo>
                    <a:pt x="489" y="173"/>
                  </a:lnTo>
                  <a:lnTo>
                    <a:pt x="468" y="167"/>
                  </a:lnTo>
                  <a:lnTo>
                    <a:pt x="447" y="161"/>
                  </a:lnTo>
                  <a:lnTo>
                    <a:pt x="426" y="154"/>
                  </a:lnTo>
                  <a:lnTo>
                    <a:pt x="403" y="148"/>
                  </a:lnTo>
                  <a:lnTo>
                    <a:pt x="382" y="142"/>
                  </a:lnTo>
                  <a:lnTo>
                    <a:pt x="361" y="136"/>
                  </a:lnTo>
                  <a:lnTo>
                    <a:pt x="340" y="129"/>
                  </a:lnTo>
                  <a:lnTo>
                    <a:pt x="319" y="123"/>
                  </a:lnTo>
                  <a:lnTo>
                    <a:pt x="299" y="116"/>
                  </a:lnTo>
                  <a:lnTo>
                    <a:pt x="278" y="110"/>
                  </a:lnTo>
                  <a:lnTo>
                    <a:pt x="257" y="102"/>
                  </a:lnTo>
                  <a:lnTo>
                    <a:pt x="241" y="97"/>
                  </a:lnTo>
                  <a:lnTo>
                    <a:pt x="226" y="91"/>
                  </a:lnTo>
                  <a:lnTo>
                    <a:pt x="211" y="87"/>
                  </a:lnTo>
                  <a:lnTo>
                    <a:pt x="194" y="81"/>
                  </a:lnTo>
                  <a:lnTo>
                    <a:pt x="177" y="76"/>
                  </a:lnTo>
                  <a:lnTo>
                    <a:pt x="160" y="72"/>
                  </a:lnTo>
                  <a:lnTo>
                    <a:pt x="143" y="66"/>
                  </a:lnTo>
                  <a:lnTo>
                    <a:pt x="126" y="60"/>
                  </a:lnTo>
                  <a:lnTo>
                    <a:pt x="108" y="55"/>
                  </a:lnTo>
                  <a:lnTo>
                    <a:pt x="89" y="49"/>
                  </a:lnTo>
                  <a:lnTo>
                    <a:pt x="74" y="43"/>
                  </a:lnTo>
                  <a:lnTo>
                    <a:pt x="57" y="40"/>
                  </a:lnTo>
                  <a:lnTo>
                    <a:pt x="42" y="32"/>
                  </a:lnTo>
                  <a:lnTo>
                    <a:pt x="27" y="26"/>
                  </a:lnTo>
                  <a:lnTo>
                    <a:pt x="1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4" name="Freeform 13"/>
            <p:cNvSpPr>
              <a:spLocks/>
            </p:cNvSpPr>
            <p:nvPr/>
          </p:nvSpPr>
          <p:spPr bwMode="auto">
            <a:xfrm>
              <a:off x="7094116" y="2156668"/>
              <a:ext cx="169863" cy="517525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15" y="8"/>
                </a:cxn>
                <a:cxn ang="0">
                  <a:pos x="215" y="23"/>
                </a:cxn>
                <a:cxn ang="0">
                  <a:pos x="209" y="38"/>
                </a:cxn>
                <a:cxn ang="0">
                  <a:pos x="203" y="57"/>
                </a:cxn>
                <a:cxn ang="0">
                  <a:pos x="194" y="78"/>
                </a:cxn>
                <a:cxn ang="0">
                  <a:pos x="186" y="97"/>
                </a:cxn>
                <a:cxn ang="0">
                  <a:pos x="179" y="114"/>
                </a:cxn>
                <a:cxn ang="0">
                  <a:pos x="167" y="158"/>
                </a:cxn>
                <a:cxn ang="0">
                  <a:pos x="146" y="225"/>
                </a:cxn>
                <a:cxn ang="0">
                  <a:pos x="125" y="291"/>
                </a:cxn>
                <a:cxn ang="0">
                  <a:pos x="104" y="358"/>
                </a:cxn>
                <a:cxn ang="0">
                  <a:pos x="84" y="423"/>
                </a:cxn>
                <a:cxn ang="0">
                  <a:pos x="63" y="487"/>
                </a:cxn>
                <a:cxn ang="0">
                  <a:pos x="44" y="554"/>
                </a:cxn>
                <a:cxn ang="0">
                  <a:pos x="25" y="620"/>
                </a:cxn>
                <a:cxn ang="0">
                  <a:pos x="8" y="653"/>
                </a:cxn>
                <a:cxn ang="0">
                  <a:pos x="8" y="620"/>
                </a:cxn>
                <a:cxn ang="0">
                  <a:pos x="25" y="558"/>
                </a:cxn>
                <a:cxn ang="0">
                  <a:pos x="44" y="495"/>
                </a:cxn>
                <a:cxn ang="0">
                  <a:pos x="65" y="434"/>
                </a:cxn>
                <a:cxn ang="0">
                  <a:pos x="85" y="371"/>
                </a:cxn>
                <a:cxn ang="0">
                  <a:pos x="104" y="308"/>
                </a:cxn>
                <a:cxn ang="0">
                  <a:pos x="125" y="248"/>
                </a:cxn>
                <a:cxn ang="0">
                  <a:pos x="143" y="185"/>
                </a:cxn>
                <a:cxn ang="0">
                  <a:pos x="154" y="143"/>
                </a:cxn>
                <a:cxn ang="0">
                  <a:pos x="160" y="124"/>
                </a:cxn>
                <a:cxn ang="0">
                  <a:pos x="165" y="103"/>
                </a:cxn>
                <a:cxn ang="0">
                  <a:pos x="171" y="84"/>
                </a:cxn>
                <a:cxn ang="0">
                  <a:pos x="177" y="65"/>
                </a:cxn>
                <a:cxn ang="0">
                  <a:pos x="182" y="46"/>
                </a:cxn>
                <a:cxn ang="0">
                  <a:pos x="192" y="27"/>
                </a:cxn>
                <a:cxn ang="0">
                  <a:pos x="200" y="8"/>
                </a:cxn>
                <a:cxn ang="0">
                  <a:pos x="205" y="0"/>
                </a:cxn>
              </a:cxnLst>
              <a:rect l="0" t="0" r="r" b="b"/>
              <a:pathLst>
                <a:path w="215" h="653">
                  <a:moveTo>
                    <a:pt x="205" y="0"/>
                  </a:moveTo>
                  <a:lnTo>
                    <a:pt x="209" y="0"/>
                  </a:lnTo>
                  <a:lnTo>
                    <a:pt x="213" y="4"/>
                  </a:lnTo>
                  <a:lnTo>
                    <a:pt x="215" y="8"/>
                  </a:lnTo>
                  <a:lnTo>
                    <a:pt x="215" y="16"/>
                  </a:lnTo>
                  <a:lnTo>
                    <a:pt x="215" y="23"/>
                  </a:lnTo>
                  <a:lnTo>
                    <a:pt x="213" y="31"/>
                  </a:lnTo>
                  <a:lnTo>
                    <a:pt x="209" y="38"/>
                  </a:lnTo>
                  <a:lnTo>
                    <a:pt x="207" y="48"/>
                  </a:lnTo>
                  <a:lnTo>
                    <a:pt x="203" y="57"/>
                  </a:lnTo>
                  <a:lnTo>
                    <a:pt x="200" y="69"/>
                  </a:lnTo>
                  <a:lnTo>
                    <a:pt x="194" y="78"/>
                  </a:lnTo>
                  <a:lnTo>
                    <a:pt x="192" y="88"/>
                  </a:lnTo>
                  <a:lnTo>
                    <a:pt x="186" y="97"/>
                  </a:lnTo>
                  <a:lnTo>
                    <a:pt x="182" y="107"/>
                  </a:lnTo>
                  <a:lnTo>
                    <a:pt x="179" y="114"/>
                  </a:lnTo>
                  <a:lnTo>
                    <a:pt x="177" y="124"/>
                  </a:lnTo>
                  <a:lnTo>
                    <a:pt x="167" y="158"/>
                  </a:lnTo>
                  <a:lnTo>
                    <a:pt x="156" y="192"/>
                  </a:lnTo>
                  <a:lnTo>
                    <a:pt x="146" y="225"/>
                  </a:lnTo>
                  <a:lnTo>
                    <a:pt x="135" y="259"/>
                  </a:lnTo>
                  <a:lnTo>
                    <a:pt x="125" y="291"/>
                  </a:lnTo>
                  <a:lnTo>
                    <a:pt x="116" y="326"/>
                  </a:lnTo>
                  <a:lnTo>
                    <a:pt x="104" y="358"/>
                  </a:lnTo>
                  <a:lnTo>
                    <a:pt x="95" y="392"/>
                  </a:lnTo>
                  <a:lnTo>
                    <a:pt x="84" y="423"/>
                  </a:lnTo>
                  <a:lnTo>
                    <a:pt x="74" y="457"/>
                  </a:lnTo>
                  <a:lnTo>
                    <a:pt x="63" y="487"/>
                  </a:lnTo>
                  <a:lnTo>
                    <a:pt x="53" y="521"/>
                  </a:lnTo>
                  <a:lnTo>
                    <a:pt x="44" y="554"/>
                  </a:lnTo>
                  <a:lnTo>
                    <a:pt x="34" y="586"/>
                  </a:lnTo>
                  <a:lnTo>
                    <a:pt x="25" y="620"/>
                  </a:lnTo>
                  <a:lnTo>
                    <a:pt x="15" y="653"/>
                  </a:lnTo>
                  <a:lnTo>
                    <a:pt x="8" y="653"/>
                  </a:lnTo>
                  <a:lnTo>
                    <a:pt x="0" y="653"/>
                  </a:lnTo>
                  <a:lnTo>
                    <a:pt x="8" y="620"/>
                  </a:lnTo>
                  <a:lnTo>
                    <a:pt x="15" y="590"/>
                  </a:lnTo>
                  <a:lnTo>
                    <a:pt x="25" y="558"/>
                  </a:lnTo>
                  <a:lnTo>
                    <a:pt x="34" y="527"/>
                  </a:lnTo>
                  <a:lnTo>
                    <a:pt x="44" y="495"/>
                  </a:lnTo>
                  <a:lnTo>
                    <a:pt x="55" y="464"/>
                  </a:lnTo>
                  <a:lnTo>
                    <a:pt x="65" y="434"/>
                  </a:lnTo>
                  <a:lnTo>
                    <a:pt x="74" y="402"/>
                  </a:lnTo>
                  <a:lnTo>
                    <a:pt x="85" y="371"/>
                  </a:lnTo>
                  <a:lnTo>
                    <a:pt x="95" y="341"/>
                  </a:lnTo>
                  <a:lnTo>
                    <a:pt x="104" y="308"/>
                  </a:lnTo>
                  <a:lnTo>
                    <a:pt x="116" y="278"/>
                  </a:lnTo>
                  <a:lnTo>
                    <a:pt x="125" y="248"/>
                  </a:lnTo>
                  <a:lnTo>
                    <a:pt x="135" y="217"/>
                  </a:lnTo>
                  <a:lnTo>
                    <a:pt x="143" y="185"/>
                  </a:lnTo>
                  <a:lnTo>
                    <a:pt x="152" y="154"/>
                  </a:lnTo>
                  <a:lnTo>
                    <a:pt x="154" y="143"/>
                  </a:lnTo>
                  <a:lnTo>
                    <a:pt x="158" y="134"/>
                  </a:lnTo>
                  <a:lnTo>
                    <a:pt x="160" y="124"/>
                  </a:lnTo>
                  <a:lnTo>
                    <a:pt x="162" y="113"/>
                  </a:lnTo>
                  <a:lnTo>
                    <a:pt x="165" y="103"/>
                  </a:lnTo>
                  <a:lnTo>
                    <a:pt x="167" y="94"/>
                  </a:lnTo>
                  <a:lnTo>
                    <a:pt x="171" y="84"/>
                  </a:lnTo>
                  <a:lnTo>
                    <a:pt x="175" y="76"/>
                  </a:lnTo>
                  <a:lnTo>
                    <a:pt x="177" y="65"/>
                  </a:lnTo>
                  <a:lnTo>
                    <a:pt x="181" y="56"/>
                  </a:lnTo>
                  <a:lnTo>
                    <a:pt x="182" y="46"/>
                  </a:lnTo>
                  <a:lnTo>
                    <a:pt x="188" y="38"/>
                  </a:lnTo>
                  <a:lnTo>
                    <a:pt x="192" y="27"/>
                  </a:lnTo>
                  <a:lnTo>
                    <a:pt x="196" y="19"/>
                  </a:lnTo>
                  <a:lnTo>
                    <a:pt x="200" y="8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5" name="Freeform 15"/>
            <p:cNvSpPr>
              <a:spLocks/>
            </p:cNvSpPr>
            <p:nvPr/>
          </p:nvSpPr>
          <p:spPr bwMode="auto">
            <a:xfrm>
              <a:off x="7095703" y="2683718"/>
              <a:ext cx="1300163" cy="382588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61" y="13"/>
                </a:cxn>
                <a:cxn ang="0">
                  <a:pos x="102" y="27"/>
                </a:cxn>
                <a:cxn ang="0">
                  <a:pos x="146" y="42"/>
                </a:cxn>
                <a:cxn ang="0">
                  <a:pos x="190" y="59"/>
                </a:cxn>
                <a:cxn ang="0">
                  <a:pos x="236" y="74"/>
                </a:cxn>
                <a:cxn ang="0">
                  <a:pos x="277" y="91"/>
                </a:cxn>
                <a:cxn ang="0">
                  <a:pos x="323" y="105"/>
                </a:cxn>
                <a:cxn ang="0">
                  <a:pos x="401" y="126"/>
                </a:cxn>
                <a:cxn ang="0">
                  <a:pos x="511" y="158"/>
                </a:cxn>
                <a:cxn ang="0">
                  <a:pos x="621" y="190"/>
                </a:cxn>
                <a:cxn ang="0">
                  <a:pos x="728" y="224"/>
                </a:cxn>
                <a:cxn ang="0">
                  <a:pos x="836" y="257"/>
                </a:cxn>
                <a:cxn ang="0">
                  <a:pos x="943" y="287"/>
                </a:cxn>
                <a:cxn ang="0">
                  <a:pos x="1051" y="318"/>
                </a:cxn>
                <a:cxn ang="0">
                  <a:pos x="1161" y="346"/>
                </a:cxn>
                <a:cxn ang="0">
                  <a:pos x="1245" y="363"/>
                </a:cxn>
                <a:cxn ang="0">
                  <a:pos x="1302" y="373"/>
                </a:cxn>
                <a:cxn ang="0">
                  <a:pos x="1355" y="384"/>
                </a:cxn>
                <a:cxn ang="0">
                  <a:pos x="1405" y="396"/>
                </a:cxn>
                <a:cxn ang="0">
                  <a:pos x="1456" y="409"/>
                </a:cxn>
                <a:cxn ang="0">
                  <a:pos x="1506" y="422"/>
                </a:cxn>
                <a:cxn ang="0">
                  <a:pos x="1557" y="439"/>
                </a:cxn>
                <a:cxn ang="0">
                  <a:pos x="1610" y="456"/>
                </a:cxn>
                <a:cxn ang="0">
                  <a:pos x="1627" y="483"/>
                </a:cxn>
                <a:cxn ang="0">
                  <a:pos x="1530" y="454"/>
                </a:cxn>
                <a:cxn ang="0">
                  <a:pos x="1447" y="430"/>
                </a:cxn>
                <a:cxn ang="0">
                  <a:pos x="1372" y="409"/>
                </a:cxn>
                <a:cxn ang="0">
                  <a:pos x="1302" y="390"/>
                </a:cxn>
                <a:cxn ang="0">
                  <a:pos x="1228" y="369"/>
                </a:cxn>
                <a:cxn ang="0">
                  <a:pos x="1148" y="348"/>
                </a:cxn>
                <a:cxn ang="0">
                  <a:pos x="1053" y="323"/>
                </a:cxn>
                <a:cxn ang="0">
                  <a:pos x="941" y="295"/>
                </a:cxn>
                <a:cxn ang="0">
                  <a:pos x="867" y="274"/>
                </a:cxn>
                <a:cxn ang="0">
                  <a:pos x="795" y="255"/>
                </a:cxn>
                <a:cxn ang="0">
                  <a:pos x="718" y="232"/>
                </a:cxn>
                <a:cxn ang="0">
                  <a:pos x="644" y="211"/>
                </a:cxn>
                <a:cxn ang="0">
                  <a:pos x="568" y="188"/>
                </a:cxn>
                <a:cxn ang="0">
                  <a:pos x="492" y="167"/>
                </a:cxn>
                <a:cxn ang="0">
                  <a:pos x="416" y="148"/>
                </a:cxn>
                <a:cxn ang="0">
                  <a:pos x="340" y="131"/>
                </a:cxn>
                <a:cxn ang="0">
                  <a:pos x="296" y="120"/>
                </a:cxn>
                <a:cxn ang="0">
                  <a:pos x="255" y="105"/>
                </a:cxn>
                <a:cxn ang="0">
                  <a:pos x="213" y="89"/>
                </a:cxn>
                <a:cxn ang="0">
                  <a:pos x="173" y="74"/>
                </a:cxn>
                <a:cxn ang="0">
                  <a:pos x="131" y="59"/>
                </a:cxn>
                <a:cxn ang="0">
                  <a:pos x="91" y="46"/>
                </a:cxn>
                <a:cxn ang="0">
                  <a:pos x="49" y="32"/>
                </a:cxn>
                <a:cxn ang="0">
                  <a:pos x="6" y="23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1639" h="483">
                  <a:moveTo>
                    <a:pt x="0" y="0"/>
                  </a:moveTo>
                  <a:lnTo>
                    <a:pt x="19" y="4"/>
                  </a:lnTo>
                  <a:lnTo>
                    <a:pt x="40" y="8"/>
                  </a:lnTo>
                  <a:lnTo>
                    <a:pt x="61" y="13"/>
                  </a:lnTo>
                  <a:lnTo>
                    <a:pt x="82" y="21"/>
                  </a:lnTo>
                  <a:lnTo>
                    <a:pt x="102" y="27"/>
                  </a:lnTo>
                  <a:lnTo>
                    <a:pt x="125" y="34"/>
                  </a:lnTo>
                  <a:lnTo>
                    <a:pt x="146" y="42"/>
                  </a:lnTo>
                  <a:lnTo>
                    <a:pt x="169" y="51"/>
                  </a:lnTo>
                  <a:lnTo>
                    <a:pt x="190" y="59"/>
                  </a:lnTo>
                  <a:lnTo>
                    <a:pt x="213" y="67"/>
                  </a:lnTo>
                  <a:lnTo>
                    <a:pt x="236" y="74"/>
                  </a:lnTo>
                  <a:lnTo>
                    <a:pt x="256" y="84"/>
                  </a:lnTo>
                  <a:lnTo>
                    <a:pt x="277" y="91"/>
                  </a:lnTo>
                  <a:lnTo>
                    <a:pt x="300" y="99"/>
                  </a:lnTo>
                  <a:lnTo>
                    <a:pt x="323" y="105"/>
                  </a:lnTo>
                  <a:lnTo>
                    <a:pt x="344" y="110"/>
                  </a:lnTo>
                  <a:lnTo>
                    <a:pt x="401" y="126"/>
                  </a:lnTo>
                  <a:lnTo>
                    <a:pt x="456" y="143"/>
                  </a:lnTo>
                  <a:lnTo>
                    <a:pt x="511" y="158"/>
                  </a:lnTo>
                  <a:lnTo>
                    <a:pt x="566" y="175"/>
                  </a:lnTo>
                  <a:lnTo>
                    <a:pt x="621" y="190"/>
                  </a:lnTo>
                  <a:lnTo>
                    <a:pt x="675" y="207"/>
                  </a:lnTo>
                  <a:lnTo>
                    <a:pt x="728" y="224"/>
                  </a:lnTo>
                  <a:lnTo>
                    <a:pt x="783" y="241"/>
                  </a:lnTo>
                  <a:lnTo>
                    <a:pt x="836" y="257"/>
                  </a:lnTo>
                  <a:lnTo>
                    <a:pt x="890" y="272"/>
                  </a:lnTo>
                  <a:lnTo>
                    <a:pt x="943" y="287"/>
                  </a:lnTo>
                  <a:lnTo>
                    <a:pt x="996" y="304"/>
                  </a:lnTo>
                  <a:lnTo>
                    <a:pt x="1051" y="318"/>
                  </a:lnTo>
                  <a:lnTo>
                    <a:pt x="1106" y="333"/>
                  </a:lnTo>
                  <a:lnTo>
                    <a:pt x="1161" y="346"/>
                  </a:lnTo>
                  <a:lnTo>
                    <a:pt x="1218" y="359"/>
                  </a:lnTo>
                  <a:lnTo>
                    <a:pt x="1245" y="363"/>
                  </a:lnTo>
                  <a:lnTo>
                    <a:pt x="1276" y="369"/>
                  </a:lnTo>
                  <a:lnTo>
                    <a:pt x="1302" y="373"/>
                  </a:lnTo>
                  <a:lnTo>
                    <a:pt x="1329" y="378"/>
                  </a:lnTo>
                  <a:lnTo>
                    <a:pt x="1355" y="384"/>
                  </a:lnTo>
                  <a:lnTo>
                    <a:pt x="1380" y="390"/>
                  </a:lnTo>
                  <a:lnTo>
                    <a:pt x="1405" y="396"/>
                  </a:lnTo>
                  <a:lnTo>
                    <a:pt x="1431" y="401"/>
                  </a:lnTo>
                  <a:lnTo>
                    <a:pt x="1456" y="409"/>
                  </a:lnTo>
                  <a:lnTo>
                    <a:pt x="1481" y="415"/>
                  </a:lnTo>
                  <a:lnTo>
                    <a:pt x="1506" y="422"/>
                  </a:lnTo>
                  <a:lnTo>
                    <a:pt x="1532" y="432"/>
                  </a:lnTo>
                  <a:lnTo>
                    <a:pt x="1557" y="439"/>
                  </a:lnTo>
                  <a:lnTo>
                    <a:pt x="1583" y="449"/>
                  </a:lnTo>
                  <a:lnTo>
                    <a:pt x="1610" y="456"/>
                  </a:lnTo>
                  <a:lnTo>
                    <a:pt x="1639" y="468"/>
                  </a:lnTo>
                  <a:lnTo>
                    <a:pt x="1627" y="483"/>
                  </a:lnTo>
                  <a:lnTo>
                    <a:pt x="1576" y="466"/>
                  </a:lnTo>
                  <a:lnTo>
                    <a:pt x="1530" y="454"/>
                  </a:lnTo>
                  <a:lnTo>
                    <a:pt x="1487" y="441"/>
                  </a:lnTo>
                  <a:lnTo>
                    <a:pt x="1447" y="430"/>
                  </a:lnTo>
                  <a:lnTo>
                    <a:pt x="1409" y="418"/>
                  </a:lnTo>
                  <a:lnTo>
                    <a:pt x="1372" y="409"/>
                  </a:lnTo>
                  <a:lnTo>
                    <a:pt x="1336" y="399"/>
                  </a:lnTo>
                  <a:lnTo>
                    <a:pt x="1302" y="390"/>
                  </a:lnTo>
                  <a:lnTo>
                    <a:pt x="1266" y="378"/>
                  </a:lnTo>
                  <a:lnTo>
                    <a:pt x="1228" y="369"/>
                  </a:lnTo>
                  <a:lnTo>
                    <a:pt x="1188" y="359"/>
                  </a:lnTo>
                  <a:lnTo>
                    <a:pt x="1148" y="348"/>
                  </a:lnTo>
                  <a:lnTo>
                    <a:pt x="1101" y="337"/>
                  </a:lnTo>
                  <a:lnTo>
                    <a:pt x="1053" y="323"/>
                  </a:lnTo>
                  <a:lnTo>
                    <a:pt x="1000" y="310"/>
                  </a:lnTo>
                  <a:lnTo>
                    <a:pt x="941" y="295"/>
                  </a:lnTo>
                  <a:lnTo>
                    <a:pt x="903" y="285"/>
                  </a:lnTo>
                  <a:lnTo>
                    <a:pt x="867" y="274"/>
                  </a:lnTo>
                  <a:lnTo>
                    <a:pt x="831" y="264"/>
                  </a:lnTo>
                  <a:lnTo>
                    <a:pt x="795" y="255"/>
                  </a:lnTo>
                  <a:lnTo>
                    <a:pt x="756" y="243"/>
                  </a:lnTo>
                  <a:lnTo>
                    <a:pt x="718" y="232"/>
                  </a:lnTo>
                  <a:lnTo>
                    <a:pt x="680" y="221"/>
                  </a:lnTo>
                  <a:lnTo>
                    <a:pt x="644" y="211"/>
                  </a:lnTo>
                  <a:lnTo>
                    <a:pt x="606" y="200"/>
                  </a:lnTo>
                  <a:lnTo>
                    <a:pt x="568" y="188"/>
                  </a:lnTo>
                  <a:lnTo>
                    <a:pt x="530" y="179"/>
                  </a:lnTo>
                  <a:lnTo>
                    <a:pt x="492" y="167"/>
                  </a:lnTo>
                  <a:lnTo>
                    <a:pt x="454" y="158"/>
                  </a:lnTo>
                  <a:lnTo>
                    <a:pt x="416" y="148"/>
                  </a:lnTo>
                  <a:lnTo>
                    <a:pt x="378" y="139"/>
                  </a:lnTo>
                  <a:lnTo>
                    <a:pt x="340" y="131"/>
                  </a:lnTo>
                  <a:lnTo>
                    <a:pt x="317" y="126"/>
                  </a:lnTo>
                  <a:lnTo>
                    <a:pt x="296" y="120"/>
                  </a:lnTo>
                  <a:lnTo>
                    <a:pt x="275" y="112"/>
                  </a:lnTo>
                  <a:lnTo>
                    <a:pt x="255" y="105"/>
                  </a:lnTo>
                  <a:lnTo>
                    <a:pt x="234" y="97"/>
                  </a:lnTo>
                  <a:lnTo>
                    <a:pt x="213" y="89"/>
                  </a:lnTo>
                  <a:lnTo>
                    <a:pt x="194" y="82"/>
                  </a:lnTo>
                  <a:lnTo>
                    <a:pt x="173" y="74"/>
                  </a:lnTo>
                  <a:lnTo>
                    <a:pt x="152" y="67"/>
                  </a:lnTo>
                  <a:lnTo>
                    <a:pt x="131" y="59"/>
                  </a:lnTo>
                  <a:lnTo>
                    <a:pt x="110" y="51"/>
                  </a:lnTo>
                  <a:lnTo>
                    <a:pt x="91" y="46"/>
                  </a:lnTo>
                  <a:lnTo>
                    <a:pt x="70" y="36"/>
                  </a:lnTo>
                  <a:lnTo>
                    <a:pt x="49" y="32"/>
                  </a:lnTo>
                  <a:lnTo>
                    <a:pt x="28" y="27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6" name="Freeform 18"/>
            <p:cNvSpPr>
              <a:spLocks/>
            </p:cNvSpPr>
            <p:nvPr/>
          </p:nvSpPr>
          <p:spPr bwMode="auto">
            <a:xfrm>
              <a:off x="7222703" y="2377331"/>
              <a:ext cx="1177925" cy="360363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96" y="32"/>
                </a:cxn>
                <a:cxn ang="0">
                  <a:pos x="161" y="55"/>
                </a:cxn>
                <a:cxn ang="0">
                  <a:pos x="224" y="78"/>
                </a:cxn>
                <a:cxn ang="0">
                  <a:pos x="287" y="99"/>
                </a:cxn>
                <a:cxn ang="0">
                  <a:pos x="349" y="122"/>
                </a:cxn>
                <a:cxn ang="0">
                  <a:pos x="410" y="141"/>
                </a:cxn>
                <a:cxn ang="0">
                  <a:pos x="471" y="160"/>
                </a:cxn>
                <a:cxn ang="0">
                  <a:pos x="536" y="177"/>
                </a:cxn>
                <a:cxn ang="0">
                  <a:pos x="600" y="194"/>
                </a:cxn>
                <a:cxn ang="0">
                  <a:pos x="657" y="209"/>
                </a:cxn>
                <a:cxn ang="0">
                  <a:pos x="711" y="222"/>
                </a:cxn>
                <a:cxn ang="0">
                  <a:pos x="764" y="234"/>
                </a:cxn>
                <a:cxn ang="0">
                  <a:pos x="813" y="245"/>
                </a:cxn>
                <a:cxn ang="0">
                  <a:pos x="868" y="259"/>
                </a:cxn>
                <a:cxn ang="0">
                  <a:pos x="927" y="270"/>
                </a:cxn>
                <a:cxn ang="0">
                  <a:pos x="992" y="285"/>
                </a:cxn>
                <a:cxn ang="0">
                  <a:pos x="1055" y="300"/>
                </a:cxn>
                <a:cxn ang="0">
                  <a:pos x="1119" y="318"/>
                </a:cxn>
                <a:cxn ang="0">
                  <a:pos x="1182" y="338"/>
                </a:cxn>
                <a:cxn ang="0">
                  <a:pos x="1247" y="359"/>
                </a:cxn>
                <a:cxn ang="0">
                  <a:pos x="1309" y="380"/>
                </a:cxn>
                <a:cxn ang="0">
                  <a:pos x="1372" y="401"/>
                </a:cxn>
                <a:cxn ang="0">
                  <a:pos x="1435" y="424"/>
                </a:cxn>
                <a:cxn ang="0">
                  <a:pos x="1471" y="439"/>
                </a:cxn>
                <a:cxn ang="0">
                  <a:pos x="1479" y="445"/>
                </a:cxn>
                <a:cxn ang="0">
                  <a:pos x="1477" y="451"/>
                </a:cxn>
                <a:cxn ang="0">
                  <a:pos x="1462" y="453"/>
                </a:cxn>
                <a:cxn ang="0">
                  <a:pos x="1450" y="453"/>
                </a:cxn>
                <a:cxn ang="0">
                  <a:pos x="1437" y="449"/>
                </a:cxn>
                <a:cxn ang="0">
                  <a:pos x="1422" y="445"/>
                </a:cxn>
                <a:cxn ang="0">
                  <a:pos x="1408" y="439"/>
                </a:cxn>
                <a:cxn ang="0">
                  <a:pos x="1395" y="432"/>
                </a:cxn>
                <a:cxn ang="0">
                  <a:pos x="1382" y="426"/>
                </a:cxn>
                <a:cxn ang="0">
                  <a:pos x="1332" y="409"/>
                </a:cxn>
                <a:cxn ang="0">
                  <a:pos x="1249" y="382"/>
                </a:cxn>
                <a:cxn ang="0">
                  <a:pos x="1165" y="356"/>
                </a:cxn>
                <a:cxn ang="0">
                  <a:pos x="1083" y="333"/>
                </a:cxn>
                <a:cxn ang="0">
                  <a:pos x="1000" y="310"/>
                </a:cxn>
                <a:cxn ang="0">
                  <a:pos x="916" y="289"/>
                </a:cxn>
                <a:cxn ang="0">
                  <a:pos x="832" y="270"/>
                </a:cxn>
                <a:cxn ang="0">
                  <a:pos x="749" y="251"/>
                </a:cxn>
                <a:cxn ang="0">
                  <a:pos x="667" y="228"/>
                </a:cxn>
                <a:cxn ang="0">
                  <a:pos x="589" y="203"/>
                </a:cxn>
                <a:cxn ang="0">
                  <a:pos x="513" y="183"/>
                </a:cxn>
                <a:cxn ang="0">
                  <a:pos x="437" y="165"/>
                </a:cxn>
                <a:cxn ang="0">
                  <a:pos x="361" y="146"/>
                </a:cxn>
                <a:cxn ang="0">
                  <a:pos x="285" y="124"/>
                </a:cxn>
                <a:cxn ang="0">
                  <a:pos x="205" y="99"/>
                </a:cxn>
                <a:cxn ang="0">
                  <a:pos x="127" y="68"/>
                </a:cxn>
                <a:cxn ang="0">
                  <a:pos x="81" y="49"/>
                </a:cxn>
                <a:cxn ang="0">
                  <a:pos x="70" y="46"/>
                </a:cxn>
                <a:cxn ang="0">
                  <a:pos x="53" y="44"/>
                </a:cxn>
                <a:cxn ang="0">
                  <a:pos x="38" y="40"/>
                </a:cxn>
                <a:cxn ang="0">
                  <a:pos x="20" y="34"/>
                </a:cxn>
                <a:cxn ang="0">
                  <a:pos x="9" y="27"/>
                </a:cxn>
                <a:cxn ang="0">
                  <a:pos x="1" y="17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1484" h="454">
                  <a:moveTo>
                    <a:pt x="3" y="0"/>
                  </a:moveTo>
                  <a:lnTo>
                    <a:pt x="34" y="10"/>
                  </a:lnTo>
                  <a:lnTo>
                    <a:pt x="66" y="21"/>
                  </a:lnTo>
                  <a:lnTo>
                    <a:pt x="96" y="32"/>
                  </a:lnTo>
                  <a:lnTo>
                    <a:pt x="129" y="44"/>
                  </a:lnTo>
                  <a:lnTo>
                    <a:pt x="161" y="55"/>
                  </a:lnTo>
                  <a:lnTo>
                    <a:pt x="192" y="67"/>
                  </a:lnTo>
                  <a:lnTo>
                    <a:pt x="224" y="78"/>
                  </a:lnTo>
                  <a:lnTo>
                    <a:pt x="256" y="89"/>
                  </a:lnTo>
                  <a:lnTo>
                    <a:pt x="287" y="99"/>
                  </a:lnTo>
                  <a:lnTo>
                    <a:pt x="317" y="110"/>
                  </a:lnTo>
                  <a:lnTo>
                    <a:pt x="349" y="122"/>
                  </a:lnTo>
                  <a:lnTo>
                    <a:pt x="380" y="131"/>
                  </a:lnTo>
                  <a:lnTo>
                    <a:pt x="410" y="141"/>
                  </a:lnTo>
                  <a:lnTo>
                    <a:pt x="441" y="150"/>
                  </a:lnTo>
                  <a:lnTo>
                    <a:pt x="471" y="160"/>
                  </a:lnTo>
                  <a:lnTo>
                    <a:pt x="501" y="169"/>
                  </a:lnTo>
                  <a:lnTo>
                    <a:pt x="536" y="177"/>
                  </a:lnTo>
                  <a:lnTo>
                    <a:pt x="570" y="186"/>
                  </a:lnTo>
                  <a:lnTo>
                    <a:pt x="600" y="194"/>
                  </a:lnTo>
                  <a:lnTo>
                    <a:pt x="629" y="203"/>
                  </a:lnTo>
                  <a:lnTo>
                    <a:pt x="657" y="209"/>
                  </a:lnTo>
                  <a:lnTo>
                    <a:pt x="684" y="215"/>
                  </a:lnTo>
                  <a:lnTo>
                    <a:pt x="711" y="222"/>
                  </a:lnTo>
                  <a:lnTo>
                    <a:pt x="737" y="228"/>
                  </a:lnTo>
                  <a:lnTo>
                    <a:pt x="764" y="234"/>
                  </a:lnTo>
                  <a:lnTo>
                    <a:pt x="789" y="240"/>
                  </a:lnTo>
                  <a:lnTo>
                    <a:pt x="813" y="245"/>
                  </a:lnTo>
                  <a:lnTo>
                    <a:pt x="842" y="253"/>
                  </a:lnTo>
                  <a:lnTo>
                    <a:pt x="868" y="259"/>
                  </a:lnTo>
                  <a:lnTo>
                    <a:pt x="899" y="264"/>
                  </a:lnTo>
                  <a:lnTo>
                    <a:pt x="927" y="270"/>
                  </a:lnTo>
                  <a:lnTo>
                    <a:pt x="962" y="278"/>
                  </a:lnTo>
                  <a:lnTo>
                    <a:pt x="992" y="285"/>
                  </a:lnTo>
                  <a:lnTo>
                    <a:pt x="1024" y="293"/>
                  </a:lnTo>
                  <a:lnTo>
                    <a:pt x="1055" y="300"/>
                  </a:lnTo>
                  <a:lnTo>
                    <a:pt x="1087" y="310"/>
                  </a:lnTo>
                  <a:lnTo>
                    <a:pt x="1119" y="318"/>
                  </a:lnTo>
                  <a:lnTo>
                    <a:pt x="1152" y="327"/>
                  </a:lnTo>
                  <a:lnTo>
                    <a:pt x="1182" y="338"/>
                  </a:lnTo>
                  <a:lnTo>
                    <a:pt x="1214" y="348"/>
                  </a:lnTo>
                  <a:lnTo>
                    <a:pt x="1247" y="359"/>
                  </a:lnTo>
                  <a:lnTo>
                    <a:pt x="1277" y="369"/>
                  </a:lnTo>
                  <a:lnTo>
                    <a:pt x="1309" y="380"/>
                  </a:lnTo>
                  <a:lnTo>
                    <a:pt x="1342" y="392"/>
                  </a:lnTo>
                  <a:lnTo>
                    <a:pt x="1372" y="401"/>
                  </a:lnTo>
                  <a:lnTo>
                    <a:pt x="1403" y="415"/>
                  </a:lnTo>
                  <a:lnTo>
                    <a:pt x="1435" y="424"/>
                  </a:lnTo>
                  <a:lnTo>
                    <a:pt x="1467" y="437"/>
                  </a:lnTo>
                  <a:lnTo>
                    <a:pt x="1471" y="439"/>
                  </a:lnTo>
                  <a:lnTo>
                    <a:pt x="1475" y="441"/>
                  </a:lnTo>
                  <a:lnTo>
                    <a:pt x="1479" y="445"/>
                  </a:lnTo>
                  <a:lnTo>
                    <a:pt x="1484" y="449"/>
                  </a:lnTo>
                  <a:lnTo>
                    <a:pt x="1477" y="451"/>
                  </a:lnTo>
                  <a:lnTo>
                    <a:pt x="1469" y="453"/>
                  </a:lnTo>
                  <a:lnTo>
                    <a:pt x="1462" y="453"/>
                  </a:lnTo>
                  <a:lnTo>
                    <a:pt x="1456" y="454"/>
                  </a:lnTo>
                  <a:lnTo>
                    <a:pt x="1450" y="453"/>
                  </a:lnTo>
                  <a:lnTo>
                    <a:pt x="1443" y="453"/>
                  </a:lnTo>
                  <a:lnTo>
                    <a:pt x="1437" y="449"/>
                  </a:lnTo>
                  <a:lnTo>
                    <a:pt x="1429" y="447"/>
                  </a:lnTo>
                  <a:lnTo>
                    <a:pt x="1422" y="445"/>
                  </a:lnTo>
                  <a:lnTo>
                    <a:pt x="1416" y="441"/>
                  </a:lnTo>
                  <a:lnTo>
                    <a:pt x="1408" y="439"/>
                  </a:lnTo>
                  <a:lnTo>
                    <a:pt x="1403" y="435"/>
                  </a:lnTo>
                  <a:lnTo>
                    <a:pt x="1395" y="432"/>
                  </a:lnTo>
                  <a:lnTo>
                    <a:pt x="1389" y="430"/>
                  </a:lnTo>
                  <a:lnTo>
                    <a:pt x="1382" y="426"/>
                  </a:lnTo>
                  <a:lnTo>
                    <a:pt x="1376" y="424"/>
                  </a:lnTo>
                  <a:lnTo>
                    <a:pt x="1332" y="409"/>
                  </a:lnTo>
                  <a:lnTo>
                    <a:pt x="1292" y="396"/>
                  </a:lnTo>
                  <a:lnTo>
                    <a:pt x="1249" y="382"/>
                  </a:lnTo>
                  <a:lnTo>
                    <a:pt x="1209" y="369"/>
                  </a:lnTo>
                  <a:lnTo>
                    <a:pt x="1165" y="356"/>
                  </a:lnTo>
                  <a:lnTo>
                    <a:pt x="1123" y="344"/>
                  </a:lnTo>
                  <a:lnTo>
                    <a:pt x="1083" y="333"/>
                  </a:lnTo>
                  <a:lnTo>
                    <a:pt x="1041" y="321"/>
                  </a:lnTo>
                  <a:lnTo>
                    <a:pt x="1000" y="310"/>
                  </a:lnTo>
                  <a:lnTo>
                    <a:pt x="958" y="300"/>
                  </a:lnTo>
                  <a:lnTo>
                    <a:pt x="916" y="289"/>
                  </a:lnTo>
                  <a:lnTo>
                    <a:pt x="874" y="280"/>
                  </a:lnTo>
                  <a:lnTo>
                    <a:pt x="832" y="270"/>
                  </a:lnTo>
                  <a:lnTo>
                    <a:pt x="790" y="261"/>
                  </a:lnTo>
                  <a:lnTo>
                    <a:pt x="749" y="251"/>
                  </a:lnTo>
                  <a:lnTo>
                    <a:pt x="707" y="242"/>
                  </a:lnTo>
                  <a:lnTo>
                    <a:pt x="667" y="228"/>
                  </a:lnTo>
                  <a:lnTo>
                    <a:pt x="629" y="215"/>
                  </a:lnTo>
                  <a:lnTo>
                    <a:pt x="589" y="203"/>
                  </a:lnTo>
                  <a:lnTo>
                    <a:pt x="551" y="194"/>
                  </a:lnTo>
                  <a:lnTo>
                    <a:pt x="513" y="183"/>
                  </a:lnTo>
                  <a:lnTo>
                    <a:pt x="475" y="175"/>
                  </a:lnTo>
                  <a:lnTo>
                    <a:pt x="437" y="165"/>
                  </a:lnTo>
                  <a:lnTo>
                    <a:pt x="399" y="156"/>
                  </a:lnTo>
                  <a:lnTo>
                    <a:pt x="361" y="146"/>
                  </a:lnTo>
                  <a:lnTo>
                    <a:pt x="323" y="135"/>
                  </a:lnTo>
                  <a:lnTo>
                    <a:pt x="285" y="124"/>
                  </a:lnTo>
                  <a:lnTo>
                    <a:pt x="245" y="112"/>
                  </a:lnTo>
                  <a:lnTo>
                    <a:pt x="205" y="99"/>
                  </a:lnTo>
                  <a:lnTo>
                    <a:pt x="167" y="86"/>
                  </a:lnTo>
                  <a:lnTo>
                    <a:pt x="127" y="68"/>
                  </a:lnTo>
                  <a:lnTo>
                    <a:pt x="87" y="51"/>
                  </a:lnTo>
                  <a:lnTo>
                    <a:pt x="81" y="49"/>
                  </a:lnTo>
                  <a:lnTo>
                    <a:pt x="76" y="49"/>
                  </a:lnTo>
                  <a:lnTo>
                    <a:pt x="70" y="46"/>
                  </a:lnTo>
                  <a:lnTo>
                    <a:pt x="62" y="46"/>
                  </a:lnTo>
                  <a:lnTo>
                    <a:pt x="53" y="44"/>
                  </a:lnTo>
                  <a:lnTo>
                    <a:pt x="45" y="42"/>
                  </a:lnTo>
                  <a:lnTo>
                    <a:pt x="38" y="40"/>
                  </a:lnTo>
                  <a:lnTo>
                    <a:pt x="30" y="38"/>
                  </a:lnTo>
                  <a:lnTo>
                    <a:pt x="20" y="34"/>
                  </a:lnTo>
                  <a:lnTo>
                    <a:pt x="15" y="30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7" name="Freeform 19"/>
            <p:cNvSpPr>
              <a:spLocks/>
            </p:cNvSpPr>
            <p:nvPr/>
          </p:nvSpPr>
          <p:spPr bwMode="auto">
            <a:xfrm>
              <a:off x="7267153" y="2296368"/>
              <a:ext cx="42863" cy="58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6"/>
                </a:cxn>
                <a:cxn ang="0">
                  <a:pos x="24" y="12"/>
                </a:cxn>
                <a:cxn ang="0">
                  <a:pos x="26" y="19"/>
                </a:cxn>
                <a:cxn ang="0">
                  <a:pos x="30" y="27"/>
                </a:cxn>
                <a:cxn ang="0">
                  <a:pos x="32" y="33"/>
                </a:cxn>
                <a:cxn ang="0">
                  <a:pos x="38" y="40"/>
                </a:cxn>
                <a:cxn ang="0">
                  <a:pos x="39" y="44"/>
                </a:cxn>
                <a:cxn ang="0">
                  <a:pos x="43" y="48"/>
                </a:cxn>
                <a:cxn ang="0">
                  <a:pos x="47" y="50"/>
                </a:cxn>
                <a:cxn ang="0">
                  <a:pos x="53" y="54"/>
                </a:cxn>
                <a:cxn ang="0">
                  <a:pos x="51" y="61"/>
                </a:cxn>
                <a:cxn ang="0">
                  <a:pos x="47" y="69"/>
                </a:cxn>
                <a:cxn ang="0">
                  <a:pos x="41" y="73"/>
                </a:cxn>
                <a:cxn ang="0">
                  <a:pos x="38" y="74"/>
                </a:cxn>
                <a:cxn ang="0">
                  <a:pos x="32" y="73"/>
                </a:cxn>
                <a:cxn ang="0">
                  <a:pos x="26" y="69"/>
                </a:cxn>
                <a:cxn ang="0">
                  <a:pos x="20" y="65"/>
                </a:cxn>
                <a:cxn ang="0">
                  <a:pos x="15" y="59"/>
                </a:cxn>
                <a:cxn ang="0">
                  <a:pos x="9" y="52"/>
                </a:cxn>
                <a:cxn ang="0">
                  <a:pos x="3" y="44"/>
                </a:cxn>
                <a:cxn ang="0">
                  <a:pos x="1" y="35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53" h="74">
                  <a:moveTo>
                    <a:pt x="13" y="0"/>
                  </a:moveTo>
                  <a:lnTo>
                    <a:pt x="19" y="6"/>
                  </a:lnTo>
                  <a:lnTo>
                    <a:pt x="24" y="12"/>
                  </a:lnTo>
                  <a:lnTo>
                    <a:pt x="26" y="19"/>
                  </a:lnTo>
                  <a:lnTo>
                    <a:pt x="30" y="27"/>
                  </a:lnTo>
                  <a:lnTo>
                    <a:pt x="32" y="33"/>
                  </a:lnTo>
                  <a:lnTo>
                    <a:pt x="38" y="40"/>
                  </a:lnTo>
                  <a:lnTo>
                    <a:pt x="39" y="44"/>
                  </a:lnTo>
                  <a:lnTo>
                    <a:pt x="43" y="48"/>
                  </a:lnTo>
                  <a:lnTo>
                    <a:pt x="47" y="50"/>
                  </a:lnTo>
                  <a:lnTo>
                    <a:pt x="53" y="54"/>
                  </a:lnTo>
                  <a:lnTo>
                    <a:pt x="51" y="61"/>
                  </a:lnTo>
                  <a:lnTo>
                    <a:pt x="47" y="69"/>
                  </a:lnTo>
                  <a:lnTo>
                    <a:pt x="41" y="73"/>
                  </a:lnTo>
                  <a:lnTo>
                    <a:pt x="38" y="74"/>
                  </a:lnTo>
                  <a:lnTo>
                    <a:pt x="32" y="73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5" y="59"/>
                  </a:lnTo>
                  <a:lnTo>
                    <a:pt x="9" y="52"/>
                  </a:lnTo>
                  <a:lnTo>
                    <a:pt x="3" y="44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8" name="Freeform 20"/>
            <p:cNvSpPr>
              <a:spLocks/>
            </p:cNvSpPr>
            <p:nvPr/>
          </p:nvSpPr>
          <p:spPr bwMode="auto">
            <a:xfrm>
              <a:off x="7368753" y="2337643"/>
              <a:ext cx="236538" cy="80963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3" y="15"/>
                </a:cxn>
                <a:cxn ang="0">
                  <a:pos x="32" y="28"/>
                </a:cxn>
                <a:cxn ang="0">
                  <a:pos x="42" y="32"/>
                </a:cxn>
                <a:cxn ang="0">
                  <a:pos x="53" y="26"/>
                </a:cxn>
                <a:cxn ang="0">
                  <a:pos x="65" y="20"/>
                </a:cxn>
                <a:cxn ang="0">
                  <a:pos x="76" y="20"/>
                </a:cxn>
                <a:cxn ang="0">
                  <a:pos x="87" y="26"/>
                </a:cxn>
                <a:cxn ang="0">
                  <a:pos x="97" y="34"/>
                </a:cxn>
                <a:cxn ang="0">
                  <a:pos x="108" y="43"/>
                </a:cxn>
                <a:cxn ang="0">
                  <a:pos x="118" y="49"/>
                </a:cxn>
                <a:cxn ang="0">
                  <a:pos x="129" y="55"/>
                </a:cxn>
                <a:cxn ang="0">
                  <a:pos x="143" y="53"/>
                </a:cxn>
                <a:cxn ang="0">
                  <a:pos x="160" y="53"/>
                </a:cxn>
                <a:cxn ang="0">
                  <a:pos x="179" y="59"/>
                </a:cxn>
                <a:cxn ang="0">
                  <a:pos x="196" y="62"/>
                </a:cxn>
                <a:cxn ang="0">
                  <a:pos x="215" y="66"/>
                </a:cxn>
                <a:cxn ang="0">
                  <a:pos x="234" y="70"/>
                </a:cxn>
                <a:cxn ang="0">
                  <a:pos x="253" y="74"/>
                </a:cxn>
                <a:cxn ang="0">
                  <a:pos x="270" y="79"/>
                </a:cxn>
                <a:cxn ang="0">
                  <a:pos x="289" y="85"/>
                </a:cxn>
                <a:cxn ang="0">
                  <a:pos x="293" y="95"/>
                </a:cxn>
                <a:cxn ang="0">
                  <a:pos x="287" y="97"/>
                </a:cxn>
                <a:cxn ang="0">
                  <a:pos x="277" y="93"/>
                </a:cxn>
                <a:cxn ang="0">
                  <a:pos x="268" y="93"/>
                </a:cxn>
                <a:cxn ang="0">
                  <a:pos x="258" y="95"/>
                </a:cxn>
                <a:cxn ang="0">
                  <a:pos x="249" y="97"/>
                </a:cxn>
                <a:cxn ang="0">
                  <a:pos x="238" y="97"/>
                </a:cxn>
                <a:cxn ang="0">
                  <a:pos x="228" y="95"/>
                </a:cxn>
                <a:cxn ang="0">
                  <a:pos x="220" y="89"/>
                </a:cxn>
                <a:cxn ang="0">
                  <a:pos x="211" y="87"/>
                </a:cxn>
                <a:cxn ang="0">
                  <a:pos x="198" y="89"/>
                </a:cxn>
                <a:cxn ang="0">
                  <a:pos x="188" y="85"/>
                </a:cxn>
                <a:cxn ang="0">
                  <a:pos x="177" y="78"/>
                </a:cxn>
                <a:cxn ang="0">
                  <a:pos x="167" y="70"/>
                </a:cxn>
                <a:cxn ang="0">
                  <a:pos x="158" y="64"/>
                </a:cxn>
                <a:cxn ang="0">
                  <a:pos x="148" y="62"/>
                </a:cxn>
                <a:cxn ang="0">
                  <a:pos x="137" y="68"/>
                </a:cxn>
                <a:cxn ang="0">
                  <a:pos x="127" y="70"/>
                </a:cxn>
                <a:cxn ang="0">
                  <a:pos x="118" y="62"/>
                </a:cxn>
                <a:cxn ang="0">
                  <a:pos x="108" y="60"/>
                </a:cxn>
                <a:cxn ang="0">
                  <a:pos x="99" y="60"/>
                </a:cxn>
                <a:cxn ang="0">
                  <a:pos x="87" y="60"/>
                </a:cxn>
                <a:cxn ang="0">
                  <a:pos x="78" y="59"/>
                </a:cxn>
                <a:cxn ang="0">
                  <a:pos x="72" y="53"/>
                </a:cxn>
                <a:cxn ang="0">
                  <a:pos x="68" y="43"/>
                </a:cxn>
                <a:cxn ang="0">
                  <a:pos x="63" y="40"/>
                </a:cxn>
                <a:cxn ang="0">
                  <a:pos x="51" y="45"/>
                </a:cxn>
                <a:cxn ang="0">
                  <a:pos x="38" y="45"/>
                </a:cxn>
                <a:cxn ang="0">
                  <a:pos x="25" y="41"/>
                </a:cxn>
                <a:cxn ang="0">
                  <a:pos x="13" y="36"/>
                </a:cxn>
                <a:cxn ang="0">
                  <a:pos x="6" y="26"/>
                </a:cxn>
                <a:cxn ang="0">
                  <a:pos x="0" y="17"/>
                </a:cxn>
                <a:cxn ang="0">
                  <a:pos x="2" y="3"/>
                </a:cxn>
                <a:cxn ang="0">
                  <a:pos x="6" y="0"/>
                </a:cxn>
              </a:cxnLst>
              <a:rect l="0" t="0" r="r" b="b"/>
              <a:pathLst>
                <a:path w="298" h="100">
                  <a:moveTo>
                    <a:pt x="6" y="0"/>
                  </a:moveTo>
                  <a:lnTo>
                    <a:pt x="13" y="1"/>
                  </a:lnTo>
                  <a:lnTo>
                    <a:pt x="19" y="7"/>
                  </a:lnTo>
                  <a:lnTo>
                    <a:pt x="23" y="15"/>
                  </a:lnTo>
                  <a:lnTo>
                    <a:pt x="28" y="22"/>
                  </a:lnTo>
                  <a:lnTo>
                    <a:pt x="32" y="28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7" y="30"/>
                  </a:lnTo>
                  <a:lnTo>
                    <a:pt x="53" y="26"/>
                  </a:lnTo>
                  <a:lnTo>
                    <a:pt x="59" y="20"/>
                  </a:lnTo>
                  <a:lnTo>
                    <a:pt x="65" y="20"/>
                  </a:lnTo>
                  <a:lnTo>
                    <a:pt x="70" y="20"/>
                  </a:lnTo>
                  <a:lnTo>
                    <a:pt x="76" y="20"/>
                  </a:lnTo>
                  <a:lnTo>
                    <a:pt x="82" y="24"/>
                  </a:lnTo>
                  <a:lnTo>
                    <a:pt x="87" y="26"/>
                  </a:lnTo>
                  <a:lnTo>
                    <a:pt x="93" y="30"/>
                  </a:lnTo>
                  <a:lnTo>
                    <a:pt x="97" y="34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2" y="47"/>
                  </a:lnTo>
                  <a:lnTo>
                    <a:pt x="118" y="49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5"/>
                  </a:lnTo>
                  <a:lnTo>
                    <a:pt x="143" y="53"/>
                  </a:lnTo>
                  <a:lnTo>
                    <a:pt x="150" y="51"/>
                  </a:lnTo>
                  <a:lnTo>
                    <a:pt x="160" y="53"/>
                  </a:lnTo>
                  <a:lnTo>
                    <a:pt x="169" y="57"/>
                  </a:lnTo>
                  <a:lnTo>
                    <a:pt x="179" y="59"/>
                  </a:lnTo>
                  <a:lnTo>
                    <a:pt x="188" y="60"/>
                  </a:lnTo>
                  <a:lnTo>
                    <a:pt x="196" y="62"/>
                  </a:lnTo>
                  <a:lnTo>
                    <a:pt x="205" y="64"/>
                  </a:lnTo>
                  <a:lnTo>
                    <a:pt x="215" y="66"/>
                  </a:lnTo>
                  <a:lnTo>
                    <a:pt x="224" y="68"/>
                  </a:lnTo>
                  <a:lnTo>
                    <a:pt x="234" y="70"/>
                  </a:lnTo>
                  <a:lnTo>
                    <a:pt x="243" y="72"/>
                  </a:lnTo>
                  <a:lnTo>
                    <a:pt x="253" y="74"/>
                  </a:lnTo>
                  <a:lnTo>
                    <a:pt x="260" y="76"/>
                  </a:lnTo>
                  <a:lnTo>
                    <a:pt x="270" y="79"/>
                  </a:lnTo>
                  <a:lnTo>
                    <a:pt x="279" y="81"/>
                  </a:lnTo>
                  <a:lnTo>
                    <a:pt x="289" y="85"/>
                  </a:lnTo>
                  <a:lnTo>
                    <a:pt x="298" y="89"/>
                  </a:lnTo>
                  <a:lnTo>
                    <a:pt x="293" y="95"/>
                  </a:lnTo>
                  <a:lnTo>
                    <a:pt x="291" y="100"/>
                  </a:lnTo>
                  <a:lnTo>
                    <a:pt x="287" y="97"/>
                  </a:lnTo>
                  <a:lnTo>
                    <a:pt x="283" y="95"/>
                  </a:lnTo>
                  <a:lnTo>
                    <a:pt x="277" y="93"/>
                  </a:lnTo>
                  <a:lnTo>
                    <a:pt x="274" y="93"/>
                  </a:lnTo>
                  <a:lnTo>
                    <a:pt x="268" y="93"/>
                  </a:lnTo>
                  <a:lnTo>
                    <a:pt x="262" y="93"/>
                  </a:lnTo>
                  <a:lnTo>
                    <a:pt x="258" y="95"/>
                  </a:lnTo>
                  <a:lnTo>
                    <a:pt x="253" y="97"/>
                  </a:lnTo>
                  <a:lnTo>
                    <a:pt x="249" y="97"/>
                  </a:lnTo>
                  <a:lnTo>
                    <a:pt x="243" y="97"/>
                  </a:lnTo>
                  <a:lnTo>
                    <a:pt x="238" y="97"/>
                  </a:lnTo>
                  <a:lnTo>
                    <a:pt x="234" y="97"/>
                  </a:lnTo>
                  <a:lnTo>
                    <a:pt x="228" y="95"/>
                  </a:lnTo>
                  <a:lnTo>
                    <a:pt x="224" y="93"/>
                  </a:lnTo>
                  <a:lnTo>
                    <a:pt x="220" y="89"/>
                  </a:lnTo>
                  <a:lnTo>
                    <a:pt x="219" y="83"/>
                  </a:lnTo>
                  <a:lnTo>
                    <a:pt x="211" y="87"/>
                  </a:lnTo>
                  <a:lnTo>
                    <a:pt x="203" y="89"/>
                  </a:lnTo>
                  <a:lnTo>
                    <a:pt x="198" y="89"/>
                  </a:lnTo>
                  <a:lnTo>
                    <a:pt x="192" y="89"/>
                  </a:lnTo>
                  <a:lnTo>
                    <a:pt x="188" y="85"/>
                  </a:lnTo>
                  <a:lnTo>
                    <a:pt x="182" y="83"/>
                  </a:lnTo>
                  <a:lnTo>
                    <a:pt x="177" y="78"/>
                  </a:lnTo>
                  <a:lnTo>
                    <a:pt x="173" y="76"/>
                  </a:lnTo>
                  <a:lnTo>
                    <a:pt x="167" y="70"/>
                  </a:lnTo>
                  <a:lnTo>
                    <a:pt x="163" y="68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48" y="62"/>
                  </a:lnTo>
                  <a:lnTo>
                    <a:pt x="143" y="66"/>
                  </a:lnTo>
                  <a:lnTo>
                    <a:pt x="137" y="68"/>
                  </a:lnTo>
                  <a:lnTo>
                    <a:pt x="133" y="76"/>
                  </a:lnTo>
                  <a:lnTo>
                    <a:pt x="127" y="70"/>
                  </a:lnTo>
                  <a:lnTo>
                    <a:pt x="124" y="66"/>
                  </a:lnTo>
                  <a:lnTo>
                    <a:pt x="118" y="62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3" y="60"/>
                  </a:lnTo>
                  <a:lnTo>
                    <a:pt x="99" y="60"/>
                  </a:lnTo>
                  <a:lnTo>
                    <a:pt x="93" y="60"/>
                  </a:lnTo>
                  <a:lnTo>
                    <a:pt x="87" y="60"/>
                  </a:lnTo>
                  <a:lnTo>
                    <a:pt x="84" y="60"/>
                  </a:lnTo>
                  <a:lnTo>
                    <a:pt x="78" y="59"/>
                  </a:lnTo>
                  <a:lnTo>
                    <a:pt x="76" y="57"/>
                  </a:lnTo>
                  <a:lnTo>
                    <a:pt x="72" y="53"/>
                  </a:lnTo>
                  <a:lnTo>
                    <a:pt x="68" y="49"/>
                  </a:lnTo>
                  <a:lnTo>
                    <a:pt x="68" y="43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3"/>
                  </a:lnTo>
                  <a:lnTo>
                    <a:pt x="51" y="45"/>
                  </a:lnTo>
                  <a:lnTo>
                    <a:pt x="46" y="45"/>
                  </a:lnTo>
                  <a:lnTo>
                    <a:pt x="38" y="45"/>
                  </a:lnTo>
                  <a:lnTo>
                    <a:pt x="32" y="43"/>
                  </a:lnTo>
                  <a:lnTo>
                    <a:pt x="25" y="41"/>
                  </a:lnTo>
                  <a:lnTo>
                    <a:pt x="21" y="40"/>
                  </a:lnTo>
                  <a:lnTo>
                    <a:pt x="13" y="36"/>
                  </a:lnTo>
                  <a:lnTo>
                    <a:pt x="9" y="32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9" name="Freeform 21"/>
            <p:cNvSpPr>
              <a:spLocks/>
            </p:cNvSpPr>
            <p:nvPr/>
          </p:nvSpPr>
          <p:spPr bwMode="auto">
            <a:xfrm>
              <a:off x="7783091" y="2439243"/>
              <a:ext cx="323850" cy="144463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7" y="27"/>
                </a:cxn>
                <a:cxn ang="0">
                  <a:pos x="55" y="46"/>
                </a:cxn>
                <a:cxn ang="0">
                  <a:pos x="59" y="53"/>
                </a:cxn>
                <a:cxn ang="0">
                  <a:pos x="78" y="44"/>
                </a:cxn>
                <a:cxn ang="0">
                  <a:pos x="99" y="34"/>
                </a:cxn>
                <a:cxn ang="0">
                  <a:pos x="118" y="36"/>
                </a:cxn>
                <a:cxn ang="0">
                  <a:pos x="131" y="44"/>
                </a:cxn>
                <a:cxn ang="0">
                  <a:pos x="148" y="38"/>
                </a:cxn>
                <a:cxn ang="0">
                  <a:pos x="178" y="61"/>
                </a:cxn>
                <a:cxn ang="0">
                  <a:pos x="209" y="74"/>
                </a:cxn>
                <a:cxn ang="0">
                  <a:pos x="241" y="78"/>
                </a:cxn>
                <a:cxn ang="0">
                  <a:pos x="275" y="80"/>
                </a:cxn>
                <a:cxn ang="0">
                  <a:pos x="308" y="95"/>
                </a:cxn>
                <a:cxn ang="0">
                  <a:pos x="331" y="108"/>
                </a:cxn>
                <a:cxn ang="0">
                  <a:pos x="353" y="106"/>
                </a:cxn>
                <a:cxn ang="0">
                  <a:pos x="378" y="103"/>
                </a:cxn>
                <a:cxn ang="0">
                  <a:pos x="401" y="105"/>
                </a:cxn>
                <a:cxn ang="0">
                  <a:pos x="399" y="129"/>
                </a:cxn>
                <a:cxn ang="0">
                  <a:pos x="391" y="148"/>
                </a:cxn>
                <a:cxn ang="0">
                  <a:pos x="382" y="167"/>
                </a:cxn>
                <a:cxn ang="0">
                  <a:pos x="370" y="179"/>
                </a:cxn>
                <a:cxn ang="0">
                  <a:pos x="376" y="152"/>
                </a:cxn>
                <a:cxn ang="0">
                  <a:pos x="378" y="129"/>
                </a:cxn>
                <a:cxn ang="0">
                  <a:pos x="359" y="120"/>
                </a:cxn>
                <a:cxn ang="0">
                  <a:pos x="338" y="125"/>
                </a:cxn>
                <a:cxn ang="0">
                  <a:pos x="317" y="125"/>
                </a:cxn>
                <a:cxn ang="0">
                  <a:pos x="296" y="112"/>
                </a:cxn>
                <a:cxn ang="0">
                  <a:pos x="272" y="99"/>
                </a:cxn>
                <a:cxn ang="0">
                  <a:pos x="247" y="93"/>
                </a:cxn>
                <a:cxn ang="0">
                  <a:pos x="218" y="93"/>
                </a:cxn>
                <a:cxn ang="0">
                  <a:pos x="194" y="89"/>
                </a:cxn>
                <a:cxn ang="0">
                  <a:pos x="175" y="78"/>
                </a:cxn>
                <a:cxn ang="0">
                  <a:pos x="152" y="86"/>
                </a:cxn>
                <a:cxn ang="0">
                  <a:pos x="150" y="67"/>
                </a:cxn>
                <a:cxn ang="0">
                  <a:pos x="146" y="57"/>
                </a:cxn>
                <a:cxn ang="0">
                  <a:pos x="123" y="68"/>
                </a:cxn>
                <a:cxn ang="0">
                  <a:pos x="108" y="67"/>
                </a:cxn>
                <a:cxn ang="0">
                  <a:pos x="97" y="53"/>
                </a:cxn>
                <a:cxn ang="0">
                  <a:pos x="74" y="63"/>
                </a:cxn>
                <a:cxn ang="0">
                  <a:pos x="51" y="72"/>
                </a:cxn>
                <a:cxn ang="0">
                  <a:pos x="36" y="65"/>
                </a:cxn>
                <a:cxn ang="0">
                  <a:pos x="40" y="38"/>
                </a:cxn>
                <a:cxn ang="0">
                  <a:pos x="36" y="25"/>
                </a:cxn>
                <a:cxn ang="0">
                  <a:pos x="13" y="30"/>
                </a:cxn>
                <a:cxn ang="0">
                  <a:pos x="4" y="25"/>
                </a:cxn>
                <a:cxn ang="0">
                  <a:pos x="24" y="13"/>
                </a:cxn>
                <a:cxn ang="0">
                  <a:pos x="42" y="2"/>
                </a:cxn>
              </a:cxnLst>
              <a:rect l="0" t="0" r="r" b="b"/>
              <a:pathLst>
                <a:path w="407" h="183">
                  <a:moveTo>
                    <a:pt x="42" y="2"/>
                  </a:moveTo>
                  <a:lnTo>
                    <a:pt x="49" y="0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9" y="21"/>
                  </a:lnTo>
                  <a:lnTo>
                    <a:pt x="57" y="27"/>
                  </a:lnTo>
                  <a:lnTo>
                    <a:pt x="57" y="30"/>
                  </a:lnTo>
                  <a:lnTo>
                    <a:pt x="57" y="36"/>
                  </a:lnTo>
                  <a:lnTo>
                    <a:pt x="55" y="40"/>
                  </a:lnTo>
                  <a:lnTo>
                    <a:pt x="55" y="46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5"/>
                  </a:lnTo>
                  <a:lnTo>
                    <a:pt x="59" y="53"/>
                  </a:lnTo>
                  <a:lnTo>
                    <a:pt x="62" y="53"/>
                  </a:lnTo>
                  <a:lnTo>
                    <a:pt x="68" y="49"/>
                  </a:lnTo>
                  <a:lnTo>
                    <a:pt x="72" y="48"/>
                  </a:lnTo>
                  <a:lnTo>
                    <a:pt x="78" y="44"/>
                  </a:lnTo>
                  <a:lnTo>
                    <a:pt x="83" y="42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99" y="34"/>
                  </a:lnTo>
                  <a:lnTo>
                    <a:pt x="104" y="34"/>
                  </a:lnTo>
                  <a:lnTo>
                    <a:pt x="110" y="34"/>
                  </a:lnTo>
                  <a:lnTo>
                    <a:pt x="114" y="34"/>
                  </a:lnTo>
                  <a:lnTo>
                    <a:pt x="118" y="36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7" y="51"/>
                  </a:lnTo>
                  <a:lnTo>
                    <a:pt x="131" y="44"/>
                  </a:lnTo>
                  <a:lnTo>
                    <a:pt x="135" y="40"/>
                  </a:lnTo>
                  <a:lnTo>
                    <a:pt x="137" y="36"/>
                  </a:lnTo>
                  <a:lnTo>
                    <a:pt x="142" y="36"/>
                  </a:lnTo>
                  <a:lnTo>
                    <a:pt x="148" y="38"/>
                  </a:lnTo>
                  <a:lnTo>
                    <a:pt x="156" y="44"/>
                  </a:lnTo>
                  <a:lnTo>
                    <a:pt x="163" y="49"/>
                  </a:lnTo>
                  <a:lnTo>
                    <a:pt x="171" y="57"/>
                  </a:lnTo>
                  <a:lnTo>
                    <a:pt x="178" y="61"/>
                  </a:lnTo>
                  <a:lnTo>
                    <a:pt x="186" y="61"/>
                  </a:lnTo>
                  <a:lnTo>
                    <a:pt x="194" y="65"/>
                  </a:lnTo>
                  <a:lnTo>
                    <a:pt x="201" y="70"/>
                  </a:lnTo>
                  <a:lnTo>
                    <a:pt x="209" y="74"/>
                  </a:lnTo>
                  <a:lnTo>
                    <a:pt x="218" y="76"/>
                  </a:lnTo>
                  <a:lnTo>
                    <a:pt x="226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51" y="78"/>
                  </a:lnTo>
                  <a:lnTo>
                    <a:pt x="258" y="78"/>
                  </a:lnTo>
                  <a:lnTo>
                    <a:pt x="268" y="78"/>
                  </a:lnTo>
                  <a:lnTo>
                    <a:pt x="275" y="80"/>
                  </a:lnTo>
                  <a:lnTo>
                    <a:pt x="285" y="82"/>
                  </a:lnTo>
                  <a:lnTo>
                    <a:pt x="293" y="86"/>
                  </a:lnTo>
                  <a:lnTo>
                    <a:pt x="300" y="89"/>
                  </a:lnTo>
                  <a:lnTo>
                    <a:pt x="308" y="95"/>
                  </a:lnTo>
                  <a:lnTo>
                    <a:pt x="315" y="105"/>
                  </a:lnTo>
                  <a:lnTo>
                    <a:pt x="321" y="106"/>
                  </a:lnTo>
                  <a:lnTo>
                    <a:pt x="327" y="108"/>
                  </a:lnTo>
                  <a:lnTo>
                    <a:pt x="331" y="108"/>
                  </a:lnTo>
                  <a:lnTo>
                    <a:pt x="338" y="108"/>
                  </a:lnTo>
                  <a:lnTo>
                    <a:pt x="342" y="108"/>
                  </a:lnTo>
                  <a:lnTo>
                    <a:pt x="348" y="106"/>
                  </a:lnTo>
                  <a:lnTo>
                    <a:pt x="353" y="106"/>
                  </a:lnTo>
                  <a:lnTo>
                    <a:pt x="361" y="106"/>
                  </a:lnTo>
                  <a:lnTo>
                    <a:pt x="365" y="105"/>
                  </a:lnTo>
                  <a:lnTo>
                    <a:pt x="370" y="103"/>
                  </a:lnTo>
                  <a:lnTo>
                    <a:pt x="378" y="103"/>
                  </a:lnTo>
                  <a:lnTo>
                    <a:pt x="384" y="103"/>
                  </a:lnTo>
                  <a:lnTo>
                    <a:pt x="388" y="103"/>
                  </a:lnTo>
                  <a:lnTo>
                    <a:pt x="393" y="103"/>
                  </a:lnTo>
                  <a:lnTo>
                    <a:pt x="401" y="105"/>
                  </a:lnTo>
                  <a:lnTo>
                    <a:pt x="407" y="108"/>
                  </a:lnTo>
                  <a:lnTo>
                    <a:pt x="403" y="116"/>
                  </a:lnTo>
                  <a:lnTo>
                    <a:pt x="401" y="125"/>
                  </a:lnTo>
                  <a:lnTo>
                    <a:pt x="399" y="129"/>
                  </a:lnTo>
                  <a:lnTo>
                    <a:pt x="397" y="133"/>
                  </a:lnTo>
                  <a:lnTo>
                    <a:pt x="395" y="139"/>
                  </a:lnTo>
                  <a:lnTo>
                    <a:pt x="393" y="143"/>
                  </a:lnTo>
                  <a:lnTo>
                    <a:pt x="391" y="148"/>
                  </a:lnTo>
                  <a:lnTo>
                    <a:pt x="389" y="152"/>
                  </a:lnTo>
                  <a:lnTo>
                    <a:pt x="388" y="158"/>
                  </a:lnTo>
                  <a:lnTo>
                    <a:pt x="386" y="162"/>
                  </a:lnTo>
                  <a:lnTo>
                    <a:pt x="382" y="167"/>
                  </a:lnTo>
                  <a:lnTo>
                    <a:pt x="380" y="171"/>
                  </a:lnTo>
                  <a:lnTo>
                    <a:pt x="376" y="177"/>
                  </a:lnTo>
                  <a:lnTo>
                    <a:pt x="372" y="183"/>
                  </a:lnTo>
                  <a:lnTo>
                    <a:pt x="370" y="179"/>
                  </a:lnTo>
                  <a:lnTo>
                    <a:pt x="372" y="173"/>
                  </a:lnTo>
                  <a:lnTo>
                    <a:pt x="372" y="167"/>
                  </a:lnTo>
                  <a:lnTo>
                    <a:pt x="374" y="160"/>
                  </a:lnTo>
                  <a:lnTo>
                    <a:pt x="376" y="152"/>
                  </a:lnTo>
                  <a:lnTo>
                    <a:pt x="378" y="146"/>
                  </a:lnTo>
                  <a:lnTo>
                    <a:pt x="380" y="141"/>
                  </a:lnTo>
                  <a:lnTo>
                    <a:pt x="382" y="137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69" y="122"/>
                  </a:lnTo>
                  <a:lnTo>
                    <a:pt x="365" y="120"/>
                  </a:lnTo>
                  <a:lnTo>
                    <a:pt x="359" y="120"/>
                  </a:lnTo>
                  <a:lnTo>
                    <a:pt x="353" y="120"/>
                  </a:lnTo>
                  <a:lnTo>
                    <a:pt x="350" y="122"/>
                  </a:lnTo>
                  <a:lnTo>
                    <a:pt x="344" y="124"/>
                  </a:lnTo>
                  <a:lnTo>
                    <a:pt x="338" y="125"/>
                  </a:lnTo>
                  <a:lnTo>
                    <a:pt x="332" y="125"/>
                  </a:lnTo>
                  <a:lnTo>
                    <a:pt x="327" y="125"/>
                  </a:lnTo>
                  <a:lnTo>
                    <a:pt x="321" y="127"/>
                  </a:lnTo>
                  <a:lnTo>
                    <a:pt x="317" y="125"/>
                  </a:lnTo>
                  <a:lnTo>
                    <a:pt x="312" y="125"/>
                  </a:lnTo>
                  <a:lnTo>
                    <a:pt x="306" y="122"/>
                  </a:lnTo>
                  <a:lnTo>
                    <a:pt x="304" y="116"/>
                  </a:lnTo>
                  <a:lnTo>
                    <a:pt x="296" y="112"/>
                  </a:lnTo>
                  <a:lnTo>
                    <a:pt x="291" y="108"/>
                  </a:lnTo>
                  <a:lnTo>
                    <a:pt x="285" y="105"/>
                  </a:lnTo>
                  <a:lnTo>
                    <a:pt x="279" y="103"/>
                  </a:lnTo>
                  <a:lnTo>
                    <a:pt x="272" y="99"/>
                  </a:lnTo>
                  <a:lnTo>
                    <a:pt x="266" y="97"/>
                  </a:lnTo>
                  <a:lnTo>
                    <a:pt x="260" y="95"/>
                  </a:lnTo>
                  <a:lnTo>
                    <a:pt x="255" y="95"/>
                  </a:lnTo>
                  <a:lnTo>
                    <a:pt x="247" y="93"/>
                  </a:lnTo>
                  <a:lnTo>
                    <a:pt x="241" y="93"/>
                  </a:lnTo>
                  <a:lnTo>
                    <a:pt x="232" y="93"/>
                  </a:lnTo>
                  <a:lnTo>
                    <a:pt x="226" y="93"/>
                  </a:lnTo>
                  <a:lnTo>
                    <a:pt x="218" y="93"/>
                  </a:lnTo>
                  <a:lnTo>
                    <a:pt x="213" y="93"/>
                  </a:lnTo>
                  <a:lnTo>
                    <a:pt x="205" y="95"/>
                  </a:lnTo>
                  <a:lnTo>
                    <a:pt x="199" y="95"/>
                  </a:lnTo>
                  <a:lnTo>
                    <a:pt x="194" y="89"/>
                  </a:lnTo>
                  <a:lnTo>
                    <a:pt x="190" y="84"/>
                  </a:lnTo>
                  <a:lnTo>
                    <a:pt x="184" y="78"/>
                  </a:lnTo>
                  <a:lnTo>
                    <a:pt x="180" y="74"/>
                  </a:lnTo>
                  <a:lnTo>
                    <a:pt x="175" y="78"/>
                  </a:lnTo>
                  <a:lnTo>
                    <a:pt x="167" y="82"/>
                  </a:lnTo>
                  <a:lnTo>
                    <a:pt x="158" y="87"/>
                  </a:lnTo>
                  <a:lnTo>
                    <a:pt x="154" y="89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0" y="76"/>
                  </a:lnTo>
                  <a:lnTo>
                    <a:pt x="150" y="72"/>
                  </a:lnTo>
                  <a:lnTo>
                    <a:pt x="150" y="67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0" y="55"/>
                  </a:lnTo>
                  <a:lnTo>
                    <a:pt x="146" y="57"/>
                  </a:lnTo>
                  <a:lnTo>
                    <a:pt x="142" y="59"/>
                  </a:lnTo>
                  <a:lnTo>
                    <a:pt x="137" y="63"/>
                  </a:lnTo>
                  <a:lnTo>
                    <a:pt x="129" y="67"/>
                  </a:lnTo>
                  <a:lnTo>
                    <a:pt x="123" y="68"/>
                  </a:lnTo>
                  <a:lnTo>
                    <a:pt x="118" y="72"/>
                  </a:lnTo>
                  <a:lnTo>
                    <a:pt x="112" y="74"/>
                  </a:lnTo>
                  <a:lnTo>
                    <a:pt x="108" y="76"/>
                  </a:lnTo>
                  <a:lnTo>
                    <a:pt x="108" y="67"/>
                  </a:lnTo>
                  <a:lnTo>
                    <a:pt x="106" y="61"/>
                  </a:lnTo>
                  <a:lnTo>
                    <a:pt x="104" y="55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1" y="53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74" y="63"/>
                  </a:lnTo>
                  <a:lnTo>
                    <a:pt x="68" y="65"/>
                  </a:lnTo>
                  <a:lnTo>
                    <a:pt x="62" y="67"/>
                  </a:lnTo>
                  <a:lnTo>
                    <a:pt x="57" y="70"/>
                  </a:lnTo>
                  <a:lnTo>
                    <a:pt x="51" y="72"/>
                  </a:lnTo>
                  <a:lnTo>
                    <a:pt x="45" y="72"/>
                  </a:lnTo>
                  <a:lnTo>
                    <a:pt x="40" y="72"/>
                  </a:lnTo>
                  <a:lnTo>
                    <a:pt x="36" y="70"/>
                  </a:lnTo>
                  <a:lnTo>
                    <a:pt x="36" y="65"/>
                  </a:lnTo>
                  <a:lnTo>
                    <a:pt x="38" y="61"/>
                  </a:lnTo>
                  <a:lnTo>
                    <a:pt x="38" y="53"/>
                  </a:lnTo>
                  <a:lnTo>
                    <a:pt x="40" y="46"/>
                  </a:lnTo>
                  <a:lnTo>
                    <a:pt x="40" y="38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13" y="30"/>
                  </a:lnTo>
                  <a:lnTo>
                    <a:pt x="7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9" y="21"/>
                  </a:lnTo>
                  <a:lnTo>
                    <a:pt x="15" y="19"/>
                  </a:lnTo>
                  <a:lnTo>
                    <a:pt x="21" y="15"/>
                  </a:lnTo>
                  <a:lnTo>
                    <a:pt x="24" y="13"/>
                  </a:lnTo>
                  <a:lnTo>
                    <a:pt x="32" y="9"/>
                  </a:lnTo>
                  <a:lnTo>
                    <a:pt x="3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0" name="Freeform 22"/>
            <p:cNvSpPr>
              <a:spLocks/>
            </p:cNvSpPr>
            <p:nvPr/>
          </p:nvSpPr>
          <p:spPr bwMode="auto">
            <a:xfrm>
              <a:off x="8167266" y="2550368"/>
              <a:ext cx="219075" cy="82550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9" y="13"/>
                </a:cxn>
                <a:cxn ang="0">
                  <a:pos x="59" y="24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72" y="26"/>
                </a:cxn>
                <a:cxn ang="0">
                  <a:pos x="81" y="23"/>
                </a:cxn>
                <a:cxn ang="0">
                  <a:pos x="95" y="21"/>
                </a:cxn>
                <a:cxn ang="0">
                  <a:pos x="104" y="26"/>
                </a:cxn>
                <a:cxn ang="0">
                  <a:pos x="108" y="38"/>
                </a:cxn>
                <a:cxn ang="0">
                  <a:pos x="116" y="42"/>
                </a:cxn>
                <a:cxn ang="0">
                  <a:pos x="131" y="36"/>
                </a:cxn>
                <a:cxn ang="0">
                  <a:pos x="140" y="34"/>
                </a:cxn>
                <a:cxn ang="0">
                  <a:pos x="150" y="34"/>
                </a:cxn>
                <a:cxn ang="0">
                  <a:pos x="159" y="36"/>
                </a:cxn>
                <a:cxn ang="0">
                  <a:pos x="167" y="42"/>
                </a:cxn>
                <a:cxn ang="0">
                  <a:pos x="173" y="51"/>
                </a:cxn>
                <a:cxn ang="0">
                  <a:pos x="180" y="59"/>
                </a:cxn>
                <a:cxn ang="0">
                  <a:pos x="194" y="59"/>
                </a:cxn>
                <a:cxn ang="0">
                  <a:pos x="205" y="62"/>
                </a:cxn>
                <a:cxn ang="0">
                  <a:pos x="220" y="68"/>
                </a:cxn>
                <a:cxn ang="0">
                  <a:pos x="232" y="72"/>
                </a:cxn>
                <a:cxn ang="0">
                  <a:pos x="245" y="78"/>
                </a:cxn>
                <a:cxn ang="0">
                  <a:pos x="256" y="85"/>
                </a:cxn>
                <a:cxn ang="0">
                  <a:pos x="268" y="93"/>
                </a:cxn>
                <a:cxn ang="0">
                  <a:pos x="268" y="100"/>
                </a:cxn>
                <a:cxn ang="0">
                  <a:pos x="253" y="102"/>
                </a:cxn>
                <a:cxn ang="0">
                  <a:pos x="241" y="99"/>
                </a:cxn>
                <a:cxn ang="0">
                  <a:pos x="228" y="91"/>
                </a:cxn>
                <a:cxn ang="0">
                  <a:pos x="213" y="83"/>
                </a:cxn>
                <a:cxn ang="0">
                  <a:pos x="199" y="76"/>
                </a:cxn>
                <a:cxn ang="0">
                  <a:pos x="186" y="72"/>
                </a:cxn>
                <a:cxn ang="0">
                  <a:pos x="173" y="74"/>
                </a:cxn>
                <a:cxn ang="0">
                  <a:pos x="159" y="70"/>
                </a:cxn>
                <a:cxn ang="0">
                  <a:pos x="148" y="53"/>
                </a:cxn>
                <a:cxn ang="0">
                  <a:pos x="138" y="53"/>
                </a:cxn>
                <a:cxn ang="0">
                  <a:pos x="127" y="59"/>
                </a:cxn>
                <a:cxn ang="0">
                  <a:pos x="118" y="59"/>
                </a:cxn>
                <a:cxn ang="0">
                  <a:pos x="104" y="55"/>
                </a:cxn>
                <a:cxn ang="0">
                  <a:pos x="93" y="51"/>
                </a:cxn>
                <a:cxn ang="0">
                  <a:pos x="81" y="45"/>
                </a:cxn>
                <a:cxn ang="0">
                  <a:pos x="70" y="45"/>
                </a:cxn>
                <a:cxn ang="0">
                  <a:pos x="60" y="51"/>
                </a:cxn>
                <a:cxn ang="0">
                  <a:pos x="51" y="59"/>
                </a:cxn>
                <a:cxn ang="0">
                  <a:pos x="41" y="62"/>
                </a:cxn>
                <a:cxn ang="0">
                  <a:pos x="38" y="59"/>
                </a:cxn>
                <a:cxn ang="0">
                  <a:pos x="38" y="47"/>
                </a:cxn>
                <a:cxn ang="0">
                  <a:pos x="38" y="34"/>
                </a:cxn>
                <a:cxn ang="0">
                  <a:pos x="38" y="24"/>
                </a:cxn>
                <a:cxn ang="0">
                  <a:pos x="34" y="23"/>
                </a:cxn>
                <a:cxn ang="0">
                  <a:pos x="24" y="24"/>
                </a:cxn>
                <a:cxn ang="0">
                  <a:pos x="13" y="26"/>
                </a:cxn>
                <a:cxn ang="0">
                  <a:pos x="2" y="26"/>
                </a:cxn>
                <a:cxn ang="0">
                  <a:pos x="5" y="19"/>
                </a:cxn>
                <a:cxn ang="0">
                  <a:pos x="17" y="13"/>
                </a:cxn>
                <a:cxn ang="0">
                  <a:pos x="30" y="9"/>
                </a:cxn>
                <a:cxn ang="0">
                  <a:pos x="41" y="3"/>
                </a:cxn>
                <a:cxn ang="0">
                  <a:pos x="49" y="0"/>
                </a:cxn>
              </a:cxnLst>
              <a:rect l="0" t="0" r="r" b="b"/>
              <a:pathLst>
                <a:path w="275" h="102">
                  <a:moveTo>
                    <a:pt x="49" y="0"/>
                  </a:moveTo>
                  <a:lnTo>
                    <a:pt x="53" y="2"/>
                  </a:lnTo>
                  <a:lnTo>
                    <a:pt x="57" y="7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4"/>
                  </a:lnTo>
                  <a:lnTo>
                    <a:pt x="59" y="32"/>
                  </a:lnTo>
                  <a:lnTo>
                    <a:pt x="57" y="36"/>
                  </a:lnTo>
                  <a:lnTo>
                    <a:pt x="55" y="43"/>
                  </a:lnTo>
                  <a:lnTo>
                    <a:pt x="60" y="36"/>
                  </a:lnTo>
                  <a:lnTo>
                    <a:pt x="68" y="30"/>
                  </a:lnTo>
                  <a:lnTo>
                    <a:pt x="72" y="26"/>
                  </a:lnTo>
                  <a:lnTo>
                    <a:pt x="78" y="24"/>
                  </a:lnTo>
                  <a:lnTo>
                    <a:pt x="81" y="23"/>
                  </a:lnTo>
                  <a:lnTo>
                    <a:pt x="87" y="23"/>
                  </a:lnTo>
                  <a:lnTo>
                    <a:pt x="95" y="21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32"/>
                  </a:lnTo>
                  <a:lnTo>
                    <a:pt x="108" y="38"/>
                  </a:lnTo>
                  <a:lnTo>
                    <a:pt x="110" y="45"/>
                  </a:lnTo>
                  <a:lnTo>
                    <a:pt x="116" y="42"/>
                  </a:lnTo>
                  <a:lnTo>
                    <a:pt x="125" y="38"/>
                  </a:lnTo>
                  <a:lnTo>
                    <a:pt x="131" y="36"/>
                  </a:lnTo>
                  <a:lnTo>
                    <a:pt x="135" y="34"/>
                  </a:lnTo>
                  <a:lnTo>
                    <a:pt x="14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6" y="34"/>
                  </a:lnTo>
                  <a:lnTo>
                    <a:pt x="159" y="36"/>
                  </a:lnTo>
                  <a:lnTo>
                    <a:pt x="165" y="40"/>
                  </a:lnTo>
                  <a:lnTo>
                    <a:pt x="167" y="42"/>
                  </a:lnTo>
                  <a:lnTo>
                    <a:pt x="171" y="47"/>
                  </a:lnTo>
                  <a:lnTo>
                    <a:pt x="173" y="51"/>
                  </a:lnTo>
                  <a:lnTo>
                    <a:pt x="175" y="59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4" y="59"/>
                  </a:lnTo>
                  <a:lnTo>
                    <a:pt x="199" y="61"/>
                  </a:lnTo>
                  <a:lnTo>
                    <a:pt x="205" y="62"/>
                  </a:lnTo>
                  <a:lnTo>
                    <a:pt x="213" y="64"/>
                  </a:lnTo>
                  <a:lnTo>
                    <a:pt x="220" y="68"/>
                  </a:lnTo>
                  <a:lnTo>
                    <a:pt x="226" y="70"/>
                  </a:lnTo>
                  <a:lnTo>
                    <a:pt x="232" y="72"/>
                  </a:lnTo>
                  <a:lnTo>
                    <a:pt x="237" y="76"/>
                  </a:lnTo>
                  <a:lnTo>
                    <a:pt x="245" y="78"/>
                  </a:lnTo>
                  <a:lnTo>
                    <a:pt x="251" y="81"/>
                  </a:lnTo>
                  <a:lnTo>
                    <a:pt x="256" y="85"/>
                  </a:lnTo>
                  <a:lnTo>
                    <a:pt x="262" y="91"/>
                  </a:lnTo>
                  <a:lnTo>
                    <a:pt x="268" y="93"/>
                  </a:lnTo>
                  <a:lnTo>
                    <a:pt x="275" y="99"/>
                  </a:lnTo>
                  <a:lnTo>
                    <a:pt x="268" y="100"/>
                  </a:lnTo>
                  <a:lnTo>
                    <a:pt x="262" y="102"/>
                  </a:lnTo>
                  <a:lnTo>
                    <a:pt x="253" y="102"/>
                  </a:lnTo>
                  <a:lnTo>
                    <a:pt x="247" y="100"/>
                  </a:lnTo>
                  <a:lnTo>
                    <a:pt x="241" y="99"/>
                  </a:lnTo>
                  <a:lnTo>
                    <a:pt x="233" y="95"/>
                  </a:lnTo>
                  <a:lnTo>
                    <a:pt x="228" y="91"/>
                  </a:lnTo>
                  <a:lnTo>
                    <a:pt x="222" y="87"/>
                  </a:lnTo>
                  <a:lnTo>
                    <a:pt x="213" y="83"/>
                  </a:lnTo>
                  <a:lnTo>
                    <a:pt x="207" y="80"/>
                  </a:lnTo>
                  <a:lnTo>
                    <a:pt x="199" y="76"/>
                  </a:lnTo>
                  <a:lnTo>
                    <a:pt x="194" y="74"/>
                  </a:lnTo>
                  <a:lnTo>
                    <a:pt x="186" y="72"/>
                  </a:lnTo>
                  <a:lnTo>
                    <a:pt x="180" y="72"/>
                  </a:lnTo>
                  <a:lnTo>
                    <a:pt x="173" y="74"/>
                  </a:lnTo>
                  <a:lnTo>
                    <a:pt x="167" y="76"/>
                  </a:lnTo>
                  <a:lnTo>
                    <a:pt x="159" y="70"/>
                  </a:lnTo>
                  <a:lnTo>
                    <a:pt x="154" y="62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38" y="53"/>
                  </a:lnTo>
                  <a:lnTo>
                    <a:pt x="133" y="57"/>
                  </a:lnTo>
                  <a:lnTo>
                    <a:pt x="127" y="59"/>
                  </a:lnTo>
                  <a:lnTo>
                    <a:pt x="123" y="59"/>
                  </a:lnTo>
                  <a:lnTo>
                    <a:pt x="118" y="59"/>
                  </a:lnTo>
                  <a:lnTo>
                    <a:pt x="110" y="57"/>
                  </a:lnTo>
                  <a:lnTo>
                    <a:pt x="104" y="55"/>
                  </a:lnTo>
                  <a:lnTo>
                    <a:pt x="100" y="53"/>
                  </a:lnTo>
                  <a:lnTo>
                    <a:pt x="93" y="51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8" y="45"/>
                  </a:lnTo>
                  <a:lnTo>
                    <a:pt x="70" y="45"/>
                  </a:lnTo>
                  <a:lnTo>
                    <a:pt x="66" y="49"/>
                  </a:lnTo>
                  <a:lnTo>
                    <a:pt x="60" y="51"/>
                  </a:lnTo>
                  <a:lnTo>
                    <a:pt x="57" y="59"/>
                  </a:lnTo>
                  <a:lnTo>
                    <a:pt x="51" y="59"/>
                  </a:lnTo>
                  <a:lnTo>
                    <a:pt x="45" y="61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8" y="53"/>
                  </a:lnTo>
                  <a:lnTo>
                    <a:pt x="38" y="47"/>
                  </a:lnTo>
                  <a:lnTo>
                    <a:pt x="40" y="42"/>
                  </a:lnTo>
                  <a:lnTo>
                    <a:pt x="38" y="34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9" y="26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5" y="19"/>
                  </a:lnTo>
                  <a:lnTo>
                    <a:pt x="11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0" y="9"/>
                  </a:lnTo>
                  <a:lnTo>
                    <a:pt x="36" y="7"/>
                  </a:lnTo>
                  <a:lnTo>
                    <a:pt x="41" y="3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1" name="Freeform 23"/>
            <p:cNvSpPr>
              <a:spLocks/>
            </p:cNvSpPr>
            <p:nvPr/>
          </p:nvSpPr>
          <p:spPr bwMode="auto">
            <a:xfrm>
              <a:off x="7297316" y="2212231"/>
              <a:ext cx="44450" cy="269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2"/>
                </a:cxn>
                <a:cxn ang="0">
                  <a:pos x="13" y="4"/>
                </a:cxn>
                <a:cxn ang="0">
                  <a:pos x="20" y="7"/>
                </a:cxn>
                <a:cxn ang="0">
                  <a:pos x="28" y="11"/>
                </a:cxn>
                <a:cxn ang="0">
                  <a:pos x="34" y="13"/>
                </a:cxn>
                <a:cxn ang="0">
                  <a:pos x="41" y="15"/>
                </a:cxn>
                <a:cxn ang="0">
                  <a:pos x="49" y="17"/>
                </a:cxn>
                <a:cxn ang="0">
                  <a:pos x="55" y="21"/>
                </a:cxn>
                <a:cxn ang="0">
                  <a:pos x="53" y="26"/>
                </a:cxn>
                <a:cxn ang="0">
                  <a:pos x="47" y="32"/>
                </a:cxn>
                <a:cxn ang="0">
                  <a:pos x="39" y="32"/>
                </a:cxn>
                <a:cxn ang="0">
                  <a:pos x="34" y="34"/>
                </a:cxn>
                <a:cxn ang="0">
                  <a:pos x="24" y="32"/>
                </a:cxn>
                <a:cxn ang="0">
                  <a:pos x="17" y="30"/>
                </a:cxn>
                <a:cxn ang="0">
                  <a:pos x="9" y="24"/>
                </a:cxn>
                <a:cxn ang="0">
                  <a:pos x="5" y="21"/>
                </a:cxn>
                <a:cxn ang="0">
                  <a:pos x="1" y="15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55" h="34">
                  <a:moveTo>
                    <a:pt x="1" y="0"/>
                  </a:moveTo>
                  <a:lnTo>
                    <a:pt x="7" y="2"/>
                  </a:lnTo>
                  <a:lnTo>
                    <a:pt x="13" y="4"/>
                  </a:lnTo>
                  <a:lnTo>
                    <a:pt x="20" y="7"/>
                  </a:lnTo>
                  <a:lnTo>
                    <a:pt x="28" y="11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49" y="17"/>
                  </a:lnTo>
                  <a:lnTo>
                    <a:pt x="55" y="21"/>
                  </a:lnTo>
                  <a:lnTo>
                    <a:pt x="53" y="26"/>
                  </a:lnTo>
                  <a:lnTo>
                    <a:pt x="47" y="32"/>
                  </a:lnTo>
                  <a:lnTo>
                    <a:pt x="39" y="32"/>
                  </a:lnTo>
                  <a:lnTo>
                    <a:pt x="34" y="34"/>
                  </a:lnTo>
                  <a:lnTo>
                    <a:pt x="24" y="32"/>
                  </a:lnTo>
                  <a:lnTo>
                    <a:pt x="17" y="30"/>
                  </a:lnTo>
                  <a:lnTo>
                    <a:pt x="9" y="24"/>
                  </a:lnTo>
                  <a:lnTo>
                    <a:pt x="5" y="21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2" name="Freeform 24"/>
            <p:cNvSpPr>
              <a:spLocks/>
            </p:cNvSpPr>
            <p:nvPr/>
          </p:nvSpPr>
          <p:spPr bwMode="auto">
            <a:xfrm>
              <a:off x="7416378" y="2248743"/>
              <a:ext cx="46038" cy="222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4"/>
                </a:cxn>
                <a:cxn ang="0">
                  <a:pos x="36" y="8"/>
                </a:cxn>
                <a:cxn ang="0">
                  <a:pos x="43" y="10"/>
                </a:cxn>
                <a:cxn ang="0">
                  <a:pos x="49" y="14"/>
                </a:cxn>
                <a:cxn ang="0">
                  <a:pos x="55" y="19"/>
                </a:cxn>
                <a:cxn ang="0">
                  <a:pos x="57" y="27"/>
                </a:cxn>
                <a:cxn ang="0">
                  <a:pos x="53" y="27"/>
                </a:cxn>
                <a:cxn ang="0">
                  <a:pos x="47" y="27"/>
                </a:cxn>
                <a:cxn ang="0">
                  <a:pos x="40" y="27"/>
                </a:cxn>
                <a:cxn ang="0">
                  <a:pos x="34" y="27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1" y="21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7" h="27">
                  <a:moveTo>
                    <a:pt x="7" y="0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4"/>
                  </a:lnTo>
                  <a:lnTo>
                    <a:pt x="36" y="8"/>
                  </a:lnTo>
                  <a:lnTo>
                    <a:pt x="43" y="10"/>
                  </a:lnTo>
                  <a:lnTo>
                    <a:pt x="49" y="14"/>
                  </a:lnTo>
                  <a:lnTo>
                    <a:pt x="55" y="19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7" y="27"/>
                  </a:lnTo>
                  <a:lnTo>
                    <a:pt x="40" y="27"/>
                  </a:lnTo>
                  <a:lnTo>
                    <a:pt x="34" y="27"/>
                  </a:lnTo>
                  <a:lnTo>
                    <a:pt x="26" y="25"/>
                  </a:lnTo>
                  <a:lnTo>
                    <a:pt x="19" y="23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3" name="Freeform 25"/>
            <p:cNvSpPr>
              <a:spLocks/>
            </p:cNvSpPr>
            <p:nvPr/>
          </p:nvSpPr>
          <p:spPr bwMode="auto">
            <a:xfrm>
              <a:off x="7573541" y="2283668"/>
              <a:ext cx="36513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2"/>
                </a:cxn>
                <a:cxn ang="0">
                  <a:pos x="19" y="4"/>
                </a:cxn>
                <a:cxn ang="0">
                  <a:pos x="25" y="6"/>
                </a:cxn>
                <a:cxn ang="0">
                  <a:pos x="33" y="10"/>
                </a:cxn>
                <a:cxn ang="0">
                  <a:pos x="39" y="12"/>
                </a:cxn>
                <a:cxn ang="0">
                  <a:pos x="42" y="17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46" y="29"/>
                </a:cxn>
                <a:cxn ang="0">
                  <a:pos x="46" y="32"/>
                </a:cxn>
                <a:cxn ang="0">
                  <a:pos x="42" y="32"/>
                </a:cxn>
                <a:cxn ang="0">
                  <a:pos x="37" y="31"/>
                </a:cxn>
                <a:cxn ang="0">
                  <a:pos x="31" y="27"/>
                </a:cxn>
                <a:cxn ang="0">
                  <a:pos x="23" y="25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6" h="32">
                  <a:moveTo>
                    <a:pt x="6" y="0"/>
                  </a:moveTo>
                  <a:lnTo>
                    <a:pt x="12" y="2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33" y="10"/>
                  </a:lnTo>
                  <a:lnTo>
                    <a:pt x="39" y="12"/>
                  </a:lnTo>
                  <a:lnTo>
                    <a:pt x="42" y="17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2"/>
                  </a:lnTo>
                  <a:lnTo>
                    <a:pt x="42" y="32"/>
                  </a:lnTo>
                  <a:lnTo>
                    <a:pt x="37" y="31"/>
                  </a:lnTo>
                  <a:lnTo>
                    <a:pt x="31" y="27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4" name="Freeform 26"/>
            <p:cNvSpPr>
              <a:spLocks/>
            </p:cNvSpPr>
            <p:nvPr/>
          </p:nvSpPr>
          <p:spPr bwMode="auto">
            <a:xfrm>
              <a:off x="7700541" y="2328118"/>
              <a:ext cx="42863" cy="254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2"/>
                </a:cxn>
                <a:cxn ang="0">
                  <a:pos x="15" y="4"/>
                </a:cxn>
                <a:cxn ang="0">
                  <a:pos x="21" y="6"/>
                </a:cxn>
                <a:cxn ang="0">
                  <a:pos x="27" y="6"/>
                </a:cxn>
                <a:cxn ang="0">
                  <a:pos x="33" y="8"/>
                </a:cxn>
                <a:cxn ang="0">
                  <a:pos x="38" y="10"/>
                </a:cxn>
                <a:cxn ang="0">
                  <a:pos x="46" y="14"/>
                </a:cxn>
                <a:cxn ang="0">
                  <a:pos x="53" y="19"/>
                </a:cxn>
                <a:cxn ang="0">
                  <a:pos x="52" y="23"/>
                </a:cxn>
                <a:cxn ang="0">
                  <a:pos x="50" y="27"/>
                </a:cxn>
                <a:cxn ang="0">
                  <a:pos x="46" y="31"/>
                </a:cxn>
                <a:cxn ang="0">
                  <a:pos x="40" y="33"/>
                </a:cxn>
                <a:cxn ang="0">
                  <a:pos x="33" y="31"/>
                </a:cxn>
                <a:cxn ang="0">
                  <a:pos x="25" y="29"/>
                </a:cxn>
                <a:cxn ang="0">
                  <a:pos x="17" y="27"/>
                </a:cxn>
                <a:cxn ang="0">
                  <a:pos x="10" y="23"/>
                </a:cxn>
                <a:cxn ang="0">
                  <a:pos x="4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3" h="33">
                  <a:moveTo>
                    <a:pt x="4" y="0"/>
                  </a:moveTo>
                  <a:lnTo>
                    <a:pt x="10" y="2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38" y="10"/>
                  </a:lnTo>
                  <a:lnTo>
                    <a:pt x="46" y="14"/>
                  </a:lnTo>
                  <a:lnTo>
                    <a:pt x="53" y="19"/>
                  </a:lnTo>
                  <a:lnTo>
                    <a:pt x="52" y="23"/>
                  </a:lnTo>
                  <a:lnTo>
                    <a:pt x="50" y="27"/>
                  </a:lnTo>
                  <a:lnTo>
                    <a:pt x="46" y="31"/>
                  </a:lnTo>
                  <a:lnTo>
                    <a:pt x="40" y="33"/>
                  </a:lnTo>
                  <a:lnTo>
                    <a:pt x="33" y="31"/>
                  </a:lnTo>
                  <a:lnTo>
                    <a:pt x="25" y="29"/>
                  </a:lnTo>
                  <a:lnTo>
                    <a:pt x="17" y="27"/>
                  </a:lnTo>
                  <a:lnTo>
                    <a:pt x="10" y="23"/>
                  </a:lnTo>
                  <a:lnTo>
                    <a:pt x="4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5" name="Freeform 27"/>
            <p:cNvSpPr>
              <a:spLocks/>
            </p:cNvSpPr>
            <p:nvPr/>
          </p:nvSpPr>
          <p:spPr bwMode="auto">
            <a:xfrm>
              <a:off x="7824366" y="2353518"/>
              <a:ext cx="65088" cy="254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25" y="1"/>
                </a:cxn>
                <a:cxn ang="0">
                  <a:pos x="34" y="5"/>
                </a:cxn>
                <a:cxn ang="0">
                  <a:pos x="44" y="9"/>
                </a:cxn>
                <a:cxn ang="0">
                  <a:pos x="51" y="11"/>
                </a:cxn>
                <a:cxn ang="0">
                  <a:pos x="61" y="15"/>
                </a:cxn>
                <a:cxn ang="0">
                  <a:pos x="67" y="17"/>
                </a:cxn>
                <a:cxn ang="0">
                  <a:pos x="70" y="17"/>
                </a:cxn>
                <a:cxn ang="0">
                  <a:pos x="76" y="17"/>
                </a:cxn>
                <a:cxn ang="0">
                  <a:pos x="82" y="19"/>
                </a:cxn>
                <a:cxn ang="0">
                  <a:pos x="80" y="24"/>
                </a:cxn>
                <a:cxn ang="0">
                  <a:pos x="80" y="32"/>
                </a:cxn>
                <a:cxn ang="0">
                  <a:pos x="74" y="28"/>
                </a:cxn>
                <a:cxn ang="0">
                  <a:pos x="69" y="28"/>
                </a:cxn>
                <a:cxn ang="0">
                  <a:pos x="63" y="26"/>
                </a:cxn>
                <a:cxn ang="0">
                  <a:pos x="59" y="26"/>
                </a:cxn>
                <a:cxn ang="0">
                  <a:pos x="53" y="26"/>
                </a:cxn>
                <a:cxn ang="0">
                  <a:pos x="48" y="26"/>
                </a:cxn>
                <a:cxn ang="0">
                  <a:pos x="44" y="24"/>
                </a:cxn>
                <a:cxn ang="0">
                  <a:pos x="38" y="24"/>
                </a:cxn>
                <a:cxn ang="0">
                  <a:pos x="32" y="24"/>
                </a:cxn>
                <a:cxn ang="0">
                  <a:pos x="29" y="22"/>
                </a:cxn>
                <a:cxn ang="0">
                  <a:pos x="23" y="21"/>
                </a:cxn>
                <a:cxn ang="0">
                  <a:pos x="17" y="21"/>
                </a:cxn>
                <a:cxn ang="0">
                  <a:pos x="8" y="15"/>
                </a:cxn>
                <a:cxn ang="0">
                  <a:pos x="0" y="9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2" h="32">
                  <a:moveTo>
                    <a:pt x="8" y="0"/>
                  </a:moveTo>
                  <a:lnTo>
                    <a:pt x="15" y="0"/>
                  </a:lnTo>
                  <a:lnTo>
                    <a:pt x="25" y="1"/>
                  </a:lnTo>
                  <a:lnTo>
                    <a:pt x="34" y="5"/>
                  </a:lnTo>
                  <a:lnTo>
                    <a:pt x="44" y="9"/>
                  </a:lnTo>
                  <a:lnTo>
                    <a:pt x="51" y="11"/>
                  </a:lnTo>
                  <a:lnTo>
                    <a:pt x="61" y="15"/>
                  </a:lnTo>
                  <a:lnTo>
                    <a:pt x="67" y="17"/>
                  </a:lnTo>
                  <a:lnTo>
                    <a:pt x="70" y="17"/>
                  </a:lnTo>
                  <a:lnTo>
                    <a:pt x="76" y="17"/>
                  </a:lnTo>
                  <a:lnTo>
                    <a:pt x="82" y="19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74" y="28"/>
                  </a:lnTo>
                  <a:lnTo>
                    <a:pt x="69" y="28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3" y="26"/>
                  </a:lnTo>
                  <a:lnTo>
                    <a:pt x="48" y="26"/>
                  </a:lnTo>
                  <a:lnTo>
                    <a:pt x="44" y="24"/>
                  </a:lnTo>
                  <a:lnTo>
                    <a:pt x="38" y="24"/>
                  </a:lnTo>
                  <a:lnTo>
                    <a:pt x="32" y="24"/>
                  </a:lnTo>
                  <a:lnTo>
                    <a:pt x="29" y="22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8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6" name="Freeform 28"/>
            <p:cNvSpPr>
              <a:spLocks/>
            </p:cNvSpPr>
            <p:nvPr/>
          </p:nvSpPr>
          <p:spPr bwMode="auto">
            <a:xfrm>
              <a:off x="7994228" y="2404318"/>
              <a:ext cx="52388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4"/>
                </a:cxn>
                <a:cxn ang="0">
                  <a:pos x="19" y="8"/>
                </a:cxn>
                <a:cxn ang="0">
                  <a:pos x="23" y="8"/>
                </a:cxn>
                <a:cxn ang="0">
                  <a:pos x="28" y="10"/>
                </a:cxn>
                <a:cxn ang="0">
                  <a:pos x="32" y="10"/>
                </a:cxn>
                <a:cxn ang="0">
                  <a:pos x="38" y="14"/>
                </a:cxn>
                <a:cxn ang="0">
                  <a:pos x="46" y="15"/>
                </a:cxn>
                <a:cxn ang="0">
                  <a:pos x="53" y="19"/>
                </a:cxn>
                <a:cxn ang="0">
                  <a:pos x="55" y="23"/>
                </a:cxn>
                <a:cxn ang="0">
                  <a:pos x="59" y="25"/>
                </a:cxn>
                <a:cxn ang="0">
                  <a:pos x="63" y="31"/>
                </a:cxn>
                <a:cxn ang="0">
                  <a:pos x="65" y="34"/>
                </a:cxn>
                <a:cxn ang="0">
                  <a:pos x="61" y="34"/>
                </a:cxn>
                <a:cxn ang="0">
                  <a:pos x="55" y="36"/>
                </a:cxn>
                <a:cxn ang="0">
                  <a:pos x="51" y="36"/>
                </a:cxn>
                <a:cxn ang="0">
                  <a:pos x="47" y="36"/>
                </a:cxn>
                <a:cxn ang="0">
                  <a:pos x="42" y="31"/>
                </a:cxn>
                <a:cxn ang="0">
                  <a:pos x="34" y="27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8" y="21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5" h="36">
                  <a:moveTo>
                    <a:pt x="4" y="0"/>
                  </a:moveTo>
                  <a:lnTo>
                    <a:pt x="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8" y="14"/>
                  </a:lnTo>
                  <a:lnTo>
                    <a:pt x="46" y="15"/>
                  </a:lnTo>
                  <a:lnTo>
                    <a:pt x="53" y="19"/>
                  </a:lnTo>
                  <a:lnTo>
                    <a:pt x="55" y="23"/>
                  </a:lnTo>
                  <a:lnTo>
                    <a:pt x="59" y="25"/>
                  </a:lnTo>
                  <a:lnTo>
                    <a:pt x="63" y="31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5" y="36"/>
                  </a:lnTo>
                  <a:lnTo>
                    <a:pt x="51" y="36"/>
                  </a:lnTo>
                  <a:lnTo>
                    <a:pt x="47" y="36"/>
                  </a:lnTo>
                  <a:lnTo>
                    <a:pt x="42" y="31"/>
                  </a:lnTo>
                  <a:lnTo>
                    <a:pt x="34" y="27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7" name="Freeform 29"/>
            <p:cNvSpPr>
              <a:spLocks/>
            </p:cNvSpPr>
            <p:nvPr/>
          </p:nvSpPr>
          <p:spPr bwMode="auto">
            <a:xfrm>
              <a:off x="8151391" y="2455118"/>
              <a:ext cx="69850" cy="301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26" y="6"/>
                </a:cxn>
                <a:cxn ang="0">
                  <a:pos x="32" y="7"/>
                </a:cxn>
                <a:cxn ang="0">
                  <a:pos x="38" y="9"/>
                </a:cxn>
                <a:cxn ang="0">
                  <a:pos x="41" y="9"/>
                </a:cxn>
                <a:cxn ang="0">
                  <a:pos x="47" y="13"/>
                </a:cxn>
                <a:cxn ang="0">
                  <a:pos x="51" y="15"/>
                </a:cxn>
                <a:cxn ang="0">
                  <a:pos x="57" y="17"/>
                </a:cxn>
                <a:cxn ang="0">
                  <a:pos x="62" y="19"/>
                </a:cxn>
                <a:cxn ang="0">
                  <a:pos x="66" y="21"/>
                </a:cxn>
                <a:cxn ang="0">
                  <a:pos x="72" y="25"/>
                </a:cxn>
                <a:cxn ang="0">
                  <a:pos x="78" y="27"/>
                </a:cxn>
                <a:cxn ang="0">
                  <a:pos x="81" y="30"/>
                </a:cxn>
                <a:cxn ang="0">
                  <a:pos x="87" y="36"/>
                </a:cxn>
                <a:cxn ang="0">
                  <a:pos x="81" y="36"/>
                </a:cxn>
                <a:cxn ang="0">
                  <a:pos x="74" y="38"/>
                </a:cxn>
                <a:cxn ang="0">
                  <a:pos x="68" y="34"/>
                </a:cxn>
                <a:cxn ang="0">
                  <a:pos x="64" y="34"/>
                </a:cxn>
                <a:cxn ang="0">
                  <a:pos x="59" y="32"/>
                </a:cxn>
                <a:cxn ang="0">
                  <a:pos x="55" y="30"/>
                </a:cxn>
                <a:cxn ang="0">
                  <a:pos x="45" y="27"/>
                </a:cxn>
                <a:cxn ang="0">
                  <a:pos x="36" y="25"/>
                </a:cxn>
                <a:cxn ang="0">
                  <a:pos x="32" y="23"/>
                </a:cxn>
                <a:cxn ang="0">
                  <a:pos x="26" y="21"/>
                </a:cxn>
                <a:cxn ang="0">
                  <a:pos x="22" y="19"/>
                </a:cxn>
                <a:cxn ang="0">
                  <a:pos x="17" y="19"/>
                </a:cxn>
                <a:cxn ang="0">
                  <a:pos x="9" y="15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7" h="38">
                  <a:moveTo>
                    <a:pt x="7" y="0"/>
                  </a:moveTo>
                  <a:lnTo>
                    <a:pt x="11" y="0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2" y="7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7" y="13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2" y="19"/>
                  </a:lnTo>
                  <a:lnTo>
                    <a:pt x="66" y="21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1" y="30"/>
                  </a:lnTo>
                  <a:lnTo>
                    <a:pt x="87" y="36"/>
                  </a:lnTo>
                  <a:lnTo>
                    <a:pt x="81" y="36"/>
                  </a:lnTo>
                  <a:lnTo>
                    <a:pt x="74" y="38"/>
                  </a:lnTo>
                  <a:lnTo>
                    <a:pt x="68" y="34"/>
                  </a:lnTo>
                  <a:lnTo>
                    <a:pt x="64" y="34"/>
                  </a:lnTo>
                  <a:lnTo>
                    <a:pt x="59" y="32"/>
                  </a:lnTo>
                  <a:lnTo>
                    <a:pt x="55" y="30"/>
                  </a:lnTo>
                  <a:lnTo>
                    <a:pt x="45" y="27"/>
                  </a:lnTo>
                  <a:lnTo>
                    <a:pt x="36" y="25"/>
                  </a:lnTo>
                  <a:lnTo>
                    <a:pt x="32" y="23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17" y="19"/>
                  </a:lnTo>
                  <a:lnTo>
                    <a:pt x="9" y="15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8" name="Freeform 30"/>
            <p:cNvSpPr>
              <a:spLocks/>
            </p:cNvSpPr>
            <p:nvPr/>
          </p:nvSpPr>
          <p:spPr bwMode="auto">
            <a:xfrm>
              <a:off x="8302203" y="2490043"/>
              <a:ext cx="52388" cy="3810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5"/>
                </a:cxn>
                <a:cxn ang="0">
                  <a:pos x="32" y="11"/>
                </a:cxn>
                <a:cxn ang="0">
                  <a:pos x="40" y="15"/>
                </a:cxn>
                <a:cxn ang="0">
                  <a:pos x="47" y="22"/>
                </a:cxn>
                <a:cxn ang="0">
                  <a:pos x="55" y="26"/>
                </a:cxn>
                <a:cxn ang="0">
                  <a:pos x="61" y="34"/>
                </a:cxn>
                <a:cxn ang="0">
                  <a:pos x="64" y="40"/>
                </a:cxn>
                <a:cxn ang="0">
                  <a:pos x="64" y="47"/>
                </a:cxn>
                <a:cxn ang="0">
                  <a:pos x="59" y="45"/>
                </a:cxn>
                <a:cxn ang="0">
                  <a:pos x="55" y="43"/>
                </a:cxn>
                <a:cxn ang="0">
                  <a:pos x="51" y="41"/>
                </a:cxn>
                <a:cxn ang="0">
                  <a:pos x="45" y="41"/>
                </a:cxn>
                <a:cxn ang="0">
                  <a:pos x="36" y="38"/>
                </a:cxn>
                <a:cxn ang="0">
                  <a:pos x="28" y="34"/>
                </a:cxn>
                <a:cxn ang="0">
                  <a:pos x="23" y="32"/>
                </a:cxn>
                <a:cxn ang="0">
                  <a:pos x="19" y="30"/>
                </a:cxn>
                <a:cxn ang="0">
                  <a:pos x="13" y="28"/>
                </a:cxn>
                <a:cxn ang="0">
                  <a:pos x="11" y="24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4" y="7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64" h="47">
                  <a:moveTo>
                    <a:pt x="19" y="0"/>
                  </a:moveTo>
                  <a:lnTo>
                    <a:pt x="24" y="5"/>
                  </a:lnTo>
                  <a:lnTo>
                    <a:pt x="32" y="11"/>
                  </a:lnTo>
                  <a:lnTo>
                    <a:pt x="40" y="15"/>
                  </a:lnTo>
                  <a:lnTo>
                    <a:pt x="47" y="22"/>
                  </a:lnTo>
                  <a:lnTo>
                    <a:pt x="55" y="26"/>
                  </a:lnTo>
                  <a:lnTo>
                    <a:pt x="61" y="34"/>
                  </a:lnTo>
                  <a:lnTo>
                    <a:pt x="64" y="40"/>
                  </a:lnTo>
                  <a:lnTo>
                    <a:pt x="64" y="47"/>
                  </a:lnTo>
                  <a:lnTo>
                    <a:pt x="59" y="45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45" y="41"/>
                  </a:lnTo>
                  <a:lnTo>
                    <a:pt x="36" y="38"/>
                  </a:lnTo>
                  <a:lnTo>
                    <a:pt x="28" y="34"/>
                  </a:lnTo>
                  <a:lnTo>
                    <a:pt x="23" y="32"/>
                  </a:lnTo>
                  <a:lnTo>
                    <a:pt x="19" y="30"/>
                  </a:lnTo>
                  <a:lnTo>
                    <a:pt x="13" y="28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4" y="7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9" name="Freeform 31"/>
            <p:cNvSpPr>
              <a:spLocks/>
            </p:cNvSpPr>
            <p:nvPr/>
          </p:nvSpPr>
          <p:spPr bwMode="auto">
            <a:xfrm>
              <a:off x="8406978" y="2528143"/>
              <a:ext cx="38100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4"/>
                </a:cxn>
                <a:cxn ang="0">
                  <a:pos x="25" y="8"/>
                </a:cxn>
                <a:cxn ang="0">
                  <a:pos x="32" y="10"/>
                </a:cxn>
                <a:cxn ang="0">
                  <a:pos x="40" y="13"/>
                </a:cxn>
                <a:cxn ang="0">
                  <a:pos x="44" y="17"/>
                </a:cxn>
                <a:cxn ang="0">
                  <a:pos x="47" y="21"/>
                </a:cxn>
                <a:cxn ang="0">
                  <a:pos x="46" y="23"/>
                </a:cxn>
                <a:cxn ang="0">
                  <a:pos x="44" y="25"/>
                </a:cxn>
                <a:cxn ang="0">
                  <a:pos x="38" y="25"/>
                </a:cxn>
                <a:cxn ang="0">
                  <a:pos x="32" y="27"/>
                </a:cxn>
                <a:cxn ang="0">
                  <a:pos x="23" y="25"/>
                </a:cxn>
                <a:cxn ang="0">
                  <a:pos x="15" y="23"/>
                </a:cxn>
                <a:cxn ang="0">
                  <a:pos x="8" y="17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7" h="27">
                  <a:moveTo>
                    <a:pt x="2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4"/>
                  </a:lnTo>
                  <a:lnTo>
                    <a:pt x="25" y="8"/>
                  </a:lnTo>
                  <a:lnTo>
                    <a:pt x="32" y="10"/>
                  </a:lnTo>
                  <a:lnTo>
                    <a:pt x="40" y="13"/>
                  </a:lnTo>
                  <a:lnTo>
                    <a:pt x="44" y="17"/>
                  </a:lnTo>
                  <a:lnTo>
                    <a:pt x="47" y="21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38" y="25"/>
                  </a:lnTo>
                  <a:lnTo>
                    <a:pt x="32" y="27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0" y="13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0" name="Freeform 32"/>
            <p:cNvSpPr>
              <a:spLocks/>
            </p:cNvSpPr>
            <p:nvPr/>
          </p:nvSpPr>
          <p:spPr bwMode="auto">
            <a:xfrm>
              <a:off x="7198891" y="2450356"/>
              <a:ext cx="461963" cy="146050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82" y="38"/>
                </a:cxn>
                <a:cxn ang="0">
                  <a:pos x="125" y="52"/>
                </a:cxn>
                <a:cxn ang="0">
                  <a:pos x="169" y="63"/>
                </a:cxn>
                <a:cxn ang="0">
                  <a:pos x="217" y="74"/>
                </a:cxn>
                <a:cxn ang="0">
                  <a:pos x="276" y="86"/>
                </a:cxn>
                <a:cxn ang="0">
                  <a:pos x="348" y="105"/>
                </a:cxn>
                <a:cxn ang="0">
                  <a:pos x="441" y="131"/>
                </a:cxn>
                <a:cxn ang="0">
                  <a:pos x="504" y="151"/>
                </a:cxn>
                <a:cxn ang="0">
                  <a:pos x="515" y="152"/>
                </a:cxn>
                <a:cxn ang="0">
                  <a:pos x="529" y="154"/>
                </a:cxn>
                <a:cxn ang="0">
                  <a:pos x="542" y="156"/>
                </a:cxn>
                <a:cxn ang="0">
                  <a:pos x="553" y="158"/>
                </a:cxn>
                <a:cxn ang="0">
                  <a:pos x="565" y="162"/>
                </a:cxn>
                <a:cxn ang="0">
                  <a:pos x="574" y="168"/>
                </a:cxn>
                <a:cxn ang="0">
                  <a:pos x="580" y="177"/>
                </a:cxn>
                <a:cxn ang="0">
                  <a:pos x="561" y="181"/>
                </a:cxn>
                <a:cxn ang="0">
                  <a:pos x="521" y="175"/>
                </a:cxn>
                <a:cxn ang="0">
                  <a:pos x="483" y="166"/>
                </a:cxn>
                <a:cxn ang="0">
                  <a:pos x="447" y="156"/>
                </a:cxn>
                <a:cxn ang="0">
                  <a:pos x="409" y="145"/>
                </a:cxn>
                <a:cxn ang="0">
                  <a:pos x="369" y="131"/>
                </a:cxn>
                <a:cxn ang="0">
                  <a:pos x="329" y="120"/>
                </a:cxn>
                <a:cxn ang="0">
                  <a:pos x="283" y="107"/>
                </a:cxn>
                <a:cxn ang="0">
                  <a:pos x="243" y="97"/>
                </a:cxn>
                <a:cxn ang="0">
                  <a:pos x="209" y="90"/>
                </a:cxn>
                <a:cxn ang="0">
                  <a:pos x="175" y="82"/>
                </a:cxn>
                <a:cxn ang="0">
                  <a:pos x="143" y="73"/>
                </a:cxn>
                <a:cxn ang="0">
                  <a:pos x="108" y="65"/>
                </a:cxn>
                <a:cxn ang="0">
                  <a:pos x="76" y="52"/>
                </a:cxn>
                <a:cxn ang="0">
                  <a:pos x="46" y="38"/>
                </a:cxn>
                <a:cxn ang="0">
                  <a:pos x="15" y="19"/>
                </a:cxn>
                <a:cxn ang="0">
                  <a:pos x="4" y="4"/>
                </a:cxn>
                <a:cxn ang="0">
                  <a:pos x="8" y="0"/>
                </a:cxn>
              </a:cxnLst>
              <a:rect l="0" t="0" r="r" b="b"/>
              <a:pathLst>
                <a:path w="582" h="185">
                  <a:moveTo>
                    <a:pt x="8" y="0"/>
                  </a:moveTo>
                  <a:lnTo>
                    <a:pt x="34" y="15"/>
                  </a:lnTo>
                  <a:lnTo>
                    <a:pt x="59" y="27"/>
                  </a:lnTo>
                  <a:lnTo>
                    <a:pt x="82" y="38"/>
                  </a:lnTo>
                  <a:lnTo>
                    <a:pt x="105" y="46"/>
                  </a:lnTo>
                  <a:lnTo>
                    <a:pt x="125" y="52"/>
                  </a:lnTo>
                  <a:lnTo>
                    <a:pt x="146" y="57"/>
                  </a:lnTo>
                  <a:lnTo>
                    <a:pt x="169" y="63"/>
                  </a:lnTo>
                  <a:lnTo>
                    <a:pt x="194" y="69"/>
                  </a:lnTo>
                  <a:lnTo>
                    <a:pt x="217" y="74"/>
                  </a:lnTo>
                  <a:lnTo>
                    <a:pt x="245" y="78"/>
                  </a:lnTo>
                  <a:lnTo>
                    <a:pt x="276" y="86"/>
                  </a:lnTo>
                  <a:lnTo>
                    <a:pt x="310" y="93"/>
                  </a:lnTo>
                  <a:lnTo>
                    <a:pt x="348" y="105"/>
                  </a:lnTo>
                  <a:lnTo>
                    <a:pt x="394" y="116"/>
                  </a:lnTo>
                  <a:lnTo>
                    <a:pt x="441" y="131"/>
                  </a:lnTo>
                  <a:lnTo>
                    <a:pt x="498" y="151"/>
                  </a:lnTo>
                  <a:lnTo>
                    <a:pt x="504" y="151"/>
                  </a:lnTo>
                  <a:lnTo>
                    <a:pt x="510" y="152"/>
                  </a:lnTo>
                  <a:lnTo>
                    <a:pt x="515" y="152"/>
                  </a:lnTo>
                  <a:lnTo>
                    <a:pt x="523" y="154"/>
                  </a:lnTo>
                  <a:lnTo>
                    <a:pt x="529" y="154"/>
                  </a:lnTo>
                  <a:lnTo>
                    <a:pt x="534" y="154"/>
                  </a:lnTo>
                  <a:lnTo>
                    <a:pt x="542" y="156"/>
                  </a:lnTo>
                  <a:lnTo>
                    <a:pt x="548" y="158"/>
                  </a:lnTo>
                  <a:lnTo>
                    <a:pt x="553" y="158"/>
                  </a:lnTo>
                  <a:lnTo>
                    <a:pt x="561" y="160"/>
                  </a:lnTo>
                  <a:lnTo>
                    <a:pt x="565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6" y="173"/>
                  </a:lnTo>
                  <a:lnTo>
                    <a:pt x="580" y="177"/>
                  </a:lnTo>
                  <a:lnTo>
                    <a:pt x="582" y="185"/>
                  </a:lnTo>
                  <a:lnTo>
                    <a:pt x="561" y="181"/>
                  </a:lnTo>
                  <a:lnTo>
                    <a:pt x="540" y="179"/>
                  </a:lnTo>
                  <a:lnTo>
                    <a:pt x="521" y="175"/>
                  </a:lnTo>
                  <a:lnTo>
                    <a:pt x="502" y="171"/>
                  </a:lnTo>
                  <a:lnTo>
                    <a:pt x="483" y="166"/>
                  </a:lnTo>
                  <a:lnTo>
                    <a:pt x="466" y="162"/>
                  </a:lnTo>
                  <a:lnTo>
                    <a:pt x="447" y="156"/>
                  </a:lnTo>
                  <a:lnTo>
                    <a:pt x="428" y="151"/>
                  </a:lnTo>
                  <a:lnTo>
                    <a:pt x="409" y="145"/>
                  </a:lnTo>
                  <a:lnTo>
                    <a:pt x="390" y="137"/>
                  </a:lnTo>
                  <a:lnTo>
                    <a:pt x="369" y="131"/>
                  </a:lnTo>
                  <a:lnTo>
                    <a:pt x="350" y="126"/>
                  </a:lnTo>
                  <a:lnTo>
                    <a:pt x="329" y="120"/>
                  </a:lnTo>
                  <a:lnTo>
                    <a:pt x="306" y="112"/>
                  </a:lnTo>
                  <a:lnTo>
                    <a:pt x="283" y="107"/>
                  </a:lnTo>
                  <a:lnTo>
                    <a:pt x="260" y="101"/>
                  </a:lnTo>
                  <a:lnTo>
                    <a:pt x="243" y="97"/>
                  </a:lnTo>
                  <a:lnTo>
                    <a:pt x="226" y="93"/>
                  </a:lnTo>
                  <a:lnTo>
                    <a:pt x="209" y="90"/>
                  </a:lnTo>
                  <a:lnTo>
                    <a:pt x="192" y="86"/>
                  </a:lnTo>
                  <a:lnTo>
                    <a:pt x="175" y="82"/>
                  </a:lnTo>
                  <a:lnTo>
                    <a:pt x="160" y="76"/>
                  </a:lnTo>
                  <a:lnTo>
                    <a:pt x="143" y="73"/>
                  </a:lnTo>
                  <a:lnTo>
                    <a:pt x="125" y="69"/>
                  </a:lnTo>
                  <a:lnTo>
                    <a:pt x="108" y="65"/>
                  </a:lnTo>
                  <a:lnTo>
                    <a:pt x="93" y="59"/>
                  </a:lnTo>
                  <a:lnTo>
                    <a:pt x="76" y="52"/>
                  </a:lnTo>
                  <a:lnTo>
                    <a:pt x="61" y="46"/>
                  </a:lnTo>
                  <a:lnTo>
                    <a:pt x="46" y="38"/>
                  </a:lnTo>
                  <a:lnTo>
                    <a:pt x="30" y="31"/>
                  </a:lnTo>
                  <a:lnTo>
                    <a:pt x="15" y="19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1" name="Freeform 33"/>
            <p:cNvSpPr>
              <a:spLocks/>
            </p:cNvSpPr>
            <p:nvPr/>
          </p:nvSpPr>
          <p:spPr bwMode="auto">
            <a:xfrm>
              <a:off x="7181428" y="2510681"/>
              <a:ext cx="417513" cy="149225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76" y="31"/>
                </a:cxn>
                <a:cxn ang="0">
                  <a:pos x="129" y="50"/>
                </a:cxn>
                <a:cxn ang="0">
                  <a:pos x="185" y="67"/>
                </a:cxn>
                <a:cxn ang="0">
                  <a:pos x="238" y="84"/>
                </a:cxn>
                <a:cxn ang="0">
                  <a:pos x="291" y="99"/>
                </a:cxn>
                <a:cxn ang="0">
                  <a:pos x="344" y="116"/>
                </a:cxn>
                <a:cxn ang="0">
                  <a:pos x="398" y="133"/>
                </a:cxn>
                <a:cxn ang="0">
                  <a:pos x="430" y="143"/>
                </a:cxn>
                <a:cxn ang="0">
                  <a:pos x="443" y="149"/>
                </a:cxn>
                <a:cxn ang="0">
                  <a:pos x="456" y="154"/>
                </a:cxn>
                <a:cxn ang="0">
                  <a:pos x="468" y="158"/>
                </a:cxn>
                <a:cxn ang="0">
                  <a:pos x="481" y="164"/>
                </a:cxn>
                <a:cxn ang="0">
                  <a:pos x="494" y="168"/>
                </a:cxn>
                <a:cxn ang="0">
                  <a:pos x="508" y="173"/>
                </a:cxn>
                <a:cxn ang="0">
                  <a:pos x="521" y="177"/>
                </a:cxn>
                <a:cxn ang="0">
                  <a:pos x="521" y="183"/>
                </a:cxn>
                <a:cxn ang="0">
                  <a:pos x="512" y="187"/>
                </a:cxn>
                <a:cxn ang="0">
                  <a:pos x="498" y="187"/>
                </a:cxn>
                <a:cxn ang="0">
                  <a:pos x="485" y="185"/>
                </a:cxn>
                <a:cxn ang="0">
                  <a:pos x="470" y="179"/>
                </a:cxn>
                <a:cxn ang="0">
                  <a:pos x="455" y="173"/>
                </a:cxn>
                <a:cxn ang="0">
                  <a:pos x="441" y="168"/>
                </a:cxn>
                <a:cxn ang="0">
                  <a:pos x="428" y="162"/>
                </a:cxn>
                <a:cxn ang="0">
                  <a:pos x="398" y="152"/>
                </a:cxn>
                <a:cxn ang="0">
                  <a:pos x="346" y="135"/>
                </a:cxn>
                <a:cxn ang="0">
                  <a:pos x="295" y="120"/>
                </a:cxn>
                <a:cxn ang="0">
                  <a:pos x="245" y="105"/>
                </a:cxn>
                <a:cxn ang="0">
                  <a:pos x="194" y="90"/>
                </a:cxn>
                <a:cxn ang="0">
                  <a:pos x="145" y="73"/>
                </a:cxn>
                <a:cxn ang="0">
                  <a:pos x="95" y="55"/>
                </a:cxn>
                <a:cxn ang="0">
                  <a:pos x="46" y="38"/>
                </a:cxn>
                <a:cxn ang="0">
                  <a:pos x="15" y="23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527" h="189">
                  <a:moveTo>
                    <a:pt x="0" y="0"/>
                  </a:moveTo>
                  <a:lnTo>
                    <a:pt x="25" y="10"/>
                  </a:lnTo>
                  <a:lnTo>
                    <a:pt x="50" y="21"/>
                  </a:lnTo>
                  <a:lnTo>
                    <a:pt x="76" y="31"/>
                  </a:lnTo>
                  <a:lnTo>
                    <a:pt x="105" y="40"/>
                  </a:lnTo>
                  <a:lnTo>
                    <a:pt x="129" y="50"/>
                  </a:lnTo>
                  <a:lnTo>
                    <a:pt x="158" y="57"/>
                  </a:lnTo>
                  <a:lnTo>
                    <a:pt x="185" y="67"/>
                  </a:lnTo>
                  <a:lnTo>
                    <a:pt x="211" y="76"/>
                  </a:lnTo>
                  <a:lnTo>
                    <a:pt x="238" y="84"/>
                  </a:lnTo>
                  <a:lnTo>
                    <a:pt x="264" y="92"/>
                  </a:lnTo>
                  <a:lnTo>
                    <a:pt x="291" y="99"/>
                  </a:lnTo>
                  <a:lnTo>
                    <a:pt x="318" y="109"/>
                  </a:lnTo>
                  <a:lnTo>
                    <a:pt x="344" y="116"/>
                  </a:lnTo>
                  <a:lnTo>
                    <a:pt x="371" y="124"/>
                  </a:lnTo>
                  <a:lnTo>
                    <a:pt x="398" y="133"/>
                  </a:lnTo>
                  <a:lnTo>
                    <a:pt x="426" y="143"/>
                  </a:lnTo>
                  <a:lnTo>
                    <a:pt x="430" y="143"/>
                  </a:lnTo>
                  <a:lnTo>
                    <a:pt x="437" y="147"/>
                  </a:lnTo>
                  <a:lnTo>
                    <a:pt x="443" y="149"/>
                  </a:lnTo>
                  <a:lnTo>
                    <a:pt x="449" y="151"/>
                  </a:lnTo>
                  <a:lnTo>
                    <a:pt x="456" y="154"/>
                  </a:lnTo>
                  <a:lnTo>
                    <a:pt x="462" y="156"/>
                  </a:lnTo>
                  <a:lnTo>
                    <a:pt x="468" y="158"/>
                  </a:lnTo>
                  <a:lnTo>
                    <a:pt x="475" y="162"/>
                  </a:lnTo>
                  <a:lnTo>
                    <a:pt x="481" y="164"/>
                  </a:lnTo>
                  <a:lnTo>
                    <a:pt x="489" y="166"/>
                  </a:lnTo>
                  <a:lnTo>
                    <a:pt x="494" y="168"/>
                  </a:lnTo>
                  <a:lnTo>
                    <a:pt x="502" y="171"/>
                  </a:lnTo>
                  <a:lnTo>
                    <a:pt x="508" y="173"/>
                  </a:lnTo>
                  <a:lnTo>
                    <a:pt x="513" y="175"/>
                  </a:lnTo>
                  <a:lnTo>
                    <a:pt x="521" y="177"/>
                  </a:lnTo>
                  <a:lnTo>
                    <a:pt x="527" y="179"/>
                  </a:lnTo>
                  <a:lnTo>
                    <a:pt x="521" y="183"/>
                  </a:lnTo>
                  <a:lnTo>
                    <a:pt x="517" y="185"/>
                  </a:lnTo>
                  <a:lnTo>
                    <a:pt x="512" y="187"/>
                  </a:lnTo>
                  <a:lnTo>
                    <a:pt x="506" y="189"/>
                  </a:lnTo>
                  <a:lnTo>
                    <a:pt x="498" y="187"/>
                  </a:lnTo>
                  <a:lnTo>
                    <a:pt x="491" y="187"/>
                  </a:lnTo>
                  <a:lnTo>
                    <a:pt x="485" y="185"/>
                  </a:lnTo>
                  <a:lnTo>
                    <a:pt x="477" y="183"/>
                  </a:lnTo>
                  <a:lnTo>
                    <a:pt x="470" y="179"/>
                  </a:lnTo>
                  <a:lnTo>
                    <a:pt x="462" y="177"/>
                  </a:lnTo>
                  <a:lnTo>
                    <a:pt x="455" y="173"/>
                  </a:lnTo>
                  <a:lnTo>
                    <a:pt x="449" y="171"/>
                  </a:lnTo>
                  <a:lnTo>
                    <a:pt x="441" y="168"/>
                  </a:lnTo>
                  <a:lnTo>
                    <a:pt x="434" y="166"/>
                  </a:lnTo>
                  <a:lnTo>
                    <a:pt x="428" y="162"/>
                  </a:lnTo>
                  <a:lnTo>
                    <a:pt x="424" y="160"/>
                  </a:lnTo>
                  <a:lnTo>
                    <a:pt x="398" y="152"/>
                  </a:lnTo>
                  <a:lnTo>
                    <a:pt x="371" y="143"/>
                  </a:lnTo>
                  <a:lnTo>
                    <a:pt x="346" y="135"/>
                  </a:lnTo>
                  <a:lnTo>
                    <a:pt x="320" y="128"/>
                  </a:lnTo>
                  <a:lnTo>
                    <a:pt x="295" y="120"/>
                  </a:lnTo>
                  <a:lnTo>
                    <a:pt x="270" y="113"/>
                  </a:lnTo>
                  <a:lnTo>
                    <a:pt x="245" y="105"/>
                  </a:lnTo>
                  <a:lnTo>
                    <a:pt x="221" y="97"/>
                  </a:lnTo>
                  <a:lnTo>
                    <a:pt x="194" y="90"/>
                  </a:lnTo>
                  <a:lnTo>
                    <a:pt x="169" y="82"/>
                  </a:lnTo>
                  <a:lnTo>
                    <a:pt x="145" y="73"/>
                  </a:lnTo>
                  <a:lnTo>
                    <a:pt x="120" y="65"/>
                  </a:lnTo>
                  <a:lnTo>
                    <a:pt x="95" y="55"/>
                  </a:lnTo>
                  <a:lnTo>
                    <a:pt x="71" y="48"/>
                  </a:lnTo>
                  <a:lnTo>
                    <a:pt x="46" y="38"/>
                  </a:lnTo>
                  <a:lnTo>
                    <a:pt x="21" y="31"/>
                  </a:lnTo>
                  <a:lnTo>
                    <a:pt x="15" y="23"/>
                  </a:lnTo>
                  <a:lnTo>
                    <a:pt x="8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2" name="Freeform 34"/>
            <p:cNvSpPr>
              <a:spLocks/>
            </p:cNvSpPr>
            <p:nvPr/>
          </p:nvSpPr>
          <p:spPr bwMode="auto">
            <a:xfrm>
              <a:off x="7156028" y="2597993"/>
              <a:ext cx="1063625" cy="314325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5" y="13"/>
                </a:cxn>
                <a:cxn ang="0">
                  <a:pos x="72" y="24"/>
                </a:cxn>
                <a:cxn ang="0">
                  <a:pos x="99" y="38"/>
                </a:cxn>
                <a:cxn ang="0">
                  <a:pos x="125" y="49"/>
                </a:cxn>
                <a:cxn ang="0">
                  <a:pos x="152" y="59"/>
                </a:cxn>
                <a:cxn ang="0">
                  <a:pos x="179" y="64"/>
                </a:cxn>
                <a:cxn ang="0">
                  <a:pos x="207" y="68"/>
                </a:cxn>
                <a:cxn ang="0">
                  <a:pos x="245" y="79"/>
                </a:cxn>
                <a:cxn ang="0">
                  <a:pos x="293" y="97"/>
                </a:cxn>
                <a:cxn ang="0">
                  <a:pos x="342" y="108"/>
                </a:cxn>
                <a:cxn ang="0">
                  <a:pos x="392" y="116"/>
                </a:cxn>
                <a:cxn ang="0">
                  <a:pos x="441" y="121"/>
                </a:cxn>
                <a:cxn ang="0">
                  <a:pos x="490" y="129"/>
                </a:cxn>
                <a:cxn ang="0">
                  <a:pos x="542" y="138"/>
                </a:cxn>
                <a:cxn ang="0">
                  <a:pos x="589" y="154"/>
                </a:cxn>
                <a:cxn ang="0">
                  <a:pos x="658" y="182"/>
                </a:cxn>
                <a:cxn ang="0">
                  <a:pos x="745" y="213"/>
                </a:cxn>
                <a:cxn ang="0">
                  <a:pos x="833" y="241"/>
                </a:cxn>
                <a:cxn ang="0">
                  <a:pos x="922" y="268"/>
                </a:cxn>
                <a:cxn ang="0">
                  <a:pos x="1013" y="291"/>
                </a:cxn>
                <a:cxn ang="0">
                  <a:pos x="1103" y="315"/>
                </a:cxn>
                <a:cxn ang="0">
                  <a:pos x="1192" y="340"/>
                </a:cxn>
                <a:cxn ang="0">
                  <a:pos x="1283" y="365"/>
                </a:cxn>
                <a:cxn ang="0">
                  <a:pos x="1334" y="388"/>
                </a:cxn>
                <a:cxn ang="0">
                  <a:pos x="1287" y="380"/>
                </a:cxn>
                <a:cxn ang="0">
                  <a:pos x="1182" y="353"/>
                </a:cxn>
                <a:cxn ang="0">
                  <a:pos x="1076" y="325"/>
                </a:cxn>
                <a:cxn ang="0">
                  <a:pos x="971" y="298"/>
                </a:cxn>
                <a:cxn ang="0">
                  <a:pos x="867" y="266"/>
                </a:cxn>
                <a:cxn ang="0">
                  <a:pos x="762" y="235"/>
                </a:cxn>
                <a:cxn ang="0">
                  <a:pos x="658" y="201"/>
                </a:cxn>
                <a:cxn ang="0">
                  <a:pos x="553" y="165"/>
                </a:cxn>
                <a:cxn ang="0">
                  <a:pos x="483" y="144"/>
                </a:cxn>
                <a:cxn ang="0">
                  <a:pos x="445" y="137"/>
                </a:cxn>
                <a:cxn ang="0">
                  <a:pos x="407" y="133"/>
                </a:cxn>
                <a:cxn ang="0">
                  <a:pos x="369" y="127"/>
                </a:cxn>
                <a:cxn ang="0">
                  <a:pos x="331" y="121"/>
                </a:cxn>
                <a:cxn ang="0">
                  <a:pos x="295" y="114"/>
                </a:cxn>
                <a:cxn ang="0">
                  <a:pos x="258" y="104"/>
                </a:cxn>
                <a:cxn ang="0">
                  <a:pos x="222" y="89"/>
                </a:cxn>
                <a:cxn ang="0">
                  <a:pos x="190" y="79"/>
                </a:cxn>
                <a:cxn ang="0">
                  <a:pos x="163" y="76"/>
                </a:cxn>
                <a:cxn ang="0">
                  <a:pos x="137" y="70"/>
                </a:cxn>
                <a:cxn ang="0">
                  <a:pos x="112" y="60"/>
                </a:cxn>
                <a:cxn ang="0">
                  <a:pos x="85" y="51"/>
                </a:cxn>
                <a:cxn ang="0">
                  <a:pos x="61" y="40"/>
                </a:cxn>
                <a:cxn ang="0">
                  <a:pos x="36" y="26"/>
                </a:cxn>
                <a:cxn ang="0">
                  <a:pos x="11" y="17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1340" h="395">
                  <a:moveTo>
                    <a:pt x="7" y="0"/>
                  </a:moveTo>
                  <a:lnTo>
                    <a:pt x="19" y="3"/>
                  </a:lnTo>
                  <a:lnTo>
                    <a:pt x="32" y="9"/>
                  </a:lnTo>
                  <a:lnTo>
                    <a:pt x="45" y="13"/>
                  </a:lnTo>
                  <a:lnTo>
                    <a:pt x="59" y="19"/>
                  </a:lnTo>
                  <a:lnTo>
                    <a:pt x="72" y="24"/>
                  </a:lnTo>
                  <a:lnTo>
                    <a:pt x="85" y="32"/>
                  </a:lnTo>
                  <a:lnTo>
                    <a:pt x="99" y="38"/>
                  </a:lnTo>
                  <a:lnTo>
                    <a:pt x="112" y="43"/>
                  </a:lnTo>
                  <a:lnTo>
                    <a:pt x="125" y="49"/>
                  </a:lnTo>
                  <a:lnTo>
                    <a:pt x="137" y="55"/>
                  </a:lnTo>
                  <a:lnTo>
                    <a:pt x="152" y="59"/>
                  </a:lnTo>
                  <a:lnTo>
                    <a:pt x="165" y="62"/>
                  </a:lnTo>
                  <a:lnTo>
                    <a:pt x="179" y="64"/>
                  </a:lnTo>
                  <a:lnTo>
                    <a:pt x="192" y="68"/>
                  </a:lnTo>
                  <a:lnTo>
                    <a:pt x="207" y="68"/>
                  </a:lnTo>
                  <a:lnTo>
                    <a:pt x="222" y="68"/>
                  </a:lnTo>
                  <a:lnTo>
                    <a:pt x="245" y="79"/>
                  </a:lnTo>
                  <a:lnTo>
                    <a:pt x="268" y="89"/>
                  </a:lnTo>
                  <a:lnTo>
                    <a:pt x="293" y="97"/>
                  </a:lnTo>
                  <a:lnTo>
                    <a:pt x="317" y="104"/>
                  </a:lnTo>
                  <a:lnTo>
                    <a:pt x="342" y="108"/>
                  </a:lnTo>
                  <a:lnTo>
                    <a:pt x="367" y="114"/>
                  </a:lnTo>
                  <a:lnTo>
                    <a:pt x="392" y="116"/>
                  </a:lnTo>
                  <a:lnTo>
                    <a:pt x="416" y="119"/>
                  </a:lnTo>
                  <a:lnTo>
                    <a:pt x="441" y="121"/>
                  </a:lnTo>
                  <a:lnTo>
                    <a:pt x="466" y="125"/>
                  </a:lnTo>
                  <a:lnTo>
                    <a:pt x="490" y="129"/>
                  </a:lnTo>
                  <a:lnTo>
                    <a:pt x="517" y="135"/>
                  </a:lnTo>
                  <a:lnTo>
                    <a:pt x="542" y="138"/>
                  </a:lnTo>
                  <a:lnTo>
                    <a:pt x="566" y="146"/>
                  </a:lnTo>
                  <a:lnTo>
                    <a:pt x="589" y="154"/>
                  </a:lnTo>
                  <a:lnTo>
                    <a:pt x="614" y="167"/>
                  </a:lnTo>
                  <a:lnTo>
                    <a:pt x="658" y="182"/>
                  </a:lnTo>
                  <a:lnTo>
                    <a:pt x="701" y="199"/>
                  </a:lnTo>
                  <a:lnTo>
                    <a:pt x="745" y="213"/>
                  </a:lnTo>
                  <a:lnTo>
                    <a:pt x="791" y="228"/>
                  </a:lnTo>
                  <a:lnTo>
                    <a:pt x="833" y="241"/>
                  </a:lnTo>
                  <a:lnTo>
                    <a:pt x="878" y="254"/>
                  </a:lnTo>
                  <a:lnTo>
                    <a:pt x="922" y="268"/>
                  </a:lnTo>
                  <a:lnTo>
                    <a:pt x="968" y="281"/>
                  </a:lnTo>
                  <a:lnTo>
                    <a:pt x="1013" y="291"/>
                  </a:lnTo>
                  <a:lnTo>
                    <a:pt x="1057" y="304"/>
                  </a:lnTo>
                  <a:lnTo>
                    <a:pt x="1103" y="315"/>
                  </a:lnTo>
                  <a:lnTo>
                    <a:pt x="1148" y="329"/>
                  </a:lnTo>
                  <a:lnTo>
                    <a:pt x="1192" y="340"/>
                  </a:lnTo>
                  <a:lnTo>
                    <a:pt x="1238" y="353"/>
                  </a:lnTo>
                  <a:lnTo>
                    <a:pt x="1283" y="365"/>
                  </a:lnTo>
                  <a:lnTo>
                    <a:pt x="1329" y="380"/>
                  </a:lnTo>
                  <a:lnTo>
                    <a:pt x="1334" y="388"/>
                  </a:lnTo>
                  <a:lnTo>
                    <a:pt x="1340" y="395"/>
                  </a:lnTo>
                  <a:lnTo>
                    <a:pt x="1287" y="380"/>
                  </a:lnTo>
                  <a:lnTo>
                    <a:pt x="1234" y="367"/>
                  </a:lnTo>
                  <a:lnTo>
                    <a:pt x="1182" y="353"/>
                  </a:lnTo>
                  <a:lnTo>
                    <a:pt x="1129" y="340"/>
                  </a:lnTo>
                  <a:lnTo>
                    <a:pt x="1076" y="325"/>
                  </a:lnTo>
                  <a:lnTo>
                    <a:pt x="1023" y="311"/>
                  </a:lnTo>
                  <a:lnTo>
                    <a:pt x="971" y="298"/>
                  </a:lnTo>
                  <a:lnTo>
                    <a:pt x="920" y="283"/>
                  </a:lnTo>
                  <a:lnTo>
                    <a:pt x="867" y="266"/>
                  </a:lnTo>
                  <a:lnTo>
                    <a:pt x="815" y="251"/>
                  </a:lnTo>
                  <a:lnTo>
                    <a:pt x="762" y="235"/>
                  </a:lnTo>
                  <a:lnTo>
                    <a:pt x="711" y="218"/>
                  </a:lnTo>
                  <a:lnTo>
                    <a:pt x="658" y="201"/>
                  </a:lnTo>
                  <a:lnTo>
                    <a:pt x="606" y="184"/>
                  </a:lnTo>
                  <a:lnTo>
                    <a:pt x="553" y="165"/>
                  </a:lnTo>
                  <a:lnTo>
                    <a:pt x="504" y="148"/>
                  </a:lnTo>
                  <a:lnTo>
                    <a:pt x="483" y="144"/>
                  </a:lnTo>
                  <a:lnTo>
                    <a:pt x="464" y="140"/>
                  </a:lnTo>
                  <a:lnTo>
                    <a:pt x="445" y="137"/>
                  </a:lnTo>
                  <a:lnTo>
                    <a:pt x="426" y="135"/>
                  </a:lnTo>
                  <a:lnTo>
                    <a:pt x="407" y="133"/>
                  </a:lnTo>
                  <a:lnTo>
                    <a:pt x="388" y="129"/>
                  </a:lnTo>
                  <a:lnTo>
                    <a:pt x="369" y="127"/>
                  </a:lnTo>
                  <a:lnTo>
                    <a:pt x="352" y="125"/>
                  </a:lnTo>
                  <a:lnTo>
                    <a:pt x="331" y="121"/>
                  </a:lnTo>
                  <a:lnTo>
                    <a:pt x="314" y="118"/>
                  </a:lnTo>
                  <a:lnTo>
                    <a:pt x="295" y="114"/>
                  </a:lnTo>
                  <a:lnTo>
                    <a:pt x="277" y="110"/>
                  </a:lnTo>
                  <a:lnTo>
                    <a:pt x="258" y="104"/>
                  </a:lnTo>
                  <a:lnTo>
                    <a:pt x="241" y="97"/>
                  </a:lnTo>
                  <a:lnTo>
                    <a:pt x="222" y="89"/>
                  </a:lnTo>
                  <a:lnTo>
                    <a:pt x="205" y="81"/>
                  </a:lnTo>
                  <a:lnTo>
                    <a:pt x="190" y="79"/>
                  </a:lnTo>
                  <a:lnTo>
                    <a:pt x="177" y="78"/>
                  </a:lnTo>
                  <a:lnTo>
                    <a:pt x="163" y="76"/>
                  </a:lnTo>
                  <a:lnTo>
                    <a:pt x="150" y="74"/>
                  </a:lnTo>
                  <a:lnTo>
                    <a:pt x="137" y="70"/>
                  </a:lnTo>
                  <a:lnTo>
                    <a:pt x="123" y="66"/>
                  </a:lnTo>
                  <a:lnTo>
                    <a:pt x="112" y="60"/>
                  </a:lnTo>
                  <a:lnTo>
                    <a:pt x="99" y="57"/>
                  </a:lnTo>
                  <a:lnTo>
                    <a:pt x="85" y="51"/>
                  </a:lnTo>
                  <a:lnTo>
                    <a:pt x="74" y="45"/>
                  </a:lnTo>
                  <a:lnTo>
                    <a:pt x="61" y="40"/>
                  </a:lnTo>
                  <a:lnTo>
                    <a:pt x="49" y="34"/>
                  </a:lnTo>
                  <a:lnTo>
                    <a:pt x="36" y="26"/>
                  </a:lnTo>
                  <a:lnTo>
                    <a:pt x="25" y="22"/>
                  </a:lnTo>
                  <a:lnTo>
                    <a:pt x="11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3" name="Freeform 35"/>
            <p:cNvSpPr>
              <a:spLocks/>
            </p:cNvSpPr>
            <p:nvPr/>
          </p:nvSpPr>
          <p:spPr bwMode="auto">
            <a:xfrm>
              <a:off x="7871991" y="2648793"/>
              <a:ext cx="477838" cy="153988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51" y="17"/>
                </a:cxn>
                <a:cxn ang="0">
                  <a:pos x="86" y="27"/>
                </a:cxn>
                <a:cxn ang="0">
                  <a:pos x="120" y="36"/>
                </a:cxn>
                <a:cxn ang="0">
                  <a:pos x="154" y="48"/>
                </a:cxn>
                <a:cxn ang="0">
                  <a:pos x="186" y="57"/>
                </a:cxn>
                <a:cxn ang="0">
                  <a:pos x="221" y="69"/>
                </a:cxn>
                <a:cxn ang="0">
                  <a:pos x="253" y="78"/>
                </a:cxn>
                <a:cxn ang="0">
                  <a:pos x="281" y="88"/>
                </a:cxn>
                <a:cxn ang="0">
                  <a:pos x="306" y="95"/>
                </a:cxn>
                <a:cxn ang="0">
                  <a:pos x="331" y="103"/>
                </a:cxn>
                <a:cxn ang="0">
                  <a:pos x="354" y="111"/>
                </a:cxn>
                <a:cxn ang="0">
                  <a:pos x="376" y="118"/>
                </a:cxn>
                <a:cxn ang="0">
                  <a:pos x="399" y="126"/>
                </a:cxn>
                <a:cxn ang="0">
                  <a:pos x="424" y="133"/>
                </a:cxn>
                <a:cxn ang="0">
                  <a:pos x="451" y="141"/>
                </a:cxn>
                <a:cxn ang="0">
                  <a:pos x="475" y="147"/>
                </a:cxn>
                <a:cxn ang="0">
                  <a:pos x="494" y="150"/>
                </a:cxn>
                <a:cxn ang="0">
                  <a:pos x="513" y="152"/>
                </a:cxn>
                <a:cxn ang="0">
                  <a:pos x="530" y="156"/>
                </a:cxn>
                <a:cxn ang="0">
                  <a:pos x="546" y="160"/>
                </a:cxn>
                <a:cxn ang="0">
                  <a:pos x="561" y="166"/>
                </a:cxn>
                <a:cxn ang="0">
                  <a:pos x="576" y="175"/>
                </a:cxn>
                <a:cxn ang="0">
                  <a:pos x="593" y="187"/>
                </a:cxn>
                <a:cxn ang="0">
                  <a:pos x="578" y="192"/>
                </a:cxn>
                <a:cxn ang="0">
                  <a:pos x="538" y="185"/>
                </a:cxn>
                <a:cxn ang="0">
                  <a:pos x="498" y="177"/>
                </a:cxn>
                <a:cxn ang="0">
                  <a:pos x="458" y="170"/>
                </a:cxn>
                <a:cxn ang="0">
                  <a:pos x="422" y="158"/>
                </a:cxn>
                <a:cxn ang="0">
                  <a:pos x="386" y="147"/>
                </a:cxn>
                <a:cxn ang="0">
                  <a:pos x="346" y="133"/>
                </a:cxn>
                <a:cxn ang="0">
                  <a:pos x="308" y="116"/>
                </a:cxn>
                <a:cxn ang="0">
                  <a:pos x="272" y="101"/>
                </a:cxn>
                <a:cxn ang="0">
                  <a:pos x="238" y="90"/>
                </a:cxn>
                <a:cxn ang="0">
                  <a:pos x="203" y="80"/>
                </a:cxn>
                <a:cxn ang="0">
                  <a:pos x="169" y="69"/>
                </a:cxn>
                <a:cxn ang="0">
                  <a:pos x="135" y="59"/>
                </a:cxn>
                <a:cxn ang="0">
                  <a:pos x="101" y="50"/>
                </a:cxn>
                <a:cxn ang="0">
                  <a:pos x="67" y="40"/>
                </a:cxn>
                <a:cxn ang="0">
                  <a:pos x="34" y="27"/>
                </a:cxn>
                <a:cxn ang="0">
                  <a:pos x="11" y="19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603" h="194">
                  <a:moveTo>
                    <a:pt x="4" y="0"/>
                  </a:moveTo>
                  <a:lnTo>
                    <a:pt x="19" y="6"/>
                  </a:lnTo>
                  <a:lnTo>
                    <a:pt x="36" y="12"/>
                  </a:lnTo>
                  <a:lnTo>
                    <a:pt x="51" y="17"/>
                  </a:lnTo>
                  <a:lnTo>
                    <a:pt x="68" y="21"/>
                  </a:lnTo>
                  <a:lnTo>
                    <a:pt x="86" y="27"/>
                  </a:lnTo>
                  <a:lnTo>
                    <a:pt x="103" y="33"/>
                  </a:lnTo>
                  <a:lnTo>
                    <a:pt x="120" y="36"/>
                  </a:lnTo>
                  <a:lnTo>
                    <a:pt x="137" y="42"/>
                  </a:lnTo>
                  <a:lnTo>
                    <a:pt x="154" y="48"/>
                  </a:lnTo>
                  <a:lnTo>
                    <a:pt x="171" y="54"/>
                  </a:lnTo>
                  <a:lnTo>
                    <a:pt x="186" y="57"/>
                  </a:lnTo>
                  <a:lnTo>
                    <a:pt x="203" y="63"/>
                  </a:lnTo>
                  <a:lnTo>
                    <a:pt x="221" y="69"/>
                  </a:lnTo>
                  <a:lnTo>
                    <a:pt x="236" y="73"/>
                  </a:lnTo>
                  <a:lnTo>
                    <a:pt x="253" y="78"/>
                  </a:lnTo>
                  <a:lnTo>
                    <a:pt x="270" y="84"/>
                  </a:lnTo>
                  <a:lnTo>
                    <a:pt x="281" y="88"/>
                  </a:lnTo>
                  <a:lnTo>
                    <a:pt x="295" y="92"/>
                  </a:lnTo>
                  <a:lnTo>
                    <a:pt x="306" y="95"/>
                  </a:lnTo>
                  <a:lnTo>
                    <a:pt x="319" y="99"/>
                  </a:lnTo>
                  <a:lnTo>
                    <a:pt x="331" y="103"/>
                  </a:lnTo>
                  <a:lnTo>
                    <a:pt x="342" y="107"/>
                  </a:lnTo>
                  <a:lnTo>
                    <a:pt x="354" y="111"/>
                  </a:lnTo>
                  <a:lnTo>
                    <a:pt x="365" y="114"/>
                  </a:lnTo>
                  <a:lnTo>
                    <a:pt x="376" y="118"/>
                  </a:lnTo>
                  <a:lnTo>
                    <a:pt x="388" y="122"/>
                  </a:lnTo>
                  <a:lnTo>
                    <a:pt x="399" y="126"/>
                  </a:lnTo>
                  <a:lnTo>
                    <a:pt x="413" y="130"/>
                  </a:lnTo>
                  <a:lnTo>
                    <a:pt x="424" y="133"/>
                  </a:lnTo>
                  <a:lnTo>
                    <a:pt x="437" y="137"/>
                  </a:lnTo>
                  <a:lnTo>
                    <a:pt x="451" y="141"/>
                  </a:lnTo>
                  <a:lnTo>
                    <a:pt x="466" y="145"/>
                  </a:lnTo>
                  <a:lnTo>
                    <a:pt x="475" y="147"/>
                  </a:lnTo>
                  <a:lnTo>
                    <a:pt x="485" y="149"/>
                  </a:lnTo>
                  <a:lnTo>
                    <a:pt x="494" y="150"/>
                  </a:lnTo>
                  <a:lnTo>
                    <a:pt x="504" y="152"/>
                  </a:lnTo>
                  <a:lnTo>
                    <a:pt x="513" y="152"/>
                  </a:lnTo>
                  <a:lnTo>
                    <a:pt x="521" y="154"/>
                  </a:lnTo>
                  <a:lnTo>
                    <a:pt x="530" y="156"/>
                  </a:lnTo>
                  <a:lnTo>
                    <a:pt x="538" y="158"/>
                  </a:lnTo>
                  <a:lnTo>
                    <a:pt x="546" y="160"/>
                  </a:lnTo>
                  <a:lnTo>
                    <a:pt x="553" y="162"/>
                  </a:lnTo>
                  <a:lnTo>
                    <a:pt x="561" y="166"/>
                  </a:lnTo>
                  <a:lnTo>
                    <a:pt x="568" y="170"/>
                  </a:lnTo>
                  <a:lnTo>
                    <a:pt x="576" y="175"/>
                  </a:lnTo>
                  <a:lnTo>
                    <a:pt x="584" y="179"/>
                  </a:lnTo>
                  <a:lnTo>
                    <a:pt x="593" y="187"/>
                  </a:lnTo>
                  <a:lnTo>
                    <a:pt x="603" y="194"/>
                  </a:lnTo>
                  <a:lnTo>
                    <a:pt x="578" y="192"/>
                  </a:lnTo>
                  <a:lnTo>
                    <a:pt x="559" y="189"/>
                  </a:lnTo>
                  <a:lnTo>
                    <a:pt x="538" y="185"/>
                  </a:lnTo>
                  <a:lnTo>
                    <a:pt x="517" y="181"/>
                  </a:lnTo>
                  <a:lnTo>
                    <a:pt x="498" y="177"/>
                  </a:lnTo>
                  <a:lnTo>
                    <a:pt x="479" y="173"/>
                  </a:lnTo>
                  <a:lnTo>
                    <a:pt x="458" y="170"/>
                  </a:lnTo>
                  <a:lnTo>
                    <a:pt x="441" y="164"/>
                  </a:lnTo>
                  <a:lnTo>
                    <a:pt x="422" y="158"/>
                  </a:lnTo>
                  <a:lnTo>
                    <a:pt x="403" y="152"/>
                  </a:lnTo>
                  <a:lnTo>
                    <a:pt x="386" y="147"/>
                  </a:lnTo>
                  <a:lnTo>
                    <a:pt x="367" y="141"/>
                  </a:lnTo>
                  <a:lnTo>
                    <a:pt x="346" y="133"/>
                  </a:lnTo>
                  <a:lnTo>
                    <a:pt x="329" y="126"/>
                  </a:lnTo>
                  <a:lnTo>
                    <a:pt x="308" y="116"/>
                  </a:lnTo>
                  <a:lnTo>
                    <a:pt x="289" y="109"/>
                  </a:lnTo>
                  <a:lnTo>
                    <a:pt x="272" y="101"/>
                  </a:lnTo>
                  <a:lnTo>
                    <a:pt x="255" y="95"/>
                  </a:lnTo>
                  <a:lnTo>
                    <a:pt x="238" y="90"/>
                  </a:lnTo>
                  <a:lnTo>
                    <a:pt x="221" y="84"/>
                  </a:lnTo>
                  <a:lnTo>
                    <a:pt x="203" y="80"/>
                  </a:lnTo>
                  <a:lnTo>
                    <a:pt x="186" y="74"/>
                  </a:lnTo>
                  <a:lnTo>
                    <a:pt x="169" y="69"/>
                  </a:lnTo>
                  <a:lnTo>
                    <a:pt x="154" y="65"/>
                  </a:lnTo>
                  <a:lnTo>
                    <a:pt x="135" y="59"/>
                  </a:lnTo>
                  <a:lnTo>
                    <a:pt x="118" y="55"/>
                  </a:lnTo>
                  <a:lnTo>
                    <a:pt x="101" y="50"/>
                  </a:lnTo>
                  <a:lnTo>
                    <a:pt x="84" y="46"/>
                  </a:lnTo>
                  <a:lnTo>
                    <a:pt x="67" y="40"/>
                  </a:lnTo>
                  <a:lnTo>
                    <a:pt x="51" y="35"/>
                  </a:lnTo>
                  <a:lnTo>
                    <a:pt x="34" y="27"/>
                  </a:lnTo>
                  <a:lnTo>
                    <a:pt x="17" y="21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4" name="Freeform 36"/>
            <p:cNvSpPr>
              <a:spLocks/>
            </p:cNvSpPr>
            <p:nvPr/>
          </p:nvSpPr>
          <p:spPr bwMode="auto">
            <a:xfrm>
              <a:off x="7695778" y="2583706"/>
              <a:ext cx="153988" cy="15240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31" y="32"/>
                </a:cxn>
                <a:cxn ang="0">
                  <a:pos x="31" y="60"/>
                </a:cxn>
                <a:cxn ang="0">
                  <a:pos x="19" y="93"/>
                </a:cxn>
                <a:cxn ang="0">
                  <a:pos x="0" y="133"/>
                </a:cxn>
                <a:cxn ang="0">
                  <a:pos x="10" y="161"/>
                </a:cxn>
                <a:cxn ang="0">
                  <a:pos x="58" y="169"/>
                </a:cxn>
                <a:cxn ang="0">
                  <a:pos x="82" y="192"/>
                </a:cxn>
                <a:cxn ang="0">
                  <a:pos x="120" y="186"/>
                </a:cxn>
                <a:cxn ang="0">
                  <a:pos x="147" y="171"/>
                </a:cxn>
                <a:cxn ang="0">
                  <a:pos x="164" y="114"/>
                </a:cxn>
                <a:cxn ang="0">
                  <a:pos x="194" y="70"/>
                </a:cxn>
                <a:cxn ang="0">
                  <a:pos x="191" y="24"/>
                </a:cxn>
                <a:cxn ang="0">
                  <a:pos x="132" y="15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194" h="192">
                  <a:moveTo>
                    <a:pt x="67" y="0"/>
                  </a:moveTo>
                  <a:lnTo>
                    <a:pt x="31" y="32"/>
                  </a:lnTo>
                  <a:lnTo>
                    <a:pt x="31" y="60"/>
                  </a:lnTo>
                  <a:lnTo>
                    <a:pt x="19" y="93"/>
                  </a:lnTo>
                  <a:lnTo>
                    <a:pt x="0" y="133"/>
                  </a:lnTo>
                  <a:lnTo>
                    <a:pt x="10" y="161"/>
                  </a:lnTo>
                  <a:lnTo>
                    <a:pt x="58" y="169"/>
                  </a:lnTo>
                  <a:lnTo>
                    <a:pt x="82" y="192"/>
                  </a:lnTo>
                  <a:lnTo>
                    <a:pt x="120" y="186"/>
                  </a:lnTo>
                  <a:lnTo>
                    <a:pt x="147" y="171"/>
                  </a:lnTo>
                  <a:lnTo>
                    <a:pt x="164" y="114"/>
                  </a:lnTo>
                  <a:lnTo>
                    <a:pt x="194" y="70"/>
                  </a:lnTo>
                  <a:lnTo>
                    <a:pt x="191" y="24"/>
                  </a:lnTo>
                  <a:lnTo>
                    <a:pt x="132" y="15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5" name="Freeform 37"/>
            <p:cNvSpPr>
              <a:spLocks/>
            </p:cNvSpPr>
            <p:nvPr/>
          </p:nvSpPr>
          <p:spPr bwMode="auto">
            <a:xfrm>
              <a:off x="7708478" y="2597993"/>
              <a:ext cx="88900" cy="127000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61" y="7"/>
                </a:cxn>
                <a:cxn ang="0">
                  <a:pos x="66" y="17"/>
                </a:cxn>
                <a:cxn ang="0">
                  <a:pos x="66" y="28"/>
                </a:cxn>
                <a:cxn ang="0">
                  <a:pos x="62" y="40"/>
                </a:cxn>
                <a:cxn ang="0">
                  <a:pos x="55" y="51"/>
                </a:cxn>
                <a:cxn ang="0">
                  <a:pos x="45" y="60"/>
                </a:cxn>
                <a:cxn ang="0">
                  <a:pos x="34" y="64"/>
                </a:cxn>
                <a:cxn ang="0">
                  <a:pos x="38" y="66"/>
                </a:cxn>
                <a:cxn ang="0">
                  <a:pos x="47" y="72"/>
                </a:cxn>
                <a:cxn ang="0">
                  <a:pos x="49" y="79"/>
                </a:cxn>
                <a:cxn ang="0">
                  <a:pos x="47" y="89"/>
                </a:cxn>
                <a:cxn ang="0">
                  <a:pos x="38" y="104"/>
                </a:cxn>
                <a:cxn ang="0">
                  <a:pos x="24" y="112"/>
                </a:cxn>
                <a:cxn ang="0">
                  <a:pos x="15" y="116"/>
                </a:cxn>
                <a:cxn ang="0">
                  <a:pos x="17" y="118"/>
                </a:cxn>
                <a:cxn ang="0">
                  <a:pos x="28" y="121"/>
                </a:cxn>
                <a:cxn ang="0">
                  <a:pos x="42" y="125"/>
                </a:cxn>
                <a:cxn ang="0">
                  <a:pos x="55" y="129"/>
                </a:cxn>
                <a:cxn ang="0">
                  <a:pos x="66" y="133"/>
                </a:cxn>
                <a:cxn ang="0">
                  <a:pos x="80" y="137"/>
                </a:cxn>
                <a:cxn ang="0">
                  <a:pos x="91" y="144"/>
                </a:cxn>
                <a:cxn ang="0">
                  <a:pos x="104" y="152"/>
                </a:cxn>
                <a:cxn ang="0">
                  <a:pos x="104" y="157"/>
                </a:cxn>
                <a:cxn ang="0">
                  <a:pos x="89" y="157"/>
                </a:cxn>
                <a:cxn ang="0">
                  <a:pos x="76" y="156"/>
                </a:cxn>
                <a:cxn ang="0">
                  <a:pos x="62" y="152"/>
                </a:cxn>
                <a:cxn ang="0">
                  <a:pos x="47" y="146"/>
                </a:cxn>
                <a:cxn ang="0">
                  <a:pos x="34" y="140"/>
                </a:cxn>
                <a:cxn ang="0">
                  <a:pos x="21" y="137"/>
                </a:cxn>
                <a:cxn ang="0">
                  <a:pos x="7" y="133"/>
                </a:cxn>
                <a:cxn ang="0">
                  <a:pos x="0" y="129"/>
                </a:cxn>
                <a:cxn ang="0">
                  <a:pos x="2" y="119"/>
                </a:cxn>
                <a:cxn ang="0">
                  <a:pos x="7" y="108"/>
                </a:cxn>
                <a:cxn ang="0">
                  <a:pos x="11" y="99"/>
                </a:cxn>
                <a:cxn ang="0">
                  <a:pos x="13" y="91"/>
                </a:cxn>
                <a:cxn ang="0">
                  <a:pos x="17" y="79"/>
                </a:cxn>
                <a:cxn ang="0">
                  <a:pos x="17" y="72"/>
                </a:cxn>
                <a:cxn ang="0">
                  <a:pos x="5" y="60"/>
                </a:cxn>
                <a:cxn ang="0">
                  <a:pos x="11" y="51"/>
                </a:cxn>
                <a:cxn ang="0">
                  <a:pos x="21" y="38"/>
                </a:cxn>
                <a:cxn ang="0">
                  <a:pos x="28" y="22"/>
                </a:cxn>
                <a:cxn ang="0">
                  <a:pos x="36" y="7"/>
                </a:cxn>
                <a:cxn ang="0">
                  <a:pos x="43" y="0"/>
                </a:cxn>
              </a:cxnLst>
              <a:rect l="0" t="0" r="r" b="b"/>
              <a:pathLst>
                <a:path w="112" h="159">
                  <a:moveTo>
                    <a:pt x="43" y="0"/>
                  </a:moveTo>
                  <a:lnTo>
                    <a:pt x="51" y="2"/>
                  </a:lnTo>
                  <a:lnTo>
                    <a:pt x="57" y="3"/>
                  </a:lnTo>
                  <a:lnTo>
                    <a:pt x="61" y="7"/>
                  </a:lnTo>
                  <a:lnTo>
                    <a:pt x="64" y="13"/>
                  </a:lnTo>
                  <a:lnTo>
                    <a:pt x="66" y="17"/>
                  </a:lnTo>
                  <a:lnTo>
                    <a:pt x="66" y="22"/>
                  </a:lnTo>
                  <a:lnTo>
                    <a:pt x="66" y="28"/>
                  </a:lnTo>
                  <a:lnTo>
                    <a:pt x="64" y="36"/>
                  </a:lnTo>
                  <a:lnTo>
                    <a:pt x="62" y="40"/>
                  </a:lnTo>
                  <a:lnTo>
                    <a:pt x="59" y="47"/>
                  </a:lnTo>
                  <a:lnTo>
                    <a:pt x="55" y="51"/>
                  </a:lnTo>
                  <a:lnTo>
                    <a:pt x="49" y="57"/>
                  </a:lnTo>
                  <a:lnTo>
                    <a:pt x="45" y="60"/>
                  </a:lnTo>
                  <a:lnTo>
                    <a:pt x="40" y="64"/>
                  </a:lnTo>
                  <a:lnTo>
                    <a:pt x="34" y="64"/>
                  </a:lnTo>
                  <a:lnTo>
                    <a:pt x="30" y="66"/>
                  </a:lnTo>
                  <a:lnTo>
                    <a:pt x="38" y="66"/>
                  </a:lnTo>
                  <a:lnTo>
                    <a:pt x="43" y="70"/>
                  </a:lnTo>
                  <a:lnTo>
                    <a:pt x="47" y="72"/>
                  </a:lnTo>
                  <a:lnTo>
                    <a:pt x="49" y="76"/>
                  </a:lnTo>
                  <a:lnTo>
                    <a:pt x="49" y="79"/>
                  </a:lnTo>
                  <a:lnTo>
                    <a:pt x="49" y="85"/>
                  </a:lnTo>
                  <a:lnTo>
                    <a:pt x="47" y="89"/>
                  </a:lnTo>
                  <a:lnTo>
                    <a:pt x="45" y="95"/>
                  </a:lnTo>
                  <a:lnTo>
                    <a:pt x="38" y="104"/>
                  </a:lnTo>
                  <a:lnTo>
                    <a:pt x="28" y="110"/>
                  </a:lnTo>
                  <a:lnTo>
                    <a:pt x="24" y="112"/>
                  </a:lnTo>
                  <a:lnTo>
                    <a:pt x="19" y="114"/>
                  </a:lnTo>
                  <a:lnTo>
                    <a:pt x="15" y="116"/>
                  </a:lnTo>
                  <a:lnTo>
                    <a:pt x="11" y="116"/>
                  </a:lnTo>
                  <a:lnTo>
                    <a:pt x="17" y="118"/>
                  </a:lnTo>
                  <a:lnTo>
                    <a:pt x="24" y="119"/>
                  </a:lnTo>
                  <a:lnTo>
                    <a:pt x="28" y="121"/>
                  </a:lnTo>
                  <a:lnTo>
                    <a:pt x="36" y="123"/>
                  </a:lnTo>
                  <a:lnTo>
                    <a:pt x="42" y="125"/>
                  </a:lnTo>
                  <a:lnTo>
                    <a:pt x="47" y="127"/>
                  </a:lnTo>
                  <a:lnTo>
                    <a:pt x="55" y="129"/>
                  </a:lnTo>
                  <a:lnTo>
                    <a:pt x="61" y="131"/>
                  </a:lnTo>
                  <a:lnTo>
                    <a:pt x="66" y="133"/>
                  </a:lnTo>
                  <a:lnTo>
                    <a:pt x="72" y="135"/>
                  </a:lnTo>
                  <a:lnTo>
                    <a:pt x="80" y="137"/>
                  </a:lnTo>
                  <a:lnTo>
                    <a:pt x="85" y="140"/>
                  </a:lnTo>
                  <a:lnTo>
                    <a:pt x="91" y="144"/>
                  </a:lnTo>
                  <a:lnTo>
                    <a:pt x="99" y="146"/>
                  </a:lnTo>
                  <a:lnTo>
                    <a:pt x="104" y="152"/>
                  </a:lnTo>
                  <a:lnTo>
                    <a:pt x="112" y="156"/>
                  </a:lnTo>
                  <a:lnTo>
                    <a:pt x="104" y="157"/>
                  </a:lnTo>
                  <a:lnTo>
                    <a:pt x="97" y="159"/>
                  </a:lnTo>
                  <a:lnTo>
                    <a:pt x="89" y="157"/>
                  </a:lnTo>
                  <a:lnTo>
                    <a:pt x="83" y="157"/>
                  </a:lnTo>
                  <a:lnTo>
                    <a:pt x="76" y="156"/>
                  </a:lnTo>
                  <a:lnTo>
                    <a:pt x="70" y="154"/>
                  </a:lnTo>
                  <a:lnTo>
                    <a:pt x="62" y="152"/>
                  </a:lnTo>
                  <a:lnTo>
                    <a:pt x="57" y="150"/>
                  </a:lnTo>
                  <a:lnTo>
                    <a:pt x="47" y="146"/>
                  </a:lnTo>
                  <a:lnTo>
                    <a:pt x="42" y="144"/>
                  </a:lnTo>
                  <a:lnTo>
                    <a:pt x="34" y="140"/>
                  </a:lnTo>
                  <a:lnTo>
                    <a:pt x="28" y="138"/>
                  </a:lnTo>
                  <a:lnTo>
                    <a:pt x="21" y="137"/>
                  </a:lnTo>
                  <a:lnTo>
                    <a:pt x="13" y="135"/>
                  </a:lnTo>
                  <a:lnTo>
                    <a:pt x="7" y="133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2" y="119"/>
                  </a:lnTo>
                  <a:lnTo>
                    <a:pt x="3" y="114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11" y="99"/>
                  </a:lnTo>
                  <a:lnTo>
                    <a:pt x="15" y="97"/>
                  </a:lnTo>
                  <a:lnTo>
                    <a:pt x="13" y="91"/>
                  </a:lnTo>
                  <a:lnTo>
                    <a:pt x="15" y="85"/>
                  </a:lnTo>
                  <a:lnTo>
                    <a:pt x="17" y="79"/>
                  </a:lnTo>
                  <a:lnTo>
                    <a:pt x="23" y="76"/>
                  </a:lnTo>
                  <a:lnTo>
                    <a:pt x="17" y="72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3" y="57"/>
                  </a:lnTo>
                  <a:lnTo>
                    <a:pt x="11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4" y="30"/>
                  </a:lnTo>
                  <a:lnTo>
                    <a:pt x="28" y="22"/>
                  </a:lnTo>
                  <a:lnTo>
                    <a:pt x="32" y="15"/>
                  </a:lnTo>
                  <a:lnTo>
                    <a:pt x="36" y="7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6" name="Freeform 38"/>
            <p:cNvSpPr>
              <a:spLocks/>
            </p:cNvSpPr>
            <p:nvPr/>
          </p:nvSpPr>
          <p:spPr bwMode="auto">
            <a:xfrm>
              <a:off x="7168728" y="2659906"/>
              <a:ext cx="84138" cy="619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5"/>
                </a:cxn>
                <a:cxn ang="0">
                  <a:pos x="40" y="11"/>
                </a:cxn>
                <a:cxn ang="0">
                  <a:pos x="44" y="17"/>
                </a:cxn>
                <a:cxn ang="0">
                  <a:pos x="48" y="24"/>
                </a:cxn>
                <a:cxn ang="0">
                  <a:pos x="49" y="30"/>
                </a:cxn>
                <a:cxn ang="0">
                  <a:pos x="49" y="38"/>
                </a:cxn>
                <a:cxn ang="0">
                  <a:pos x="53" y="34"/>
                </a:cxn>
                <a:cxn ang="0">
                  <a:pos x="59" y="32"/>
                </a:cxn>
                <a:cxn ang="0">
                  <a:pos x="65" y="32"/>
                </a:cxn>
                <a:cxn ang="0">
                  <a:pos x="70" y="34"/>
                </a:cxn>
                <a:cxn ang="0">
                  <a:pos x="76" y="36"/>
                </a:cxn>
                <a:cxn ang="0">
                  <a:pos x="82" y="40"/>
                </a:cxn>
                <a:cxn ang="0">
                  <a:pos x="87" y="43"/>
                </a:cxn>
                <a:cxn ang="0">
                  <a:pos x="93" y="49"/>
                </a:cxn>
                <a:cxn ang="0">
                  <a:pos x="97" y="53"/>
                </a:cxn>
                <a:cxn ang="0">
                  <a:pos x="101" y="59"/>
                </a:cxn>
                <a:cxn ang="0">
                  <a:pos x="103" y="62"/>
                </a:cxn>
                <a:cxn ang="0">
                  <a:pos x="105" y="66"/>
                </a:cxn>
                <a:cxn ang="0">
                  <a:pos x="103" y="70"/>
                </a:cxn>
                <a:cxn ang="0">
                  <a:pos x="99" y="74"/>
                </a:cxn>
                <a:cxn ang="0">
                  <a:pos x="95" y="76"/>
                </a:cxn>
                <a:cxn ang="0">
                  <a:pos x="87" y="78"/>
                </a:cxn>
                <a:cxn ang="0">
                  <a:pos x="86" y="72"/>
                </a:cxn>
                <a:cxn ang="0">
                  <a:pos x="84" y="66"/>
                </a:cxn>
                <a:cxn ang="0">
                  <a:pos x="80" y="62"/>
                </a:cxn>
                <a:cxn ang="0">
                  <a:pos x="74" y="59"/>
                </a:cxn>
                <a:cxn ang="0">
                  <a:pos x="68" y="57"/>
                </a:cxn>
                <a:cxn ang="0">
                  <a:pos x="63" y="55"/>
                </a:cxn>
                <a:cxn ang="0">
                  <a:pos x="57" y="53"/>
                </a:cxn>
                <a:cxn ang="0">
                  <a:pos x="51" y="51"/>
                </a:cxn>
                <a:cxn ang="0">
                  <a:pos x="46" y="49"/>
                </a:cxn>
                <a:cxn ang="0">
                  <a:pos x="40" y="47"/>
                </a:cxn>
                <a:cxn ang="0">
                  <a:pos x="34" y="43"/>
                </a:cxn>
                <a:cxn ang="0">
                  <a:pos x="30" y="41"/>
                </a:cxn>
                <a:cxn ang="0">
                  <a:pos x="27" y="36"/>
                </a:cxn>
                <a:cxn ang="0">
                  <a:pos x="25" y="30"/>
                </a:cxn>
                <a:cxn ang="0">
                  <a:pos x="25" y="22"/>
                </a:cxn>
                <a:cxn ang="0">
                  <a:pos x="27" y="15"/>
                </a:cxn>
                <a:cxn ang="0">
                  <a:pos x="21" y="19"/>
                </a:cxn>
                <a:cxn ang="0">
                  <a:pos x="13" y="22"/>
                </a:cxn>
                <a:cxn ang="0">
                  <a:pos x="4" y="2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5" y="3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05" h="78">
                  <a:moveTo>
                    <a:pt x="21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40" y="11"/>
                  </a:lnTo>
                  <a:lnTo>
                    <a:pt x="44" y="17"/>
                  </a:lnTo>
                  <a:lnTo>
                    <a:pt x="48" y="24"/>
                  </a:lnTo>
                  <a:lnTo>
                    <a:pt x="49" y="30"/>
                  </a:lnTo>
                  <a:lnTo>
                    <a:pt x="49" y="38"/>
                  </a:lnTo>
                  <a:lnTo>
                    <a:pt x="53" y="34"/>
                  </a:lnTo>
                  <a:lnTo>
                    <a:pt x="59" y="32"/>
                  </a:lnTo>
                  <a:lnTo>
                    <a:pt x="65" y="32"/>
                  </a:lnTo>
                  <a:lnTo>
                    <a:pt x="70" y="34"/>
                  </a:lnTo>
                  <a:lnTo>
                    <a:pt x="76" y="36"/>
                  </a:lnTo>
                  <a:lnTo>
                    <a:pt x="82" y="40"/>
                  </a:lnTo>
                  <a:lnTo>
                    <a:pt x="87" y="43"/>
                  </a:lnTo>
                  <a:lnTo>
                    <a:pt x="93" y="49"/>
                  </a:lnTo>
                  <a:lnTo>
                    <a:pt x="97" y="53"/>
                  </a:lnTo>
                  <a:lnTo>
                    <a:pt x="101" y="59"/>
                  </a:lnTo>
                  <a:lnTo>
                    <a:pt x="103" y="62"/>
                  </a:lnTo>
                  <a:lnTo>
                    <a:pt x="105" y="66"/>
                  </a:lnTo>
                  <a:lnTo>
                    <a:pt x="103" y="70"/>
                  </a:lnTo>
                  <a:lnTo>
                    <a:pt x="99" y="74"/>
                  </a:lnTo>
                  <a:lnTo>
                    <a:pt x="95" y="76"/>
                  </a:lnTo>
                  <a:lnTo>
                    <a:pt x="87" y="78"/>
                  </a:lnTo>
                  <a:lnTo>
                    <a:pt x="86" y="72"/>
                  </a:lnTo>
                  <a:lnTo>
                    <a:pt x="84" y="66"/>
                  </a:lnTo>
                  <a:lnTo>
                    <a:pt x="80" y="62"/>
                  </a:lnTo>
                  <a:lnTo>
                    <a:pt x="74" y="59"/>
                  </a:lnTo>
                  <a:lnTo>
                    <a:pt x="68" y="57"/>
                  </a:lnTo>
                  <a:lnTo>
                    <a:pt x="63" y="55"/>
                  </a:lnTo>
                  <a:lnTo>
                    <a:pt x="57" y="53"/>
                  </a:lnTo>
                  <a:lnTo>
                    <a:pt x="51" y="51"/>
                  </a:lnTo>
                  <a:lnTo>
                    <a:pt x="46" y="49"/>
                  </a:lnTo>
                  <a:lnTo>
                    <a:pt x="40" y="47"/>
                  </a:lnTo>
                  <a:lnTo>
                    <a:pt x="34" y="43"/>
                  </a:lnTo>
                  <a:lnTo>
                    <a:pt x="30" y="41"/>
                  </a:lnTo>
                  <a:lnTo>
                    <a:pt x="27" y="36"/>
                  </a:lnTo>
                  <a:lnTo>
                    <a:pt x="25" y="30"/>
                  </a:lnTo>
                  <a:lnTo>
                    <a:pt x="25" y="22"/>
                  </a:lnTo>
                  <a:lnTo>
                    <a:pt x="27" y="15"/>
                  </a:lnTo>
                  <a:lnTo>
                    <a:pt x="21" y="19"/>
                  </a:lnTo>
                  <a:lnTo>
                    <a:pt x="13" y="22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8" y="13"/>
                  </a:lnTo>
                  <a:lnTo>
                    <a:pt x="11" y="9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7" name="Freeform 39"/>
            <p:cNvSpPr>
              <a:spLocks/>
            </p:cNvSpPr>
            <p:nvPr/>
          </p:nvSpPr>
          <p:spPr bwMode="auto">
            <a:xfrm>
              <a:off x="7340178" y="2707531"/>
              <a:ext cx="90488" cy="5238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8"/>
                </a:cxn>
                <a:cxn ang="0">
                  <a:pos x="38" y="25"/>
                </a:cxn>
                <a:cxn ang="0">
                  <a:pos x="40" y="31"/>
                </a:cxn>
                <a:cxn ang="0">
                  <a:pos x="42" y="33"/>
                </a:cxn>
                <a:cxn ang="0">
                  <a:pos x="45" y="33"/>
                </a:cxn>
                <a:cxn ang="0">
                  <a:pos x="49" y="31"/>
                </a:cxn>
                <a:cxn ang="0">
                  <a:pos x="53" y="27"/>
                </a:cxn>
                <a:cxn ang="0">
                  <a:pos x="59" y="23"/>
                </a:cxn>
                <a:cxn ang="0">
                  <a:pos x="64" y="18"/>
                </a:cxn>
                <a:cxn ang="0">
                  <a:pos x="70" y="16"/>
                </a:cxn>
                <a:cxn ang="0">
                  <a:pos x="74" y="14"/>
                </a:cxn>
                <a:cxn ang="0">
                  <a:pos x="82" y="14"/>
                </a:cxn>
                <a:cxn ang="0">
                  <a:pos x="89" y="18"/>
                </a:cxn>
                <a:cxn ang="0">
                  <a:pos x="97" y="25"/>
                </a:cxn>
                <a:cxn ang="0">
                  <a:pos x="101" y="29"/>
                </a:cxn>
                <a:cxn ang="0">
                  <a:pos x="104" y="35"/>
                </a:cxn>
                <a:cxn ang="0">
                  <a:pos x="106" y="40"/>
                </a:cxn>
                <a:cxn ang="0">
                  <a:pos x="108" y="46"/>
                </a:cxn>
                <a:cxn ang="0">
                  <a:pos x="110" y="50"/>
                </a:cxn>
                <a:cxn ang="0">
                  <a:pos x="112" y="56"/>
                </a:cxn>
                <a:cxn ang="0">
                  <a:pos x="112" y="59"/>
                </a:cxn>
                <a:cxn ang="0">
                  <a:pos x="114" y="65"/>
                </a:cxn>
                <a:cxn ang="0">
                  <a:pos x="104" y="67"/>
                </a:cxn>
                <a:cxn ang="0">
                  <a:pos x="97" y="67"/>
                </a:cxn>
                <a:cxn ang="0">
                  <a:pos x="89" y="65"/>
                </a:cxn>
                <a:cxn ang="0">
                  <a:pos x="83" y="59"/>
                </a:cxn>
                <a:cxn ang="0">
                  <a:pos x="80" y="52"/>
                </a:cxn>
                <a:cxn ang="0">
                  <a:pos x="76" y="44"/>
                </a:cxn>
                <a:cxn ang="0">
                  <a:pos x="76" y="37"/>
                </a:cxn>
                <a:cxn ang="0">
                  <a:pos x="80" y="29"/>
                </a:cxn>
                <a:cxn ang="0">
                  <a:pos x="74" y="27"/>
                </a:cxn>
                <a:cxn ang="0">
                  <a:pos x="70" y="29"/>
                </a:cxn>
                <a:cxn ang="0">
                  <a:pos x="66" y="31"/>
                </a:cxn>
                <a:cxn ang="0">
                  <a:pos x="63" y="33"/>
                </a:cxn>
                <a:cxn ang="0">
                  <a:pos x="55" y="38"/>
                </a:cxn>
                <a:cxn ang="0">
                  <a:pos x="49" y="46"/>
                </a:cxn>
                <a:cxn ang="0">
                  <a:pos x="42" y="50"/>
                </a:cxn>
                <a:cxn ang="0">
                  <a:pos x="36" y="56"/>
                </a:cxn>
                <a:cxn ang="0">
                  <a:pos x="26" y="56"/>
                </a:cxn>
                <a:cxn ang="0">
                  <a:pos x="19" y="54"/>
                </a:cxn>
                <a:cxn ang="0">
                  <a:pos x="17" y="46"/>
                </a:cxn>
                <a:cxn ang="0">
                  <a:pos x="11" y="38"/>
                </a:cxn>
                <a:cxn ang="0">
                  <a:pos x="4" y="31"/>
                </a:cxn>
                <a:cxn ang="0">
                  <a:pos x="0" y="31"/>
                </a:cxn>
                <a:cxn ang="0">
                  <a:pos x="0" y="27"/>
                </a:cxn>
                <a:cxn ang="0">
                  <a:pos x="2" y="23"/>
                </a:cxn>
                <a:cxn ang="0">
                  <a:pos x="6" y="19"/>
                </a:cxn>
                <a:cxn ang="0">
                  <a:pos x="9" y="16"/>
                </a:cxn>
                <a:cxn ang="0">
                  <a:pos x="17" y="6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14" h="67">
                  <a:moveTo>
                    <a:pt x="23" y="0"/>
                  </a:moveTo>
                  <a:lnTo>
                    <a:pt x="28" y="4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8" y="25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9" y="31"/>
                  </a:lnTo>
                  <a:lnTo>
                    <a:pt x="53" y="27"/>
                  </a:lnTo>
                  <a:lnTo>
                    <a:pt x="59" y="23"/>
                  </a:lnTo>
                  <a:lnTo>
                    <a:pt x="64" y="18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82" y="14"/>
                  </a:lnTo>
                  <a:lnTo>
                    <a:pt x="89" y="18"/>
                  </a:lnTo>
                  <a:lnTo>
                    <a:pt x="97" y="25"/>
                  </a:lnTo>
                  <a:lnTo>
                    <a:pt x="101" y="29"/>
                  </a:lnTo>
                  <a:lnTo>
                    <a:pt x="104" y="35"/>
                  </a:lnTo>
                  <a:lnTo>
                    <a:pt x="106" y="40"/>
                  </a:lnTo>
                  <a:lnTo>
                    <a:pt x="108" y="46"/>
                  </a:lnTo>
                  <a:lnTo>
                    <a:pt x="110" y="50"/>
                  </a:lnTo>
                  <a:lnTo>
                    <a:pt x="112" y="56"/>
                  </a:lnTo>
                  <a:lnTo>
                    <a:pt x="112" y="59"/>
                  </a:lnTo>
                  <a:lnTo>
                    <a:pt x="114" y="65"/>
                  </a:lnTo>
                  <a:lnTo>
                    <a:pt x="104" y="67"/>
                  </a:lnTo>
                  <a:lnTo>
                    <a:pt x="97" y="67"/>
                  </a:lnTo>
                  <a:lnTo>
                    <a:pt x="89" y="65"/>
                  </a:lnTo>
                  <a:lnTo>
                    <a:pt x="83" y="59"/>
                  </a:lnTo>
                  <a:lnTo>
                    <a:pt x="80" y="52"/>
                  </a:lnTo>
                  <a:lnTo>
                    <a:pt x="76" y="44"/>
                  </a:lnTo>
                  <a:lnTo>
                    <a:pt x="76" y="37"/>
                  </a:lnTo>
                  <a:lnTo>
                    <a:pt x="80" y="29"/>
                  </a:lnTo>
                  <a:lnTo>
                    <a:pt x="74" y="27"/>
                  </a:lnTo>
                  <a:lnTo>
                    <a:pt x="70" y="29"/>
                  </a:lnTo>
                  <a:lnTo>
                    <a:pt x="66" y="31"/>
                  </a:lnTo>
                  <a:lnTo>
                    <a:pt x="63" y="33"/>
                  </a:lnTo>
                  <a:lnTo>
                    <a:pt x="55" y="38"/>
                  </a:lnTo>
                  <a:lnTo>
                    <a:pt x="49" y="46"/>
                  </a:lnTo>
                  <a:lnTo>
                    <a:pt x="42" y="50"/>
                  </a:lnTo>
                  <a:lnTo>
                    <a:pt x="36" y="56"/>
                  </a:lnTo>
                  <a:lnTo>
                    <a:pt x="26" y="56"/>
                  </a:lnTo>
                  <a:lnTo>
                    <a:pt x="19" y="54"/>
                  </a:lnTo>
                  <a:lnTo>
                    <a:pt x="17" y="46"/>
                  </a:lnTo>
                  <a:lnTo>
                    <a:pt x="11" y="38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9" y="16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8" name="Freeform 40"/>
            <p:cNvSpPr>
              <a:spLocks/>
            </p:cNvSpPr>
            <p:nvPr/>
          </p:nvSpPr>
          <p:spPr bwMode="auto">
            <a:xfrm>
              <a:off x="7475116" y="2732931"/>
              <a:ext cx="30163" cy="444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4"/>
                </a:cxn>
                <a:cxn ang="0">
                  <a:pos x="21" y="7"/>
                </a:cxn>
                <a:cxn ang="0">
                  <a:pos x="21" y="13"/>
                </a:cxn>
                <a:cxn ang="0">
                  <a:pos x="21" y="19"/>
                </a:cxn>
                <a:cxn ang="0">
                  <a:pos x="19" y="23"/>
                </a:cxn>
                <a:cxn ang="0">
                  <a:pos x="17" y="30"/>
                </a:cxn>
                <a:cxn ang="0">
                  <a:pos x="15" y="36"/>
                </a:cxn>
                <a:cxn ang="0">
                  <a:pos x="15" y="42"/>
                </a:cxn>
                <a:cxn ang="0">
                  <a:pos x="21" y="40"/>
                </a:cxn>
                <a:cxn ang="0">
                  <a:pos x="29" y="43"/>
                </a:cxn>
                <a:cxn ang="0">
                  <a:pos x="34" y="45"/>
                </a:cxn>
                <a:cxn ang="0">
                  <a:pos x="38" y="49"/>
                </a:cxn>
                <a:cxn ang="0">
                  <a:pos x="32" y="53"/>
                </a:cxn>
                <a:cxn ang="0">
                  <a:pos x="27" y="55"/>
                </a:cxn>
                <a:cxn ang="0">
                  <a:pos x="23" y="55"/>
                </a:cxn>
                <a:cxn ang="0">
                  <a:pos x="17" y="55"/>
                </a:cxn>
                <a:cxn ang="0">
                  <a:pos x="13" y="53"/>
                </a:cxn>
                <a:cxn ang="0">
                  <a:pos x="10" y="51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8" y="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8" h="55">
                  <a:moveTo>
                    <a:pt x="13" y="0"/>
                  </a:moveTo>
                  <a:lnTo>
                    <a:pt x="17" y="4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7" y="30"/>
                  </a:lnTo>
                  <a:lnTo>
                    <a:pt x="15" y="36"/>
                  </a:lnTo>
                  <a:lnTo>
                    <a:pt x="15" y="42"/>
                  </a:lnTo>
                  <a:lnTo>
                    <a:pt x="21" y="40"/>
                  </a:lnTo>
                  <a:lnTo>
                    <a:pt x="29" y="43"/>
                  </a:lnTo>
                  <a:lnTo>
                    <a:pt x="34" y="45"/>
                  </a:lnTo>
                  <a:lnTo>
                    <a:pt x="38" y="49"/>
                  </a:lnTo>
                  <a:lnTo>
                    <a:pt x="32" y="53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9" name="Freeform 57"/>
            <p:cNvSpPr>
              <a:spLocks/>
            </p:cNvSpPr>
            <p:nvPr/>
          </p:nvSpPr>
          <p:spPr bwMode="auto">
            <a:xfrm>
              <a:off x="7667203" y="2648793"/>
              <a:ext cx="500063" cy="160338"/>
            </a:xfrm>
            <a:custGeom>
              <a:avLst/>
              <a:gdLst/>
              <a:ahLst/>
              <a:cxnLst>
                <a:cxn ang="0">
                  <a:pos x="348" y="23"/>
                </a:cxn>
                <a:cxn ang="0">
                  <a:pos x="388" y="50"/>
                </a:cxn>
                <a:cxn ang="0">
                  <a:pos x="432" y="74"/>
                </a:cxn>
                <a:cxn ang="0">
                  <a:pos x="476" y="95"/>
                </a:cxn>
                <a:cxn ang="0">
                  <a:pos x="521" y="120"/>
                </a:cxn>
                <a:cxn ang="0">
                  <a:pos x="556" y="137"/>
                </a:cxn>
                <a:cxn ang="0">
                  <a:pos x="575" y="141"/>
                </a:cxn>
                <a:cxn ang="0">
                  <a:pos x="588" y="152"/>
                </a:cxn>
                <a:cxn ang="0">
                  <a:pos x="597" y="170"/>
                </a:cxn>
                <a:cxn ang="0">
                  <a:pos x="611" y="185"/>
                </a:cxn>
                <a:cxn ang="0">
                  <a:pos x="630" y="194"/>
                </a:cxn>
                <a:cxn ang="0">
                  <a:pos x="613" y="202"/>
                </a:cxn>
                <a:cxn ang="0">
                  <a:pos x="592" y="190"/>
                </a:cxn>
                <a:cxn ang="0">
                  <a:pos x="576" y="177"/>
                </a:cxn>
                <a:cxn ang="0">
                  <a:pos x="561" y="170"/>
                </a:cxn>
                <a:cxn ang="0">
                  <a:pos x="538" y="166"/>
                </a:cxn>
                <a:cxn ang="0">
                  <a:pos x="506" y="152"/>
                </a:cxn>
                <a:cxn ang="0">
                  <a:pos x="470" y="143"/>
                </a:cxn>
                <a:cxn ang="0">
                  <a:pos x="434" y="133"/>
                </a:cxn>
                <a:cxn ang="0">
                  <a:pos x="402" y="120"/>
                </a:cxn>
                <a:cxn ang="0">
                  <a:pos x="375" y="93"/>
                </a:cxn>
                <a:cxn ang="0">
                  <a:pos x="333" y="86"/>
                </a:cxn>
                <a:cxn ang="0">
                  <a:pos x="293" y="90"/>
                </a:cxn>
                <a:cxn ang="0">
                  <a:pos x="251" y="95"/>
                </a:cxn>
                <a:cxn ang="0">
                  <a:pos x="209" y="99"/>
                </a:cxn>
                <a:cxn ang="0">
                  <a:pos x="166" y="97"/>
                </a:cxn>
                <a:cxn ang="0">
                  <a:pos x="133" y="97"/>
                </a:cxn>
                <a:cxn ang="0">
                  <a:pos x="105" y="105"/>
                </a:cxn>
                <a:cxn ang="0">
                  <a:pos x="76" y="111"/>
                </a:cxn>
                <a:cxn ang="0">
                  <a:pos x="48" y="114"/>
                </a:cxn>
                <a:cxn ang="0">
                  <a:pos x="19" y="122"/>
                </a:cxn>
                <a:cxn ang="0">
                  <a:pos x="6" y="118"/>
                </a:cxn>
                <a:cxn ang="0">
                  <a:pos x="29" y="99"/>
                </a:cxn>
                <a:cxn ang="0">
                  <a:pos x="55" y="88"/>
                </a:cxn>
                <a:cxn ang="0">
                  <a:pos x="84" y="80"/>
                </a:cxn>
                <a:cxn ang="0">
                  <a:pos x="116" y="73"/>
                </a:cxn>
                <a:cxn ang="0">
                  <a:pos x="147" y="67"/>
                </a:cxn>
                <a:cxn ang="0">
                  <a:pos x="181" y="59"/>
                </a:cxn>
                <a:cxn ang="0">
                  <a:pos x="215" y="52"/>
                </a:cxn>
                <a:cxn ang="0">
                  <a:pos x="251" y="42"/>
                </a:cxn>
                <a:cxn ang="0">
                  <a:pos x="284" y="29"/>
                </a:cxn>
                <a:cxn ang="0">
                  <a:pos x="316" y="8"/>
                </a:cxn>
              </a:cxnLst>
              <a:rect l="0" t="0" r="r" b="b"/>
              <a:pathLst>
                <a:path w="630" h="202">
                  <a:moveTo>
                    <a:pt x="325" y="0"/>
                  </a:moveTo>
                  <a:lnTo>
                    <a:pt x="335" y="12"/>
                  </a:lnTo>
                  <a:lnTo>
                    <a:pt x="348" y="23"/>
                  </a:lnTo>
                  <a:lnTo>
                    <a:pt x="362" y="33"/>
                  </a:lnTo>
                  <a:lnTo>
                    <a:pt x="375" y="42"/>
                  </a:lnTo>
                  <a:lnTo>
                    <a:pt x="388" y="50"/>
                  </a:lnTo>
                  <a:lnTo>
                    <a:pt x="402" y="59"/>
                  </a:lnTo>
                  <a:lnTo>
                    <a:pt x="417" y="67"/>
                  </a:lnTo>
                  <a:lnTo>
                    <a:pt x="432" y="74"/>
                  </a:lnTo>
                  <a:lnTo>
                    <a:pt x="447" y="80"/>
                  </a:lnTo>
                  <a:lnTo>
                    <a:pt x="462" y="88"/>
                  </a:lnTo>
                  <a:lnTo>
                    <a:pt x="476" y="95"/>
                  </a:lnTo>
                  <a:lnTo>
                    <a:pt x="491" y="103"/>
                  </a:lnTo>
                  <a:lnTo>
                    <a:pt x="506" y="111"/>
                  </a:lnTo>
                  <a:lnTo>
                    <a:pt x="521" y="120"/>
                  </a:lnTo>
                  <a:lnTo>
                    <a:pt x="535" y="130"/>
                  </a:lnTo>
                  <a:lnTo>
                    <a:pt x="550" y="139"/>
                  </a:lnTo>
                  <a:lnTo>
                    <a:pt x="556" y="137"/>
                  </a:lnTo>
                  <a:lnTo>
                    <a:pt x="563" y="137"/>
                  </a:lnTo>
                  <a:lnTo>
                    <a:pt x="569" y="139"/>
                  </a:lnTo>
                  <a:lnTo>
                    <a:pt x="575" y="141"/>
                  </a:lnTo>
                  <a:lnTo>
                    <a:pt x="578" y="143"/>
                  </a:lnTo>
                  <a:lnTo>
                    <a:pt x="582" y="149"/>
                  </a:lnTo>
                  <a:lnTo>
                    <a:pt x="588" y="152"/>
                  </a:lnTo>
                  <a:lnTo>
                    <a:pt x="592" y="158"/>
                  </a:lnTo>
                  <a:lnTo>
                    <a:pt x="595" y="164"/>
                  </a:lnTo>
                  <a:lnTo>
                    <a:pt x="597" y="170"/>
                  </a:lnTo>
                  <a:lnTo>
                    <a:pt x="601" y="173"/>
                  </a:lnTo>
                  <a:lnTo>
                    <a:pt x="607" y="179"/>
                  </a:lnTo>
                  <a:lnTo>
                    <a:pt x="611" y="185"/>
                  </a:lnTo>
                  <a:lnTo>
                    <a:pt x="616" y="189"/>
                  </a:lnTo>
                  <a:lnTo>
                    <a:pt x="622" y="192"/>
                  </a:lnTo>
                  <a:lnTo>
                    <a:pt x="630" y="194"/>
                  </a:lnTo>
                  <a:lnTo>
                    <a:pt x="624" y="198"/>
                  </a:lnTo>
                  <a:lnTo>
                    <a:pt x="618" y="202"/>
                  </a:lnTo>
                  <a:lnTo>
                    <a:pt x="613" y="202"/>
                  </a:lnTo>
                  <a:lnTo>
                    <a:pt x="609" y="202"/>
                  </a:lnTo>
                  <a:lnTo>
                    <a:pt x="599" y="196"/>
                  </a:lnTo>
                  <a:lnTo>
                    <a:pt x="592" y="190"/>
                  </a:lnTo>
                  <a:lnTo>
                    <a:pt x="586" y="185"/>
                  </a:lnTo>
                  <a:lnTo>
                    <a:pt x="582" y="181"/>
                  </a:lnTo>
                  <a:lnTo>
                    <a:pt x="576" y="177"/>
                  </a:lnTo>
                  <a:lnTo>
                    <a:pt x="573" y="175"/>
                  </a:lnTo>
                  <a:lnTo>
                    <a:pt x="567" y="171"/>
                  </a:lnTo>
                  <a:lnTo>
                    <a:pt x="561" y="170"/>
                  </a:lnTo>
                  <a:lnTo>
                    <a:pt x="556" y="170"/>
                  </a:lnTo>
                  <a:lnTo>
                    <a:pt x="552" y="171"/>
                  </a:lnTo>
                  <a:lnTo>
                    <a:pt x="538" y="166"/>
                  </a:lnTo>
                  <a:lnTo>
                    <a:pt x="529" y="160"/>
                  </a:lnTo>
                  <a:lnTo>
                    <a:pt x="516" y="154"/>
                  </a:lnTo>
                  <a:lnTo>
                    <a:pt x="506" y="152"/>
                  </a:lnTo>
                  <a:lnTo>
                    <a:pt x="493" y="149"/>
                  </a:lnTo>
                  <a:lnTo>
                    <a:pt x="481" y="147"/>
                  </a:lnTo>
                  <a:lnTo>
                    <a:pt x="470" y="143"/>
                  </a:lnTo>
                  <a:lnTo>
                    <a:pt x="459" y="141"/>
                  </a:lnTo>
                  <a:lnTo>
                    <a:pt x="445" y="137"/>
                  </a:lnTo>
                  <a:lnTo>
                    <a:pt x="434" y="133"/>
                  </a:lnTo>
                  <a:lnTo>
                    <a:pt x="422" y="130"/>
                  </a:lnTo>
                  <a:lnTo>
                    <a:pt x="413" y="126"/>
                  </a:lnTo>
                  <a:lnTo>
                    <a:pt x="402" y="120"/>
                  </a:lnTo>
                  <a:lnTo>
                    <a:pt x="392" y="112"/>
                  </a:lnTo>
                  <a:lnTo>
                    <a:pt x="382" y="103"/>
                  </a:lnTo>
                  <a:lnTo>
                    <a:pt x="375" y="93"/>
                  </a:lnTo>
                  <a:lnTo>
                    <a:pt x="360" y="90"/>
                  </a:lnTo>
                  <a:lnTo>
                    <a:pt x="346" y="88"/>
                  </a:lnTo>
                  <a:lnTo>
                    <a:pt x="333" y="86"/>
                  </a:lnTo>
                  <a:lnTo>
                    <a:pt x="320" y="88"/>
                  </a:lnTo>
                  <a:lnTo>
                    <a:pt x="305" y="88"/>
                  </a:lnTo>
                  <a:lnTo>
                    <a:pt x="293" y="90"/>
                  </a:lnTo>
                  <a:lnTo>
                    <a:pt x="278" y="90"/>
                  </a:lnTo>
                  <a:lnTo>
                    <a:pt x="265" y="93"/>
                  </a:lnTo>
                  <a:lnTo>
                    <a:pt x="251" y="95"/>
                  </a:lnTo>
                  <a:lnTo>
                    <a:pt x="236" y="97"/>
                  </a:lnTo>
                  <a:lnTo>
                    <a:pt x="223" y="97"/>
                  </a:lnTo>
                  <a:lnTo>
                    <a:pt x="209" y="99"/>
                  </a:lnTo>
                  <a:lnTo>
                    <a:pt x="194" y="97"/>
                  </a:lnTo>
                  <a:lnTo>
                    <a:pt x="181" y="97"/>
                  </a:lnTo>
                  <a:lnTo>
                    <a:pt x="166" y="97"/>
                  </a:lnTo>
                  <a:lnTo>
                    <a:pt x="152" y="93"/>
                  </a:lnTo>
                  <a:lnTo>
                    <a:pt x="143" y="95"/>
                  </a:lnTo>
                  <a:lnTo>
                    <a:pt x="133" y="97"/>
                  </a:lnTo>
                  <a:lnTo>
                    <a:pt x="124" y="99"/>
                  </a:lnTo>
                  <a:lnTo>
                    <a:pt x="116" y="103"/>
                  </a:lnTo>
                  <a:lnTo>
                    <a:pt x="105" y="105"/>
                  </a:lnTo>
                  <a:lnTo>
                    <a:pt x="95" y="105"/>
                  </a:lnTo>
                  <a:lnTo>
                    <a:pt x="86" y="107"/>
                  </a:lnTo>
                  <a:lnTo>
                    <a:pt x="76" y="111"/>
                  </a:lnTo>
                  <a:lnTo>
                    <a:pt x="67" y="111"/>
                  </a:lnTo>
                  <a:lnTo>
                    <a:pt x="57" y="112"/>
                  </a:lnTo>
                  <a:lnTo>
                    <a:pt x="48" y="114"/>
                  </a:lnTo>
                  <a:lnTo>
                    <a:pt x="38" y="116"/>
                  </a:lnTo>
                  <a:lnTo>
                    <a:pt x="29" y="118"/>
                  </a:lnTo>
                  <a:lnTo>
                    <a:pt x="19" y="122"/>
                  </a:lnTo>
                  <a:lnTo>
                    <a:pt x="10" y="124"/>
                  </a:lnTo>
                  <a:lnTo>
                    <a:pt x="0" y="126"/>
                  </a:lnTo>
                  <a:lnTo>
                    <a:pt x="6" y="118"/>
                  </a:lnTo>
                  <a:lnTo>
                    <a:pt x="14" y="111"/>
                  </a:lnTo>
                  <a:lnTo>
                    <a:pt x="21" y="105"/>
                  </a:lnTo>
                  <a:lnTo>
                    <a:pt x="29" y="99"/>
                  </a:lnTo>
                  <a:lnTo>
                    <a:pt x="36" y="95"/>
                  </a:lnTo>
                  <a:lnTo>
                    <a:pt x="46" y="92"/>
                  </a:lnTo>
                  <a:lnTo>
                    <a:pt x="55" y="88"/>
                  </a:lnTo>
                  <a:lnTo>
                    <a:pt x="65" y="86"/>
                  </a:lnTo>
                  <a:lnTo>
                    <a:pt x="75" y="82"/>
                  </a:lnTo>
                  <a:lnTo>
                    <a:pt x="84" y="80"/>
                  </a:lnTo>
                  <a:lnTo>
                    <a:pt x="95" y="78"/>
                  </a:lnTo>
                  <a:lnTo>
                    <a:pt x="105" y="76"/>
                  </a:lnTo>
                  <a:lnTo>
                    <a:pt x="116" y="73"/>
                  </a:lnTo>
                  <a:lnTo>
                    <a:pt x="126" y="71"/>
                  </a:lnTo>
                  <a:lnTo>
                    <a:pt x="135" y="69"/>
                  </a:lnTo>
                  <a:lnTo>
                    <a:pt x="147" y="67"/>
                  </a:lnTo>
                  <a:lnTo>
                    <a:pt x="158" y="65"/>
                  </a:lnTo>
                  <a:lnTo>
                    <a:pt x="170" y="61"/>
                  </a:lnTo>
                  <a:lnTo>
                    <a:pt x="181" y="59"/>
                  </a:lnTo>
                  <a:lnTo>
                    <a:pt x="192" y="57"/>
                  </a:lnTo>
                  <a:lnTo>
                    <a:pt x="204" y="55"/>
                  </a:lnTo>
                  <a:lnTo>
                    <a:pt x="215" y="52"/>
                  </a:lnTo>
                  <a:lnTo>
                    <a:pt x="227" y="50"/>
                  </a:lnTo>
                  <a:lnTo>
                    <a:pt x="240" y="48"/>
                  </a:lnTo>
                  <a:lnTo>
                    <a:pt x="251" y="42"/>
                  </a:lnTo>
                  <a:lnTo>
                    <a:pt x="261" y="38"/>
                  </a:lnTo>
                  <a:lnTo>
                    <a:pt x="272" y="33"/>
                  </a:lnTo>
                  <a:lnTo>
                    <a:pt x="284" y="29"/>
                  </a:lnTo>
                  <a:lnTo>
                    <a:pt x="293" y="21"/>
                  </a:lnTo>
                  <a:lnTo>
                    <a:pt x="305" y="15"/>
                  </a:lnTo>
                  <a:lnTo>
                    <a:pt x="316" y="8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8F85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0" name="Freeform 97"/>
            <p:cNvSpPr>
              <a:spLocks/>
            </p:cNvSpPr>
            <p:nvPr/>
          </p:nvSpPr>
          <p:spPr bwMode="auto">
            <a:xfrm>
              <a:off x="6922666" y="2194768"/>
              <a:ext cx="9525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0" y="4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3" h="8">
                  <a:moveTo>
                    <a:pt x="4" y="2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1" name="Freeform 117"/>
            <p:cNvSpPr>
              <a:spLocks/>
            </p:cNvSpPr>
            <p:nvPr/>
          </p:nvSpPr>
          <p:spPr bwMode="auto">
            <a:xfrm>
              <a:off x="6967116" y="2691656"/>
              <a:ext cx="14288" cy="95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3"/>
                </a:cxn>
                <a:cxn ang="0">
                  <a:pos x="17" y="7"/>
                </a:cxn>
                <a:cxn ang="0">
                  <a:pos x="15" y="11"/>
                </a:cxn>
                <a:cxn ang="0">
                  <a:pos x="10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7" h="13">
                  <a:moveTo>
                    <a:pt x="10" y="0"/>
                  </a:moveTo>
                  <a:lnTo>
                    <a:pt x="15" y="3"/>
                  </a:lnTo>
                  <a:lnTo>
                    <a:pt x="17" y="7"/>
                  </a:lnTo>
                  <a:lnTo>
                    <a:pt x="15" y="11"/>
                  </a:lnTo>
                  <a:lnTo>
                    <a:pt x="10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2" name="Freeform 140"/>
            <p:cNvSpPr>
              <a:spLocks/>
            </p:cNvSpPr>
            <p:nvPr/>
          </p:nvSpPr>
          <p:spPr bwMode="auto">
            <a:xfrm>
              <a:off x="8362528" y="2291606"/>
              <a:ext cx="14288" cy="238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5"/>
                </a:cxn>
                <a:cxn ang="0">
                  <a:pos x="17" y="13"/>
                </a:cxn>
                <a:cxn ang="0">
                  <a:pos x="17" y="22"/>
                </a:cxn>
                <a:cxn ang="0">
                  <a:pos x="15" y="28"/>
                </a:cxn>
                <a:cxn ang="0">
                  <a:pos x="13" y="30"/>
                </a:cxn>
                <a:cxn ang="0">
                  <a:pos x="11" y="30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2" y="15"/>
                </a:cxn>
                <a:cxn ang="0">
                  <a:pos x="6" y="11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7" h="30">
                  <a:moveTo>
                    <a:pt x="13" y="0"/>
                  </a:moveTo>
                  <a:lnTo>
                    <a:pt x="15" y="5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3" name="Freeform 142"/>
            <p:cNvSpPr>
              <a:spLocks/>
            </p:cNvSpPr>
            <p:nvPr/>
          </p:nvSpPr>
          <p:spPr bwMode="auto">
            <a:xfrm>
              <a:off x="8449841" y="2331293"/>
              <a:ext cx="65088" cy="952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7" y="0"/>
                </a:cxn>
                <a:cxn ang="0">
                  <a:pos x="72" y="2"/>
                </a:cxn>
                <a:cxn ang="0">
                  <a:pos x="78" y="2"/>
                </a:cxn>
                <a:cxn ang="0">
                  <a:pos x="84" y="4"/>
                </a:cxn>
                <a:cxn ang="0">
                  <a:pos x="78" y="4"/>
                </a:cxn>
                <a:cxn ang="0">
                  <a:pos x="72" y="6"/>
                </a:cxn>
                <a:cxn ang="0">
                  <a:pos x="67" y="6"/>
                </a:cxn>
                <a:cxn ang="0">
                  <a:pos x="63" y="8"/>
                </a:cxn>
                <a:cxn ang="0">
                  <a:pos x="57" y="8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11"/>
                </a:cxn>
                <a:cxn ang="0">
                  <a:pos x="36" y="11"/>
                </a:cxn>
                <a:cxn ang="0">
                  <a:pos x="31" y="13"/>
                </a:cxn>
                <a:cxn ang="0">
                  <a:pos x="27" y="13"/>
                </a:cxn>
                <a:cxn ang="0">
                  <a:pos x="21" y="13"/>
                </a:cxn>
                <a:cxn ang="0">
                  <a:pos x="15" y="13"/>
                </a:cxn>
                <a:cxn ang="0">
                  <a:pos x="10" y="13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8" y="6"/>
                </a:cxn>
                <a:cxn ang="0">
                  <a:pos x="15" y="6"/>
                </a:cxn>
                <a:cxn ang="0">
                  <a:pos x="23" y="4"/>
                </a:cxn>
                <a:cxn ang="0">
                  <a:pos x="31" y="4"/>
                </a:cxn>
                <a:cxn ang="0">
                  <a:pos x="38" y="2"/>
                </a:cxn>
                <a:cxn ang="0">
                  <a:pos x="48" y="2"/>
                </a:cxn>
                <a:cxn ang="0">
                  <a:pos x="5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84" h="13">
                  <a:moveTo>
                    <a:pt x="65" y="0"/>
                  </a:moveTo>
                  <a:lnTo>
                    <a:pt x="67" y="0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15" y="13"/>
                  </a:lnTo>
                  <a:lnTo>
                    <a:pt x="10" y="13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8" y="6"/>
                  </a:lnTo>
                  <a:lnTo>
                    <a:pt x="15" y="6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8" y="2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25" name="Oval 140"/>
          <p:cNvSpPr>
            <a:spLocks noChangeArrowheads="1"/>
          </p:cNvSpPr>
          <p:nvPr/>
        </p:nvSpPr>
        <p:spPr bwMode="auto">
          <a:xfrm>
            <a:off x="6518632" y="2240868"/>
            <a:ext cx="180019" cy="18002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1" name="Oval 140"/>
          <p:cNvSpPr>
            <a:spLocks noChangeArrowheads="1"/>
          </p:cNvSpPr>
          <p:nvPr/>
        </p:nvSpPr>
        <p:spPr bwMode="auto">
          <a:xfrm>
            <a:off x="5726544" y="2708920"/>
            <a:ext cx="180019" cy="18002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2" name="Oval 140"/>
          <p:cNvSpPr>
            <a:spLocks noChangeArrowheads="1"/>
          </p:cNvSpPr>
          <p:nvPr/>
        </p:nvSpPr>
        <p:spPr bwMode="auto">
          <a:xfrm>
            <a:off x="6302608" y="2852936"/>
            <a:ext cx="180019" cy="18002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3" name="Oval 140"/>
          <p:cNvSpPr>
            <a:spLocks noChangeArrowheads="1"/>
          </p:cNvSpPr>
          <p:nvPr/>
        </p:nvSpPr>
        <p:spPr bwMode="auto">
          <a:xfrm>
            <a:off x="6230600" y="2384884"/>
            <a:ext cx="180019" cy="18002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5798552" y="2456892"/>
            <a:ext cx="864096" cy="720080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81"/>
          <p:cNvGrpSpPr/>
          <p:nvPr/>
        </p:nvGrpSpPr>
        <p:grpSpPr>
          <a:xfrm>
            <a:off x="5832140" y="1808820"/>
            <a:ext cx="720079" cy="684076"/>
            <a:chOff x="1019175" y="3125788"/>
            <a:chExt cx="854075" cy="844550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 bwMode="auto">
            <a:xfrm>
              <a:off x="1019175" y="3125788"/>
              <a:ext cx="854075" cy="844550"/>
              <a:chOff x="642" y="1969"/>
              <a:chExt cx="538" cy="532"/>
            </a:xfrm>
          </p:grpSpPr>
          <p:sp>
            <p:nvSpPr>
              <p:cNvPr id="6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642" y="1969"/>
                <a:ext cx="538" cy="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2" name="Freeform 7"/>
              <p:cNvSpPr>
                <a:spLocks noEditPoints="1"/>
              </p:cNvSpPr>
              <p:nvPr/>
            </p:nvSpPr>
            <p:spPr bwMode="auto">
              <a:xfrm>
                <a:off x="747" y="2115"/>
                <a:ext cx="277" cy="277"/>
              </a:xfrm>
              <a:custGeom>
                <a:avLst/>
                <a:gdLst/>
                <a:ahLst/>
                <a:cxnLst>
                  <a:cxn ang="0">
                    <a:pos x="221" y="6"/>
                  </a:cxn>
                  <a:cxn ang="0">
                    <a:pos x="145" y="34"/>
                  </a:cxn>
                  <a:cxn ang="0">
                    <a:pos x="82" y="81"/>
                  </a:cxn>
                  <a:cxn ang="0">
                    <a:pos x="33" y="145"/>
                  </a:cxn>
                  <a:cxn ang="0">
                    <a:pos x="6" y="221"/>
                  </a:cxn>
                  <a:cxn ang="0">
                    <a:pos x="1" y="305"/>
                  </a:cxn>
                  <a:cxn ang="0">
                    <a:pos x="22" y="385"/>
                  </a:cxn>
                  <a:cxn ang="0">
                    <a:pos x="63" y="453"/>
                  </a:cxn>
                  <a:cxn ang="0">
                    <a:pos x="122" y="507"/>
                  </a:cxn>
                  <a:cxn ang="0">
                    <a:pos x="195" y="542"/>
                  </a:cxn>
                  <a:cxn ang="0">
                    <a:pos x="277" y="554"/>
                  </a:cxn>
                  <a:cxn ang="0">
                    <a:pos x="360" y="542"/>
                  </a:cxn>
                  <a:cxn ang="0">
                    <a:pos x="432" y="507"/>
                  </a:cxn>
                  <a:cxn ang="0">
                    <a:pos x="491" y="453"/>
                  </a:cxn>
                  <a:cxn ang="0">
                    <a:pos x="532" y="385"/>
                  </a:cxn>
                  <a:cxn ang="0">
                    <a:pos x="553" y="305"/>
                  </a:cxn>
                  <a:cxn ang="0">
                    <a:pos x="548" y="221"/>
                  </a:cxn>
                  <a:cxn ang="0">
                    <a:pos x="521" y="145"/>
                  </a:cxn>
                  <a:cxn ang="0">
                    <a:pos x="473" y="81"/>
                  </a:cxn>
                  <a:cxn ang="0">
                    <a:pos x="410" y="34"/>
                  </a:cxn>
                  <a:cxn ang="0">
                    <a:pos x="333" y="6"/>
                  </a:cxn>
                  <a:cxn ang="0">
                    <a:pos x="470" y="453"/>
                  </a:cxn>
                  <a:cxn ang="0">
                    <a:pos x="453" y="470"/>
                  </a:cxn>
                  <a:cxn ang="0">
                    <a:pos x="398" y="508"/>
                  </a:cxn>
                  <a:cxn ang="0">
                    <a:pos x="335" y="531"/>
                  </a:cxn>
                  <a:cxn ang="0">
                    <a:pos x="289" y="490"/>
                  </a:cxn>
                  <a:cxn ang="0">
                    <a:pos x="243" y="536"/>
                  </a:cxn>
                  <a:cxn ang="0">
                    <a:pos x="177" y="517"/>
                  </a:cxn>
                  <a:cxn ang="0">
                    <a:pos x="120" y="484"/>
                  </a:cxn>
                  <a:cxn ang="0">
                    <a:pos x="120" y="419"/>
                  </a:cxn>
                  <a:cxn ang="0">
                    <a:pos x="57" y="418"/>
                  </a:cxn>
                  <a:cxn ang="0">
                    <a:pos x="29" y="358"/>
                  </a:cxn>
                  <a:cxn ang="0">
                    <a:pos x="17" y="291"/>
                  </a:cxn>
                  <a:cxn ang="0">
                    <a:pos x="17" y="266"/>
                  </a:cxn>
                  <a:cxn ang="0">
                    <a:pos x="29" y="198"/>
                  </a:cxn>
                  <a:cxn ang="0">
                    <a:pos x="57" y="137"/>
                  </a:cxn>
                  <a:cxn ang="0">
                    <a:pos x="120" y="137"/>
                  </a:cxn>
                  <a:cxn ang="0">
                    <a:pos x="118" y="71"/>
                  </a:cxn>
                  <a:cxn ang="0">
                    <a:pos x="176" y="37"/>
                  </a:cxn>
                  <a:cxn ang="0">
                    <a:pos x="243" y="19"/>
                  </a:cxn>
                  <a:cxn ang="0">
                    <a:pos x="289" y="66"/>
                  </a:cxn>
                  <a:cxn ang="0">
                    <a:pos x="335" y="23"/>
                  </a:cxn>
                  <a:cxn ang="0">
                    <a:pos x="400" y="46"/>
                  </a:cxn>
                  <a:cxn ang="0">
                    <a:pos x="454" y="84"/>
                  </a:cxn>
                  <a:cxn ang="0">
                    <a:pos x="471" y="102"/>
                  </a:cxn>
                  <a:cxn ang="0">
                    <a:pos x="509" y="156"/>
                  </a:cxn>
                  <a:cxn ang="0">
                    <a:pos x="532" y="220"/>
                  </a:cxn>
                  <a:cxn ang="0">
                    <a:pos x="487" y="266"/>
                  </a:cxn>
                  <a:cxn ang="0">
                    <a:pos x="536" y="314"/>
                  </a:cxn>
                  <a:cxn ang="0">
                    <a:pos x="518" y="379"/>
                  </a:cxn>
                  <a:cxn ang="0">
                    <a:pos x="484" y="437"/>
                  </a:cxn>
                </a:cxnLst>
                <a:rect l="0" t="0" r="r" b="b"/>
                <a:pathLst>
                  <a:path w="554" h="554">
                    <a:moveTo>
                      <a:pt x="277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5" y="13"/>
                    </a:lnTo>
                    <a:lnTo>
                      <a:pt x="169" y="22"/>
                    </a:lnTo>
                    <a:lnTo>
                      <a:pt x="145" y="34"/>
                    </a:lnTo>
                    <a:lnTo>
                      <a:pt x="122" y="48"/>
                    </a:lnTo>
                    <a:lnTo>
                      <a:pt x="101" y="64"/>
                    </a:lnTo>
                    <a:lnTo>
                      <a:pt x="82" y="81"/>
                    </a:lnTo>
                    <a:lnTo>
                      <a:pt x="63" y="102"/>
                    </a:lnTo>
                    <a:lnTo>
                      <a:pt x="47" y="122"/>
                    </a:lnTo>
                    <a:lnTo>
                      <a:pt x="33" y="145"/>
                    </a:lnTo>
                    <a:lnTo>
                      <a:pt x="22" y="170"/>
                    </a:lnTo>
                    <a:lnTo>
                      <a:pt x="12" y="195"/>
                    </a:lnTo>
                    <a:lnTo>
                      <a:pt x="6" y="221"/>
                    </a:lnTo>
                    <a:lnTo>
                      <a:pt x="1" y="249"/>
                    </a:lnTo>
                    <a:lnTo>
                      <a:pt x="0" y="277"/>
                    </a:lnTo>
                    <a:lnTo>
                      <a:pt x="1" y="305"/>
                    </a:lnTo>
                    <a:lnTo>
                      <a:pt x="6" y="333"/>
                    </a:lnTo>
                    <a:lnTo>
                      <a:pt x="12" y="360"/>
                    </a:lnTo>
                    <a:lnTo>
                      <a:pt x="22" y="385"/>
                    </a:lnTo>
                    <a:lnTo>
                      <a:pt x="33" y="409"/>
                    </a:lnTo>
                    <a:lnTo>
                      <a:pt x="47" y="432"/>
                    </a:lnTo>
                    <a:lnTo>
                      <a:pt x="63" y="453"/>
                    </a:lnTo>
                    <a:lnTo>
                      <a:pt x="82" y="472"/>
                    </a:lnTo>
                    <a:lnTo>
                      <a:pt x="101" y="491"/>
                    </a:lnTo>
                    <a:lnTo>
                      <a:pt x="122" y="507"/>
                    </a:lnTo>
                    <a:lnTo>
                      <a:pt x="145" y="521"/>
                    </a:lnTo>
                    <a:lnTo>
                      <a:pt x="169" y="532"/>
                    </a:lnTo>
                    <a:lnTo>
                      <a:pt x="195" y="542"/>
                    </a:lnTo>
                    <a:lnTo>
                      <a:pt x="221" y="548"/>
                    </a:lnTo>
                    <a:lnTo>
                      <a:pt x="249" y="553"/>
                    </a:lnTo>
                    <a:lnTo>
                      <a:pt x="277" y="554"/>
                    </a:lnTo>
                    <a:lnTo>
                      <a:pt x="306" y="553"/>
                    </a:lnTo>
                    <a:lnTo>
                      <a:pt x="333" y="548"/>
                    </a:lnTo>
                    <a:lnTo>
                      <a:pt x="360" y="542"/>
                    </a:lnTo>
                    <a:lnTo>
                      <a:pt x="386" y="532"/>
                    </a:lnTo>
                    <a:lnTo>
                      <a:pt x="410" y="521"/>
                    </a:lnTo>
                    <a:lnTo>
                      <a:pt x="432" y="507"/>
                    </a:lnTo>
                    <a:lnTo>
                      <a:pt x="454" y="491"/>
                    </a:lnTo>
                    <a:lnTo>
                      <a:pt x="473" y="472"/>
                    </a:lnTo>
                    <a:lnTo>
                      <a:pt x="491" y="453"/>
                    </a:lnTo>
                    <a:lnTo>
                      <a:pt x="507" y="432"/>
                    </a:lnTo>
                    <a:lnTo>
                      <a:pt x="521" y="409"/>
                    </a:lnTo>
                    <a:lnTo>
                      <a:pt x="532" y="385"/>
                    </a:lnTo>
                    <a:lnTo>
                      <a:pt x="541" y="360"/>
                    </a:lnTo>
                    <a:lnTo>
                      <a:pt x="548" y="333"/>
                    </a:lnTo>
                    <a:lnTo>
                      <a:pt x="553" y="305"/>
                    </a:lnTo>
                    <a:lnTo>
                      <a:pt x="554" y="277"/>
                    </a:lnTo>
                    <a:lnTo>
                      <a:pt x="553" y="249"/>
                    </a:lnTo>
                    <a:lnTo>
                      <a:pt x="548" y="221"/>
                    </a:lnTo>
                    <a:lnTo>
                      <a:pt x="541" y="195"/>
                    </a:lnTo>
                    <a:lnTo>
                      <a:pt x="532" y="170"/>
                    </a:lnTo>
                    <a:lnTo>
                      <a:pt x="521" y="145"/>
                    </a:lnTo>
                    <a:lnTo>
                      <a:pt x="507" y="122"/>
                    </a:lnTo>
                    <a:lnTo>
                      <a:pt x="491" y="102"/>
                    </a:lnTo>
                    <a:lnTo>
                      <a:pt x="473" y="81"/>
                    </a:lnTo>
                    <a:lnTo>
                      <a:pt x="454" y="64"/>
                    </a:lnTo>
                    <a:lnTo>
                      <a:pt x="432" y="48"/>
                    </a:lnTo>
                    <a:lnTo>
                      <a:pt x="410" y="34"/>
                    </a:lnTo>
                    <a:lnTo>
                      <a:pt x="386" y="22"/>
                    </a:lnTo>
                    <a:lnTo>
                      <a:pt x="360" y="13"/>
                    </a:lnTo>
                    <a:lnTo>
                      <a:pt x="333" y="6"/>
                    </a:lnTo>
                    <a:lnTo>
                      <a:pt x="306" y="1"/>
                    </a:lnTo>
                    <a:lnTo>
                      <a:pt x="277" y="0"/>
                    </a:lnTo>
                    <a:close/>
                    <a:moveTo>
                      <a:pt x="470" y="453"/>
                    </a:moveTo>
                    <a:lnTo>
                      <a:pt x="435" y="419"/>
                    </a:lnTo>
                    <a:lnTo>
                      <a:pt x="419" y="437"/>
                    </a:lnTo>
                    <a:lnTo>
                      <a:pt x="453" y="470"/>
                    </a:lnTo>
                    <a:lnTo>
                      <a:pt x="435" y="484"/>
                    </a:lnTo>
                    <a:lnTo>
                      <a:pt x="418" y="497"/>
                    </a:lnTo>
                    <a:lnTo>
                      <a:pt x="398" y="508"/>
                    </a:lnTo>
                    <a:lnTo>
                      <a:pt x="378" y="517"/>
                    </a:lnTo>
                    <a:lnTo>
                      <a:pt x="357" y="525"/>
                    </a:lnTo>
                    <a:lnTo>
                      <a:pt x="335" y="531"/>
                    </a:lnTo>
                    <a:lnTo>
                      <a:pt x="312" y="536"/>
                    </a:lnTo>
                    <a:lnTo>
                      <a:pt x="289" y="538"/>
                    </a:lnTo>
                    <a:lnTo>
                      <a:pt x="289" y="490"/>
                    </a:lnTo>
                    <a:lnTo>
                      <a:pt x="266" y="490"/>
                    </a:lnTo>
                    <a:lnTo>
                      <a:pt x="266" y="538"/>
                    </a:lnTo>
                    <a:lnTo>
                      <a:pt x="243" y="536"/>
                    </a:lnTo>
                    <a:lnTo>
                      <a:pt x="220" y="531"/>
                    </a:lnTo>
                    <a:lnTo>
                      <a:pt x="198" y="525"/>
                    </a:lnTo>
                    <a:lnTo>
                      <a:pt x="177" y="517"/>
                    </a:lnTo>
                    <a:lnTo>
                      <a:pt x="156" y="508"/>
                    </a:lnTo>
                    <a:lnTo>
                      <a:pt x="137" y="497"/>
                    </a:lnTo>
                    <a:lnTo>
                      <a:pt x="120" y="484"/>
                    </a:lnTo>
                    <a:lnTo>
                      <a:pt x="102" y="470"/>
                    </a:lnTo>
                    <a:lnTo>
                      <a:pt x="136" y="437"/>
                    </a:lnTo>
                    <a:lnTo>
                      <a:pt x="120" y="419"/>
                    </a:lnTo>
                    <a:lnTo>
                      <a:pt x="85" y="453"/>
                    </a:lnTo>
                    <a:lnTo>
                      <a:pt x="70" y="437"/>
                    </a:lnTo>
                    <a:lnTo>
                      <a:pt x="57" y="418"/>
                    </a:lnTo>
                    <a:lnTo>
                      <a:pt x="46" y="399"/>
                    </a:lnTo>
                    <a:lnTo>
                      <a:pt x="37" y="379"/>
                    </a:lnTo>
                    <a:lnTo>
                      <a:pt x="29" y="358"/>
                    </a:lnTo>
                    <a:lnTo>
                      <a:pt x="23" y="337"/>
                    </a:lnTo>
                    <a:lnTo>
                      <a:pt x="19" y="314"/>
                    </a:lnTo>
                    <a:lnTo>
                      <a:pt x="17" y="291"/>
                    </a:lnTo>
                    <a:lnTo>
                      <a:pt x="65" y="291"/>
                    </a:lnTo>
                    <a:lnTo>
                      <a:pt x="65" y="266"/>
                    </a:lnTo>
                    <a:lnTo>
                      <a:pt x="17" y="266"/>
                    </a:lnTo>
                    <a:lnTo>
                      <a:pt x="19" y="243"/>
                    </a:lnTo>
                    <a:lnTo>
                      <a:pt x="23" y="220"/>
                    </a:lnTo>
                    <a:lnTo>
                      <a:pt x="29" y="198"/>
                    </a:lnTo>
                    <a:lnTo>
                      <a:pt x="37" y="177"/>
                    </a:lnTo>
                    <a:lnTo>
                      <a:pt x="46" y="156"/>
                    </a:lnTo>
                    <a:lnTo>
                      <a:pt x="57" y="137"/>
                    </a:lnTo>
                    <a:lnTo>
                      <a:pt x="70" y="119"/>
                    </a:lnTo>
                    <a:lnTo>
                      <a:pt x="84" y="102"/>
                    </a:lnTo>
                    <a:lnTo>
                      <a:pt x="120" y="137"/>
                    </a:lnTo>
                    <a:lnTo>
                      <a:pt x="136" y="120"/>
                    </a:lnTo>
                    <a:lnTo>
                      <a:pt x="101" y="84"/>
                    </a:lnTo>
                    <a:lnTo>
                      <a:pt x="118" y="71"/>
                    </a:lnTo>
                    <a:lnTo>
                      <a:pt x="137" y="58"/>
                    </a:lnTo>
                    <a:lnTo>
                      <a:pt x="155" y="46"/>
                    </a:lnTo>
                    <a:lnTo>
                      <a:pt x="176" y="37"/>
                    </a:lnTo>
                    <a:lnTo>
                      <a:pt x="198" y="29"/>
                    </a:lnTo>
                    <a:lnTo>
                      <a:pt x="220" y="23"/>
                    </a:lnTo>
                    <a:lnTo>
                      <a:pt x="243" y="19"/>
                    </a:lnTo>
                    <a:lnTo>
                      <a:pt x="266" y="16"/>
                    </a:lnTo>
                    <a:lnTo>
                      <a:pt x="266" y="66"/>
                    </a:lnTo>
                    <a:lnTo>
                      <a:pt x="289" y="66"/>
                    </a:lnTo>
                    <a:lnTo>
                      <a:pt x="289" y="16"/>
                    </a:lnTo>
                    <a:lnTo>
                      <a:pt x="312" y="19"/>
                    </a:lnTo>
                    <a:lnTo>
                      <a:pt x="335" y="23"/>
                    </a:lnTo>
                    <a:lnTo>
                      <a:pt x="357" y="29"/>
                    </a:lnTo>
                    <a:lnTo>
                      <a:pt x="379" y="37"/>
                    </a:lnTo>
                    <a:lnTo>
                      <a:pt x="400" y="46"/>
                    </a:lnTo>
                    <a:lnTo>
                      <a:pt x="418" y="58"/>
                    </a:lnTo>
                    <a:lnTo>
                      <a:pt x="436" y="71"/>
                    </a:lnTo>
                    <a:lnTo>
                      <a:pt x="454" y="84"/>
                    </a:lnTo>
                    <a:lnTo>
                      <a:pt x="419" y="120"/>
                    </a:lnTo>
                    <a:lnTo>
                      <a:pt x="435" y="137"/>
                    </a:lnTo>
                    <a:lnTo>
                      <a:pt x="471" y="102"/>
                    </a:lnTo>
                    <a:lnTo>
                      <a:pt x="485" y="119"/>
                    </a:lnTo>
                    <a:lnTo>
                      <a:pt x="498" y="137"/>
                    </a:lnTo>
                    <a:lnTo>
                      <a:pt x="509" y="156"/>
                    </a:lnTo>
                    <a:lnTo>
                      <a:pt x="518" y="177"/>
                    </a:lnTo>
                    <a:lnTo>
                      <a:pt x="526" y="198"/>
                    </a:lnTo>
                    <a:lnTo>
                      <a:pt x="532" y="220"/>
                    </a:lnTo>
                    <a:lnTo>
                      <a:pt x="536" y="243"/>
                    </a:lnTo>
                    <a:lnTo>
                      <a:pt x="538" y="266"/>
                    </a:lnTo>
                    <a:lnTo>
                      <a:pt x="487" y="266"/>
                    </a:lnTo>
                    <a:lnTo>
                      <a:pt x="487" y="291"/>
                    </a:lnTo>
                    <a:lnTo>
                      <a:pt x="538" y="291"/>
                    </a:lnTo>
                    <a:lnTo>
                      <a:pt x="536" y="314"/>
                    </a:lnTo>
                    <a:lnTo>
                      <a:pt x="532" y="337"/>
                    </a:lnTo>
                    <a:lnTo>
                      <a:pt x="525" y="358"/>
                    </a:lnTo>
                    <a:lnTo>
                      <a:pt x="518" y="379"/>
                    </a:lnTo>
                    <a:lnTo>
                      <a:pt x="508" y="399"/>
                    </a:lnTo>
                    <a:lnTo>
                      <a:pt x="496" y="418"/>
                    </a:lnTo>
                    <a:lnTo>
                      <a:pt x="484" y="437"/>
                    </a:lnTo>
                    <a:lnTo>
                      <a:pt x="470" y="4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3" name="Freeform 8"/>
              <p:cNvSpPr>
                <a:spLocks noEditPoints="1"/>
              </p:cNvSpPr>
              <p:nvPr/>
            </p:nvSpPr>
            <p:spPr bwMode="auto">
              <a:xfrm>
                <a:off x="716" y="1970"/>
                <a:ext cx="340" cy="453"/>
              </a:xfrm>
              <a:custGeom>
                <a:avLst/>
                <a:gdLst/>
                <a:ahLst/>
                <a:cxnLst>
                  <a:cxn ang="0">
                    <a:pos x="611" y="311"/>
                  </a:cxn>
                  <a:cxn ang="0">
                    <a:pos x="659" y="227"/>
                  </a:cxn>
                  <a:cxn ang="0">
                    <a:pos x="501" y="233"/>
                  </a:cxn>
                  <a:cxn ang="0">
                    <a:pos x="502" y="270"/>
                  </a:cxn>
                  <a:cxn ang="0">
                    <a:pos x="382" y="230"/>
                  </a:cxn>
                  <a:cxn ang="0">
                    <a:pos x="436" y="181"/>
                  </a:cxn>
                  <a:cxn ang="0">
                    <a:pos x="421" y="34"/>
                  </a:cxn>
                  <a:cxn ang="0">
                    <a:pos x="258" y="34"/>
                  </a:cxn>
                  <a:cxn ang="0">
                    <a:pos x="243" y="181"/>
                  </a:cxn>
                  <a:cxn ang="0">
                    <a:pos x="297" y="230"/>
                  </a:cxn>
                  <a:cxn ang="0">
                    <a:pos x="176" y="271"/>
                  </a:cxn>
                  <a:cxn ang="0">
                    <a:pos x="176" y="233"/>
                  </a:cxn>
                  <a:cxn ang="0">
                    <a:pos x="18" y="227"/>
                  </a:cxn>
                  <a:cxn ang="0">
                    <a:pos x="65" y="311"/>
                  </a:cxn>
                  <a:cxn ang="0">
                    <a:pos x="77" y="353"/>
                  </a:cxn>
                  <a:cxn ang="0">
                    <a:pos x="2" y="602"/>
                  </a:cxn>
                  <a:cxn ang="0">
                    <a:pos x="123" y="830"/>
                  </a:cxn>
                  <a:cxn ang="0">
                    <a:pos x="374" y="905"/>
                  </a:cxn>
                  <a:cxn ang="0">
                    <a:pos x="602" y="784"/>
                  </a:cxn>
                  <a:cxn ang="0">
                    <a:pos x="677" y="533"/>
                  </a:cxn>
                  <a:cxn ang="0">
                    <a:pos x="560" y="188"/>
                  </a:cxn>
                  <a:cxn ang="0">
                    <a:pos x="634" y="240"/>
                  </a:cxn>
                  <a:cxn ang="0">
                    <a:pos x="602" y="282"/>
                  </a:cxn>
                  <a:cxn ang="0">
                    <a:pos x="534" y="235"/>
                  </a:cxn>
                  <a:cxn ang="0">
                    <a:pos x="560" y="188"/>
                  </a:cxn>
                  <a:cxn ang="0">
                    <a:pos x="554" y="301"/>
                  </a:cxn>
                  <a:cxn ang="0">
                    <a:pos x="530" y="272"/>
                  </a:cxn>
                  <a:cxn ang="0">
                    <a:pos x="247" y="157"/>
                  </a:cxn>
                  <a:cxn ang="0">
                    <a:pos x="283" y="34"/>
                  </a:cxn>
                  <a:cxn ang="0">
                    <a:pos x="422" y="60"/>
                  </a:cxn>
                  <a:cxn ang="0">
                    <a:pos x="417" y="179"/>
                  </a:cxn>
                  <a:cxn ang="0">
                    <a:pos x="392" y="182"/>
                  </a:cxn>
                  <a:cxn ang="0">
                    <a:pos x="422" y="99"/>
                  </a:cxn>
                  <a:cxn ang="0">
                    <a:pos x="322" y="34"/>
                  </a:cxn>
                  <a:cxn ang="0">
                    <a:pos x="257" y="128"/>
                  </a:cxn>
                  <a:cxn ang="0">
                    <a:pos x="295" y="191"/>
                  </a:cxn>
                  <a:cxn ang="0">
                    <a:pos x="291" y="68"/>
                  </a:cxn>
                  <a:cxn ang="0">
                    <a:pos x="388" y="68"/>
                  </a:cxn>
                  <a:cxn ang="0">
                    <a:pos x="374" y="175"/>
                  </a:cxn>
                  <a:cxn ang="0">
                    <a:pos x="339" y="160"/>
                  </a:cxn>
                  <a:cxn ang="0">
                    <a:pos x="305" y="175"/>
                  </a:cxn>
                  <a:cxn ang="0">
                    <a:pos x="364" y="212"/>
                  </a:cxn>
                  <a:cxn ang="0">
                    <a:pos x="343" y="233"/>
                  </a:cxn>
                  <a:cxn ang="0">
                    <a:pos x="318" y="218"/>
                  </a:cxn>
                  <a:cxn ang="0">
                    <a:pos x="316" y="199"/>
                  </a:cxn>
                  <a:cxn ang="0">
                    <a:pos x="357" y="192"/>
                  </a:cxn>
                  <a:cxn ang="0">
                    <a:pos x="74" y="282"/>
                  </a:cxn>
                  <a:cxn ang="0">
                    <a:pos x="58" y="228"/>
                  </a:cxn>
                  <a:cxn ang="0">
                    <a:pos x="132" y="210"/>
                  </a:cxn>
                  <a:cxn ang="0">
                    <a:pos x="126" y="245"/>
                  </a:cxn>
                  <a:cxn ang="0">
                    <a:pos x="148" y="282"/>
                  </a:cxn>
                  <a:cxn ang="0">
                    <a:pos x="110" y="303"/>
                  </a:cxn>
                  <a:cxn ang="0">
                    <a:pos x="153" y="280"/>
                  </a:cxn>
                  <a:cxn ang="0">
                    <a:pos x="144" y="806"/>
                  </a:cxn>
                  <a:cxn ang="0">
                    <a:pos x="33" y="599"/>
                  </a:cxn>
                  <a:cxn ang="0">
                    <a:pos x="102" y="372"/>
                  </a:cxn>
                  <a:cxn ang="0">
                    <a:pos x="308" y="262"/>
                  </a:cxn>
                  <a:cxn ang="0">
                    <a:pos x="535" y="331"/>
                  </a:cxn>
                  <a:cxn ang="0">
                    <a:pos x="646" y="537"/>
                  </a:cxn>
                  <a:cxn ang="0">
                    <a:pos x="577" y="764"/>
                  </a:cxn>
                  <a:cxn ang="0">
                    <a:pos x="371" y="875"/>
                  </a:cxn>
                </a:cxnLst>
                <a:rect l="0" t="0" r="r" b="b"/>
                <a:pathLst>
                  <a:path w="679" h="908">
                    <a:moveTo>
                      <a:pt x="579" y="327"/>
                    </a:moveTo>
                    <a:lnTo>
                      <a:pt x="594" y="305"/>
                    </a:lnTo>
                    <a:lnTo>
                      <a:pt x="600" y="310"/>
                    </a:lnTo>
                    <a:lnTo>
                      <a:pt x="602" y="311"/>
                    </a:lnTo>
                    <a:lnTo>
                      <a:pt x="604" y="312"/>
                    </a:lnTo>
                    <a:lnTo>
                      <a:pt x="607" y="312"/>
                    </a:lnTo>
                    <a:lnTo>
                      <a:pt x="609" y="312"/>
                    </a:lnTo>
                    <a:lnTo>
                      <a:pt x="611" y="311"/>
                    </a:lnTo>
                    <a:lnTo>
                      <a:pt x="614" y="310"/>
                    </a:lnTo>
                    <a:lnTo>
                      <a:pt x="615" y="309"/>
                    </a:lnTo>
                    <a:lnTo>
                      <a:pt x="617" y="308"/>
                    </a:lnTo>
                    <a:lnTo>
                      <a:pt x="661" y="243"/>
                    </a:lnTo>
                    <a:lnTo>
                      <a:pt x="663" y="239"/>
                    </a:lnTo>
                    <a:lnTo>
                      <a:pt x="663" y="234"/>
                    </a:lnTo>
                    <a:lnTo>
                      <a:pt x="661" y="230"/>
                    </a:lnTo>
                    <a:lnTo>
                      <a:pt x="659" y="227"/>
                    </a:lnTo>
                    <a:lnTo>
                      <a:pt x="564" y="161"/>
                    </a:lnTo>
                    <a:lnTo>
                      <a:pt x="560" y="159"/>
                    </a:lnTo>
                    <a:lnTo>
                      <a:pt x="555" y="159"/>
                    </a:lnTo>
                    <a:lnTo>
                      <a:pt x="550" y="160"/>
                    </a:lnTo>
                    <a:lnTo>
                      <a:pt x="547" y="164"/>
                    </a:lnTo>
                    <a:lnTo>
                      <a:pt x="503" y="228"/>
                    </a:lnTo>
                    <a:lnTo>
                      <a:pt x="502" y="230"/>
                    </a:lnTo>
                    <a:lnTo>
                      <a:pt x="501" y="233"/>
                    </a:lnTo>
                    <a:lnTo>
                      <a:pt x="501" y="235"/>
                    </a:lnTo>
                    <a:lnTo>
                      <a:pt x="501" y="237"/>
                    </a:lnTo>
                    <a:lnTo>
                      <a:pt x="501" y="240"/>
                    </a:lnTo>
                    <a:lnTo>
                      <a:pt x="502" y="241"/>
                    </a:lnTo>
                    <a:lnTo>
                      <a:pt x="504" y="243"/>
                    </a:lnTo>
                    <a:lnTo>
                      <a:pt x="505" y="244"/>
                    </a:lnTo>
                    <a:lnTo>
                      <a:pt x="515" y="251"/>
                    </a:lnTo>
                    <a:lnTo>
                      <a:pt x="502" y="270"/>
                    </a:lnTo>
                    <a:lnTo>
                      <a:pt x="488" y="263"/>
                    </a:lnTo>
                    <a:lnTo>
                      <a:pt x="473" y="256"/>
                    </a:lnTo>
                    <a:lnTo>
                      <a:pt x="459" y="250"/>
                    </a:lnTo>
                    <a:lnTo>
                      <a:pt x="444" y="244"/>
                    </a:lnTo>
                    <a:lnTo>
                      <a:pt x="429" y="240"/>
                    </a:lnTo>
                    <a:lnTo>
                      <a:pt x="413" y="236"/>
                    </a:lnTo>
                    <a:lnTo>
                      <a:pt x="398" y="233"/>
                    </a:lnTo>
                    <a:lnTo>
                      <a:pt x="382" y="230"/>
                    </a:lnTo>
                    <a:lnTo>
                      <a:pt x="383" y="228"/>
                    </a:lnTo>
                    <a:lnTo>
                      <a:pt x="384" y="227"/>
                    </a:lnTo>
                    <a:lnTo>
                      <a:pt x="384" y="225"/>
                    </a:lnTo>
                    <a:lnTo>
                      <a:pt x="386" y="222"/>
                    </a:lnTo>
                    <a:lnTo>
                      <a:pt x="401" y="214"/>
                    </a:lnTo>
                    <a:lnTo>
                      <a:pt x="413" y="205"/>
                    </a:lnTo>
                    <a:lnTo>
                      <a:pt x="426" y="194"/>
                    </a:lnTo>
                    <a:lnTo>
                      <a:pt x="436" y="181"/>
                    </a:lnTo>
                    <a:lnTo>
                      <a:pt x="444" y="166"/>
                    </a:lnTo>
                    <a:lnTo>
                      <a:pt x="450" y="151"/>
                    </a:lnTo>
                    <a:lnTo>
                      <a:pt x="455" y="134"/>
                    </a:lnTo>
                    <a:lnTo>
                      <a:pt x="456" y="116"/>
                    </a:lnTo>
                    <a:lnTo>
                      <a:pt x="454" y="93"/>
                    </a:lnTo>
                    <a:lnTo>
                      <a:pt x="447" y="72"/>
                    </a:lnTo>
                    <a:lnTo>
                      <a:pt x="436" y="51"/>
                    </a:lnTo>
                    <a:lnTo>
                      <a:pt x="421" y="34"/>
                    </a:lnTo>
                    <a:lnTo>
                      <a:pt x="404" y="20"/>
                    </a:lnTo>
                    <a:lnTo>
                      <a:pt x="384" y="9"/>
                    </a:lnTo>
                    <a:lnTo>
                      <a:pt x="363" y="2"/>
                    </a:lnTo>
                    <a:lnTo>
                      <a:pt x="339" y="0"/>
                    </a:lnTo>
                    <a:lnTo>
                      <a:pt x="316" y="2"/>
                    </a:lnTo>
                    <a:lnTo>
                      <a:pt x="295" y="9"/>
                    </a:lnTo>
                    <a:lnTo>
                      <a:pt x="274" y="20"/>
                    </a:lnTo>
                    <a:lnTo>
                      <a:pt x="258" y="34"/>
                    </a:lnTo>
                    <a:lnTo>
                      <a:pt x="243" y="51"/>
                    </a:lnTo>
                    <a:lnTo>
                      <a:pt x="232" y="72"/>
                    </a:lnTo>
                    <a:lnTo>
                      <a:pt x="225" y="93"/>
                    </a:lnTo>
                    <a:lnTo>
                      <a:pt x="223" y="116"/>
                    </a:lnTo>
                    <a:lnTo>
                      <a:pt x="224" y="134"/>
                    </a:lnTo>
                    <a:lnTo>
                      <a:pt x="228" y="151"/>
                    </a:lnTo>
                    <a:lnTo>
                      <a:pt x="235" y="166"/>
                    </a:lnTo>
                    <a:lnTo>
                      <a:pt x="243" y="181"/>
                    </a:lnTo>
                    <a:lnTo>
                      <a:pt x="253" y="194"/>
                    </a:lnTo>
                    <a:lnTo>
                      <a:pt x="265" y="205"/>
                    </a:lnTo>
                    <a:lnTo>
                      <a:pt x="278" y="214"/>
                    </a:lnTo>
                    <a:lnTo>
                      <a:pt x="293" y="222"/>
                    </a:lnTo>
                    <a:lnTo>
                      <a:pt x="295" y="225"/>
                    </a:lnTo>
                    <a:lnTo>
                      <a:pt x="296" y="227"/>
                    </a:lnTo>
                    <a:lnTo>
                      <a:pt x="296" y="228"/>
                    </a:lnTo>
                    <a:lnTo>
                      <a:pt x="297" y="230"/>
                    </a:lnTo>
                    <a:lnTo>
                      <a:pt x="281" y="233"/>
                    </a:lnTo>
                    <a:lnTo>
                      <a:pt x="265" y="236"/>
                    </a:lnTo>
                    <a:lnTo>
                      <a:pt x="250" y="241"/>
                    </a:lnTo>
                    <a:lnTo>
                      <a:pt x="233" y="245"/>
                    </a:lnTo>
                    <a:lnTo>
                      <a:pt x="218" y="250"/>
                    </a:lnTo>
                    <a:lnTo>
                      <a:pt x="205" y="257"/>
                    </a:lnTo>
                    <a:lnTo>
                      <a:pt x="190" y="264"/>
                    </a:lnTo>
                    <a:lnTo>
                      <a:pt x="176" y="271"/>
                    </a:lnTo>
                    <a:lnTo>
                      <a:pt x="162" y="251"/>
                    </a:lnTo>
                    <a:lnTo>
                      <a:pt x="171" y="244"/>
                    </a:lnTo>
                    <a:lnTo>
                      <a:pt x="172" y="243"/>
                    </a:lnTo>
                    <a:lnTo>
                      <a:pt x="175" y="241"/>
                    </a:lnTo>
                    <a:lnTo>
                      <a:pt x="176" y="240"/>
                    </a:lnTo>
                    <a:lnTo>
                      <a:pt x="176" y="237"/>
                    </a:lnTo>
                    <a:lnTo>
                      <a:pt x="176" y="235"/>
                    </a:lnTo>
                    <a:lnTo>
                      <a:pt x="176" y="233"/>
                    </a:lnTo>
                    <a:lnTo>
                      <a:pt x="175" y="230"/>
                    </a:lnTo>
                    <a:lnTo>
                      <a:pt x="174" y="228"/>
                    </a:lnTo>
                    <a:lnTo>
                      <a:pt x="130" y="164"/>
                    </a:lnTo>
                    <a:lnTo>
                      <a:pt x="126" y="160"/>
                    </a:lnTo>
                    <a:lnTo>
                      <a:pt x="122" y="159"/>
                    </a:lnTo>
                    <a:lnTo>
                      <a:pt x="117" y="159"/>
                    </a:lnTo>
                    <a:lnTo>
                      <a:pt x="113" y="161"/>
                    </a:lnTo>
                    <a:lnTo>
                      <a:pt x="18" y="227"/>
                    </a:lnTo>
                    <a:lnTo>
                      <a:pt x="16" y="230"/>
                    </a:lnTo>
                    <a:lnTo>
                      <a:pt x="13" y="234"/>
                    </a:lnTo>
                    <a:lnTo>
                      <a:pt x="13" y="239"/>
                    </a:lnTo>
                    <a:lnTo>
                      <a:pt x="16" y="243"/>
                    </a:lnTo>
                    <a:lnTo>
                      <a:pt x="60" y="308"/>
                    </a:lnTo>
                    <a:lnTo>
                      <a:pt x="62" y="309"/>
                    </a:lnTo>
                    <a:lnTo>
                      <a:pt x="63" y="310"/>
                    </a:lnTo>
                    <a:lnTo>
                      <a:pt x="65" y="311"/>
                    </a:lnTo>
                    <a:lnTo>
                      <a:pt x="68" y="312"/>
                    </a:lnTo>
                    <a:lnTo>
                      <a:pt x="70" y="312"/>
                    </a:lnTo>
                    <a:lnTo>
                      <a:pt x="72" y="312"/>
                    </a:lnTo>
                    <a:lnTo>
                      <a:pt x="74" y="311"/>
                    </a:lnTo>
                    <a:lnTo>
                      <a:pt x="77" y="310"/>
                    </a:lnTo>
                    <a:lnTo>
                      <a:pt x="83" y="305"/>
                    </a:lnTo>
                    <a:lnTo>
                      <a:pt x="99" y="328"/>
                    </a:lnTo>
                    <a:lnTo>
                      <a:pt x="77" y="353"/>
                    </a:lnTo>
                    <a:lnTo>
                      <a:pt x="57" y="378"/>
                    </a:lnTo>
                    <a:lnTo>
                      <a:pt x="40" y="407"/>
                    </a:lnTo>
                    <a:lnTo>
                      <a:pt x="26" y="435"/>
                    </a:lnTo>
                    <a:lnTo>
                      <a:pt x="15" y="468"/>
                    </a:lnTo>
                    <a:lnTo>
                      <a:pt x="7" y="500"/>
                    </a:lnTo>
                    <a:lnTo>
                      <a:pt x="2" y="533"/>
                    </a:lnTo>
                    <a:lnTo>
                      <a:pt x="0" y="568"/>
                    </a:lnTo>
                    <a:lnTo>
                      <a:pt x="2" y="602"/>
                    </a:lnTo>
                    <a:lnTo>
                      <a:pt x="7" y="636"/>
                    </a:lnTo>
                    <a:lnTo>
                      <a:pt x="15" y="669"/>
                    </a:lnTo>
                    <a:lnTo>
                      <a:pt x="26" y="700"/>
                    </a:lnTo>
                    <a:lnTo>
                      <a:pt x="41" y="730"/>
                    </a:lnTo>
                    <a:lnTo>
                      <a:pt x="57" y="758"/>
                    </a:lnTo>
                    <a:lnTo>
                      <a:pt x="77" y="784"/>
                    </a:lnTo>
                    <a:lnTo>
                      <a:pt x="99" y="809"/>
                    </a:lnTo>
                    <a:lnTo>
                      <a:pt x="123" y="830"/>
                    </a:lnTo>
                    <a:lnTo>
                      <a:pt x="149" y="850"/>
                    </a:lnTo>
                    <a:lnTo>
                      <a:pt x="177" y="866"/>
                    </a:lnTo>
                    <a:lnTo>
                      <a:pt x="207" y="881"/>
                    </a:lnTo>
                    <a:lnTo>
                      <a:pt x="238" y="893"/>
                    </a:lnTo>
                    <a:lnTo>
                      <a:pt x="271" y="901"/>
                    </a:lnTo>
                    <a:lnTo>
                      <a:pt x="305" y="905"/>
                    </a:lnTo>
                    <a:lnTo>
                      <a:pt x="339" y="908"/>
                    </a:lnTo>
                    <a:lnTo>
                      <a:pt x="374" y="905"/>
                    </a:lnTo>
                    <a:lnTo>
                      <a:pt x="407" y="901"/>
                    </a:lnTo>
                    <a:lnTo>
                      <a:pt x="441" y="893"/>
                    </a:lnTo>
                    <a:lnTo>
                      <a:pt x="472" y="881"/>
                    </a:lnTo>
                    <a:lnTo>
                      <a:pt x="502" y="866"/>
                    </a:lnTo>
                    <a:lnTo>
                      <a:pt x="530" y="850"/>
                    </a:lnTo>
                    <a:lnTo>
                      <a:pt x="556" y="830"/>
                    </a:lnTo>
                    <a:lnTo>
                      <a:pt x="580" y="809"/>
                    </a:lnTo>
                    <a:lnTo>
                      <a:pt x="602" y="784"/>
                    </a:lnTo>
                    <a:lnTo>
                      <a:pt x="622" y="758"/>
                    </a:lnTo>
                    <a:lnTo>
                      <a:pt x="638" y="730"/>
                    </a:lnTo>
                    <a:lnTo>
                      <a:pt x="653" y="700"/>
                    </a:lnTo>
                    <a:lnTo>
                      <a:pt x="664" y="669"/>
                    </a:lnTo>
                    <a:lnTo>
                      <a:pt x="672" y="636"/>
                    </a:lnTo>
                    <a:lnTo>
                      <a:pt x="677" y="602"/>
                    </a:lnTo>
                    <a:lnTo>
                      <a:pt x="679" y="568"/>
                    </a:lnTo>
                    <a:lnTo>
                      <a:pt x="677" y="533"/>
                    </a:lnTo>
                    <a:lnTo>
                      <a:pt x="672" y="499"/>
                    </a:lnTo>
                    <a:lnTo>
                      <a:pt x="664" y="467"/>
                    </a:lnTo>
                    <a:lnTo>
                      <a:pt x="653" y="435"/>
                    </a:lnTo>
                    <a:lnTo>
                      <a:pt x="638" y="405"/>
                    </a:lnTo>
                    <a:lnTo>
                      <a:pt x="621" y="377"/>
                    </a:lnTo>
                    <a:lnTo>
                      <a:pt x="601" y="351"/>
                    </a:lnTo>
                    <a:lnTo>
                      <a:pt x="579" y="327"/>
                    </a:lnTo>
                    <a:close/>
                    <a:moveTo>
                      <a:pt x="560" y="188"/>
                    </a:moveTo>
                    <a:lnTo>
                      <a:pt x="566" y="192"/>
                    </a:lnTo>
                    <a:lnTo>
                      <a:pt x="576" y="198"/>
                    </a:lnTo>
                    <a:lnTo>
                      <a:pt x="586" y="205"/>
                    </a:lnTo>
                    <a:lnTo>
                      <a:pt x="598" y="213"/>
                    </a:lnTo>
                    <a:lnTo>
                      <a:pt x="608" y="221"/>
                    </a:lnTo>
                    <a:lnTo>
                      <a:pt x="618" y="228"/>
                    </a:lnTo>
                    <a:lnTo>
                      <a:pt x="627" y="235"/>
                    </a:lnTo>
                    <a:lnTo>
                      <a:pt x="634" y="240"/>
                    </a:lnTo>
                    <a:lnTo>
                      <a:pt x="627" y="250"/>
                    </a:lnTo>
                    <a:lnTo>
                      <a:pt x="619" y="262"/>
                    </a:lnTo>
                    <a:lnTo>
                      <a:pt x="610" y="273"/>
                    </a:lnTo>
                    <a:lnTo>
                      <a:pt x="603" y="283"/>
                    </a:lnTo>
                    <a:lnTo>
                      <a:pt x="603" y="283"/>
                    </a:lnTo>
                    <a:lnTo>
                      <a:pt x="603" y="282"/>
                    </a:lnTo>
                    <a:lnTo>
                      <a:pt x="602" y="282"/>
                    </a:lnTo>
                    <a:lnTo>
                      <a:pt x="602" y="282"/>
                    </a:lnTo>
                    <a:lnTo>
                      <a:pt x="595" y="278"/>
                    </a:lnTo>
                    <a:lnTo>
                      <a:pt x="587" y="272"/>
                    </a:lnTo>
                    <a:lnTo>
                      <a:pt x="579" y="266"/>
                    </a:lnTo>
                    <a:lnTo>
                      <a:pt x="569" y="259"/>
                    </a:lnTo>
                    <a:lnTo>
                      <a:pt x="560" y="252"/>
                    </a:lnTo>
                    <a:lnTo>
                      <a:pt x="550" y="245"/>
                    </a:lnTo>
                    <a:lnTo>
                      <a:pt x="541" y="240"/>
                    </a:lnTo>
                    <a:lnTo>
                      <a:pt x="534" y="235"/>
                    </a:lnTo>
                    <a:lnTo>
                      <a:pt x="533" y="234"/>
                    </a:lnTo>
                    <a:lnTo>
                      <a:pt x="532" y="233"/>
                    </a:lnTo>
                    <a:lnTo>
                      <a:pt x="531" y="233"/>
                    </a:lnTo>
                    <a:lnTo>
                      <a:pt x="530" y="232"/>
                    </a:lnTo>
                    <a:lnTo>
                      <a:pt x="536" y="221"/>
                    </a:lnTo>
                    <a:lnTo>
                      <a:pt x="545" y="210"/>
                    </a:lnTo>
                    <a:lnTo>
                      <a:pt x="553" y="198"/>
                    </a:lnTo>
                    <a:lnTo>
                      <a:pt x="560" y="188"/>
                    </a:lnTo>
                    <a:close/>
                    <a:moveTo>
                      <a:pt x="534" y="265"/>
                    </a:moveTo>
                    <a:lnTo>
                      <a:pt x="573" y="293"/>
                    </a:lnTo>
                    <a:lnTo>
                      <a:pt x="571" y="296"/>
                    </a:lnTo>
                    <a:lnTo>
                      <a:pt x="569" y="300"/>
                    </a:lnTo>
                    <a:lnTo>
                      <a:pt x="566" y="303"/>
                    </a:lnTo>
                    <a:lnTo>
                      <a:pt x="563" y="306"/>
                    </a:lnTo>
                    <a:lnTo>
                      <a:pt x="558" y="304"/>
                    </a:lnTo>
                    <a:lnTo>
                      <a:pt x="554" y="301"/>
                    </a:lnTo>
                    <a:lnTo>
                      <a:pt x="549" y="297"/>
                    </a:lnTo>
                    <a:lnTo>
                      <a:pt x="543" y="293"/>
                    </a:lnTo>
                    <a:lnTo>
                      <a:pt x="539" y="289"/>
                    </a:lnTo>
                    <a:lnTo>
                      <a:pt x="533" y="286"/>
                    </a:lnTo>
                    <a:lnTo>
                      <a:pt x="528" y="282"/>
                    </a:lnTo>
                    <a:lnTo>
                      <a:pt x="524" y="280"/>
                    </a:lnTo>
                    <a:lnTo>
                      <a:pt x="527" y="275"/>
                    </a:lnTo>
                    <a:lnTo>
                      <a:pt x="530" y="272"/>
                    </a:lnTo>
                    <a:lnTo>
                      <a:pt x="532" y="268"/>
                    </a:lnTo>
                    <a:lnTo>
                      <a:pt x="534" y="265"/>
                    </a:lnTo>
                    <a:close/>
                    <a:moveTo>
                      <a:pt x="291" y="204"/>
                    </a:moveTo>
                    <a:lnTo>
                      <a:pt x="280" y="197"/>
                    </a:lnTo>
                    <a:lnTo>
                      <a:pt x="270" y="188"/>
                    </a:lnTo>
                    <a:lnTo>
                      <a:pt x="261" y="179"/>
                    </a:lnTo>
                    <a:lnTo>
                      <a:pt x="253" y="168"/>
                    </a:lnTo>
                    <a:lnTo>
                      <a:pt x="247" y="157"/>
                    </a:lnTo>
                    <a:lnTo>
                      <a:pt x="243" y="144"/>
                    </a:lnTo>
                    <a:lnTo>
                      <a:pt x="240" y="130"/>
                    </a:lnTo>
                    <a:lnTo>
                      <a:pt x="239" y="116"/>
                    </a:lnTo>
                    <a:lnTo>
                      <a:pt x="242" y="96"/>
                    </a:lnTo>
                    <a:lnTo>
                      <a:pt x="247" y="77"/>
                    </a:lnTo>
                    <a:lnTo>
                      <a:pt x="257" y="60"/>
                    </a:lnTo>
                    <a:lnTo>
                      <a:pt x="269" y="45"/>
                    </a:lnTo>
                    <a:lnTo>
                      <a:pt x="283" y="34"/>
                    </a:lnTo>
                    <a:lnTo>
                      <a:pt x="300" y="24"/>
                    </a:lnTo>
                    <a:lnTo>
                      <a:pt x="319" y="19"/>
                    </a:lnTo>
                    <a:lnTo>
                      <a:pt x="339" y="16"/>
                    </a:lnTo>
                    <a:lnTo>
                      <a:pt x="360" y="19"/>
                    </a:lnTo>
                    <a:lnTo>
                      <a:pt x="379" y="24"/>
                    </a:lnTo>
                    <a:lnTo>
                      <a:pt x="396" y="34"/>
                    </a:lnTo>
                    <a:lnTo>
                      <a:pt x="411" y="45"/>
                    </a:lnTo>
                    <a:lnTo>
                      <a:pt x="422" y="60"/>
                    </a:lnTo>
                    <a:lnTo>
                      <a:pt x="432" y="77"/>
                    </a:lnTo>
                    <a:lnTo>
                      <a:pt x="437" y="96"/>
                    </a:lnTo>
                    <a:lnTo>
                      <a:pt x="440" y="116"/>
                    </a:lnTo>
                    <a:lnTo>
                      <a:pt x="439" y="130"/>
                    </a:lnTo>
                    <a:lnTo>
                      <a:pt x="436" y="144"/>
                    </a:lnTo>
                    <a:lnTo>
                      <a:pt x="432" y="157"/>
                    </a:lnTo>
                    <a:lnTo>
                      <a:pt x="425" y="168"/>
                    </a:lnTo>
                    <a:lnTo>
                      <a:pt x="417" y="179"/>
                    </a:lnTo>
                    <a:lnTo>
                      <a:pt x="409" y="188"/>
                    </a:lnTo>
                    <a:lnTo>
                      <a:pt x="398" y="197"/>
                    </a:lnTo>
                    <a:lnTo>
                      <a:pt x="387" y="204"/>
                    </a:lnTo>
                    <a:lnTo>
                      <a:pt x="387" y="199"/>
                    </a:lnTo>
                    <a:lnTo>
                      <a:pt x="386" y="196"/>
                    </a:lnTo>
                    <a:lnTo>
                      <a:pt x="384" y="191"/>
                    </a:lnTo>
                    <a:lnTo>
                      <a:pt x="383" y="188"/>
                    </a:lnTo>
                    <a:lnTo>
                      <a:pt x="392" y="182"/>
                    </a:lnTo>
                    <a:lnTo>
                      <a:pt x="399" y="174"/>
                    </a:lnTo>
                    <a:lnTo>
                      <a:pt x="406" y="167"/>
                    </a:lnTo>
                    <a:lnTo>
                      <a:pt x="412" y="158"/>
                    </a:lnTo>
                    <a:lnTo>
                      <a:pt x="417" y="149"/>
                    </a:lnTo>
                    <a:lnTo>
                      <a:pt x="420" y="138"/>
                    </a:lnTo>
                    <a:lnTo>
                      <a:pt x="422" y="128"/>
                    </a:lnTo>
                    <a:lnTo>
                      <a:pt x="424" y="116"/>
                    </a:lnTo>
                    <a:lnTo>
                      <a:pt x="422" y="99"/>
                    </a:lnTo>
                    <a:lnTo>
                      <a:pt x="417" y="84"/>
                    </a:lnTo>
                    <a:lnTo>
                      <a:pt x="409" y="69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9"/>
                    </a:lnTo>
                    <a:lnTo>
                      <a:pt x="357" y="34"/>
                    </a:lnTo>
                    <a:lnTo>
                      <a:pt x="339" y="32"/>
                    </a:lnTo>
                    <a:lnTo>
                      <a:pt x="322" y="34"/>
                    </a:lnTo>
                    <a:lnTo>
                      <a:pt x="307" y="39"/>
                    </a:lnTo>
                    <a:lnTo>
                      <a:pt x="292" y="47"/>
                    </a:lnTo>
                    <a:lnTo>
                      <a:pt x="281" y="57"/>
                    </a:lnTo>
                    <a:lnTo>
                      <a:pt x="270" y="69"/>
                    </a:lnTo>
                    <a:lnTo>
                      <a:pt x="262" y="84"/>
                    </a:lnTo>
                    <a:lnTo>
                      <a:pt x="257" y="99"/>
                    </a:lnTo>
                    <a:lnTo>
                      <a:pt x="255" y="116"/>
                    </a:lnTo>
                    <a:lnTo>
                      <a:pt x="257" y="128"/>
                    </a:lnTo>
                    <a:lnTo>
                      <a:pt x="259" y="138"/>
                    </a:lnTo>
                    <a:lnTo>
                      <a:pt x="262" y="149"/>
                    </a:lnTo>
                    <a:lnTo>
                      <a:pt x="267" y="158"/>
                    </a:lnTo>
                    <a:lnTo>
                      <a:pt x="273" y="167"/>
                    </a:lnTo>
                    <a:lnTo>
                      <a:pt x="280" y="174"/>
                    </a:lnTo>
                    <a:lnTo>
                      <a:pt x="286" y="182"/>
                    </a:lnTo>
                    <a:lnTo>
                      <a:pt x="296" y="188"/>
                    </a:lnTo>
                    <a:lnTo>
                      <a:pt x="295" y="191"/>
                    </a:lnTo>
                    <a:lnTo>
                      <a:pt x="293" y="196"/>
                    </a:lnTo>
                    <a:lnTo>
                      <a:pt x="292" y="199"/>
                    </a:lnTo>
                    <a:lnTo>
                      <a:pt x="291" y="204"/>
                    </a:lnTo>
                    <a:close/>
                    <a:moveTo>
                      <a:pt x="271" y="116"/>
                    </a:moveTo>
                    <a:lnTo>
                      <a:pt x="273" y="103"/>
                    </a:lnTo>
                    <a:lnTo>
                      <a:pt x="277" y="90"/>
                    </a:lnTo>
                    <a:lnTo>
                      <a:pt x="283" y="78"/>
                    </a:lnTo>
                    <a:lnTo>
                      <a:pt x="291" y="68"/>
                    </a:lnTo>
                    <a:lnTo>
                      <a:pt x="301" y="60"/>
                    </a:lnTo>
                    <a:lnTo>
                      <a:pt x="313" y="54"/>
                    </a:lnTo>
                    <a:lnTo>
                      <a:pt x="326" y="50"/>
                    </a:lnTo>
                    <a:lnTo>
                      <a:pt x="339" y="49"/>
                    </a:lnTo>
                    <a:lnTo>
                      <a:pt x="353" y="50"/>
                    </a:lnTo>
                    <a:lnTo>
                      <a:pt x="366" y="54"/>
                    </a:lnTo>
                    <a:lnTo>
                      <a:pt x="377" y="60"/>
                    </a:lnTo>
                    <a:lnTo>
                      <a:pt x="388" y="68"/>
                    </a:lnTo>
                    <a:lnTo>
                      <a:pt x="396" y="78"/>
                    </a:lnTo>
                    <a:lnTo>
                      <a:pt x="402" y="90"/>
                    </a:lnTo>
                    <a:lnTo>
                      <a:pt x="406" y="103"/>
                    </a:lnTo>
                    <a:lnTo>
                      <a:pt x="407" y="116"/>
                    </a:lnTo>
                    <a:lnTo>
                      <a:pt x="405" y="135"/>
                    </a:lnTo>
                    <a:lnTo>
                      <a:pt x="398" y="151"/>
                    </a:lnTo>
                    <a:lnTo>
                      <a:pt x="388" y="164"/>
                    </a:lnTo>
                    <a:lnTo>
                      <a:pt x="374" y="175"/>
                    </a:lnTo>
                    <a:lnTo>
                      <a:pt x="371" y="172"/>
                    </a:lnTo>
                    <a:lnTo>
                      <a:pt x="367" y="169"/>
                    </a:lnTo>
                    <a:lnTo>
                      <a:pt x="363" y="166"/>
                    </a:lnTo>
                    <a:lnTo>
                      <a:pt x="359" y="164"/>
                    </a:lnTo>
                    <a:lnTo>
                      <a:pt x="354" y="163"/>
                    </a:lnTo>
                    <a:lnTo>
                      <a:pt x="350" y="161"/>
                    </a:lnTo>
                    <a:lnTo>
                      <a:pt x="344" y="160"/>
                    </a:lnTo>
                    <a:lnTo>
                      <a:pt x="339" y="160"/>
                    </a:lnTo>
                    <a:lnTo>
                      <a:pt x="335" y="160"/>
                    </a:lnTo>
                    <a:lnTo>
                      <a:pt x="329" y="161"/>
                    </a:lnTo>
                    <a:lnTo>
                      <a:pt x="324" y="163"/>
                    </a:lnTo>
                    <a:lnTo>
                      <a:pt x="321" y="164"/>
                    </a:lnTo>
                    <a:lnTo>
                      <a:pt x="316" y="166"/>
                    </a:lnTo>
                    <a:lnTo>
                      <a:pt x="312" y="169"/>
                    </a:lnTo>
                    <a:lnTo>
                      <a:pt x="308" y="172"/>
                    </a:lnTo>
                    <a:lnTo>
                      <a:pt x="305" y="175"/>
                    </a:lnTo>
                    <a:lnTo>
                      <a:pt x="291" y="164"/>
                    </a:lnTo>
                    <a:lnTo>
                      <a:pt x="281" y="151"/>
                    </a:lnTo>
                    <a:lnTo>
                      <a:pt x="274" y="135"/>
                    </a:lnTo>
                    <a:lnTo>
                      <a:pt x="271" y="116"/>
                    </a:lnTo>
                    <a:close/>
                    <a:moveTo>
                      <a:pt x="364" y="209"/>
                    </a:moveTo>
                    <a:lnTo>
                      <a:pt x="364" y="210"/>
                    </a:lnTo>
                    <a:lnTo>
                      <a:pt x="364" y="211"/>
                    </a:lnTo>
                    <a:lnTo>
                      <a:pt x="364" y="212"/>
                    </a:lnTo>
                    <a:lnTo>
                      <a:pt x="363" y="213"/>
                    </a:lnTo>
                    <a:lnTo>
                      <a:pt x="361" y="218"/>
                    </a:lnTo>
                    <a:lnTo>
                      <a:pt x="359" y="222"/>
                    </a:lnTo>
                    <a:lnTo>
                      <a:pt x="356" y="226"/>
                    </a:lnTo>
                    <a:lnTo>
                      <a:pt x="352" y="228"/>
                    </a:lnTo>
                    <a:lnTo>
                      <a:pt x="350" y="229"/>
                    </a:lnTo>
                    <a:lnTo>
                      <a:pt x="346" y="232"/>
                    </a:lnTo>
                    <a:lnTo>
                      <a:pt x="343" y="233"/>
                    </a:lnTo>
                    <a:lnTo>
                      <a:pt x="339" y="233"/>
                    </a:lnTo>
                    <a:lnTo>
                      <a:pt x="336" y="233"/>
                    </a:lnTo>
                    <a:lnTo>
                      <a:pt x="333" y="232"/>
                    </a:lnTo>
                    <a:lnTo>
                      <a:pt x="329" y="229"/>
                    </a:lnTo>
                    <a:lnTo>
                      <a:pt x="327" y="228"/>
                    </a:lnTo>
                    <a:lnTo>
                      <a:pt x="323" y="226"/>
                    </a:lnTo>
                    <a:lnTo>
                      <a:pt x="320" y="222"/>
                    </a:lnTo>
                    <a:lnTo>
                      <a:pt x="318" y="218"/>
                    </a:lnTo>
                    <a:lnTo>
                      <a:pt x="316" y="213"/>
                    </a:lnTo>
                    <a:lnTo>
                      <a:pt x="315" y="212"/>
                    </a:lnTo>
                    <a:lnTo>
                      <a:pt x="315" y="211"/>
                    </a:lnTo>
                    <a:lnTo>
                      <a:pt x="315" y="210"/>
                    </a:lnTo>
                    <a:lnTo>
                      <a:pt x="315" y="209"/>
                    </a:lnTo>
                    <a:lnTo>
                      <a:pt x="315" y="205"/>
                    </a:lnTo>
                    <a:lnTo>
                      <a:pt x="316" y="203"/>
                    </a:lnTo>
                    <a:lnTo>
                      <a:pt x="316" y="199"/>
                    </a:lnTo>
                    <a:lnTo>
                      <a:pt x="318" y="197"/>
                    </a:lnTo>
                    <a:lnTo>
                      <a:pt x="322" y="192"/>
                    </a:lnTo>
                    <a:lnTo>
                      <a:pt x="327" y="188"/>
                    </a:lnTo>
                    <a:lnTo>
                      <a:pt x="333" y="186"/>
                    </a:lnTo>
                    <a:lnTo>
                      <a:pt x="339" y="184"/>
                    </a:lnTo>
                    <a:lnTo>
                      <a:pt x="346" y="186"/>
                    </a:lnTo>
                    <a:lnTo>
                      <a:pt x="352" y="188"/>
                    </a:lnTo>
                    <a:lnTo>
                      <a:pt x="357" y="192"/>
                    </a:lnTo>
                    <a:lnTo>
                      <a:pt x="360" y="197"/>
                    </a:lnTo>
                    <a:lnTo>
                      <a:pt x="361" y="199"/>
                    </a:lnTo>
                    <a:lnTo>
                      <a:pt x="363" y="203"/>
                    </a:lnTo>
                    <a:lnTo>
                      <a:pt x="364" y="205"/>
                    </a:lnTo>
                    <a:lnTo>
                      <a:pt x="364" y="209"/>
                    </a:lnTo>
                    <a:close/>
                    <a:moveTo>
                      <a:pt x="74" y="282"/>
                    </a:moveTo>
                    <a:lnTo>
                      <a:pt x="74" y="282"/>
                    </a:lnTo>
                    <a:lnTo>
                      <a:pt x="74" y="282"/>
                    </a:lnTo>
                    <a:lnTo>
                      <a:pt x="73" y="283"/>
                    </a:lnTo>
                    <a:lnTo>
                      <a:pt x="73" y="283"/>
                    </a:lnTo>
                    <a:lnTo>
                      <a:pt x="66" y="273"/>
                    </a:lnTo>
                    <a:lnTo>
                      <a:pt x="58" y="262"/>
                    </a:lnTo>
                    <a:lnTo>
                      <a:pt x="49" y="250"/>
                    </a:lnTo>
                    <a:lnTo>
                      <a:pt x="42" y="240"/>
                    </a:lnTo>
                    <a:lnTo>
                      <a:pt x="49" y="235"/>
                    </a:lnTo>
                    <a:lnTo>
                      <a:pt x="58" y="228"/>
                    </a:lnTo>
                    <a:lnTo>
                      <a:pt x="69" y="221"/>
                    </a:lnTo>
                    <a:lnTo>
                      <a:pt x="80" y="213"/>
                    </a:lnTo>
                    <a:lnTo>
                      <a:pt x="91" y="205"/>
                    </a:lnTo>
                    <a:lnTo>
                      <a:pt x="101" y="198"/>
                    </a:lnTo>
                    <a:lnTo>
                      <a:pt x="110" y="192"/>
                    </a:lnTo>
                    <a:lnTo>
                      <a:pt x="117" y="188"/>
                    </a:lnTo>
                    <a:lnTo>
                      <a:pt x="124" y="198"/>
                    </a:lnTo>
                    <a:lnTo>
                      <a:pt x="132" y="210"/>
                    </a:lnTo>
                    <a:lnTo>
                      <a:pt x="140" y="221"/>
                    </a:lnTo>
                    <a:lnTo>
                      <a:pt x="147" y="232"/>
                    </a:lnTo>
                    <a:lnTo>
                      <a:pt x="146" y="233"/>
                    </a:lnTo>
                    <a:lnTo>
                      <a:pt x="145" y="233"/>
                    </a:lnTo>
                    <a:lnTo>
                      <a:pt x="144" y="234"/>
                    </a:lnTo>
                    <a:lnTo>
                      <a:pt x="142" y="235"/>
                    </a:lnTo>
                    <a:lnTo>
                      <a:pt x="136" y="240"/>
                    </a:lnTo>
                    <a:lnTo>
                      <a:pt x="126" y="245"/>
                    </a:lnTo>
                    <a:lnTo>
                      <a:pt x="117" y="252"/>
                    </a:lnTo>
                    <a:lnTo>
                      <a:pt x="108" y="259"/>
                    </a:lnTo>
                    <a:lnTo>
                      <a:pt x="98" y="266"/>
                    </a:lnTo>
                    <a:lnTo>
                      <a:pt x="89" y="272"/>
                    </a:lnTo>
                    <a:lnTo>
                      <a:pt x="81" y="278"/>
                    </a:lnTo>
                    <a:lnTo>
                      <a:pt x="74" y="282"/>
                    </a:lnTo>
                    <a:close/>
                    <a:moveTo>
                      <a:pt x="153" y="280"/>
                    </a:moveTo>
                    <a:lnTo>
                      <a:pt x="148" y="282"/>
                    </a:lnTo>
                    <a:lnTo>
                      <a:pt x="144" y="286"/>
                    </a:lnTo>
                    <a:lnTo>
                      <a:pt x="138" y="289"/>
                    </a:lnTo>
                    <a:lnTo>
                      <a:pt x="133" y="293"/>
                    </a:lnTo>
                    <a:lnTo>
                      <a:pt x="127" y="297"/>
                    </a:lnTo>
                    <a:lnTo>
                      <a:pt x="123" y="301"/>
                    </a:lnTo>
                    <a:lnTo>
                      <a:pt x="118" y="304"/>
                    </a:lnTo>
                    <a:lnTo>
                      <a:pt x="114" y="306"/>
                    </a:lnTo>
                    <a:lnTo>
                      <a:pt x="110" y="303"/>
                    </a:lnTo>
                    <a:lnTo>
                      <a:pt x="108" y="300"/>
                    </a:lnTo>
                    <a:lnTo>
                      <a:pt x="106" y="296"/>
                    </a:lnTo>
                    <a:lnTo>
                      <a:pt x="103" y="293"/>
                    </a:lnTo>
                    <a:lnTo>
                      <a:pt x="142" y="265"/>
                    </a:lnTo>
                    <a:lnTo>
                      <a:pt x="145" y="268"/>
                    </a:lnTo>
                    <a:lnTo>
                      <a:pt x="147" y="272"/>
                    </a:lnTo>
                    <a:lnTo>
                      <a:pt x="149" y="275"/>
                    </a:lnTo>
                    <a:lnTo>
                      <a:pt x="153" y="280"/>
                    </a:lnTo>
                    <a:close/>
                    <a:moveTo>
                      <a:pt x="339" y="876"/>
                    </a:moveTo>
                    <a:lnTo>
                      <a:pt x="308" y="875"/>
                    </a:lnTo>
                    <a:lnTo>
                      <a:pt x="277" y="871"/>
                    </a:lnTo>
                    <a:lnTo>
                      <a:pt x="247" y="863"/>
                    </a:lnTo>
                    <a:lnTo>
                      <a:pt x="220" y="852"/>
                    </a:lnTo>
                    <a:lnTo>
                      <a:pt x="192" y="840"/>
                    </a:lnTo>
                    <a:lnTo>
                      <a:pt x="167" y="823"/>
                    </a:lnTo>
                    <a:lnTo>
                      <a:pt x="144" y="806"/>
                    </a:lnTo>
                    <a:lnTo>
                      <a:pt x="122" y="785"/>
                    </a:lnTo>
                    <a:lnTo>
                      <a:pt x="102" y="764"/>
                    </a:lnTo>
                    <a:lnTo>
                      <a:pt x="84" y="741"/>
                    </a:lnTo>
                    <a:lnTo>
                      <a:pt x="69" y="715"/>
                    </a:lnTo>
                    <a:lnTo>
                      <a:pt x="56" y="688"/>
                    </a:lnTo>
                    <a:lnTo>
                      <a:pt x="46" y="660"/>
                    </a:lnTo>
                    <a:lnTo>
                      <a:pt x="38" y="630"/>
                    </a:lnTo>
                    <a:lnTo>
                      <a:pt x="33" y="599"/>
                    </a:lnTo>
                    <a:lnTo>
                      <a:pt x="32" y="568"/>
                    </a:lnTo>
                    <a:lnTo>
                      <a:pt x="33" y="537"/>
                    </a:lnTo>
                    <a:lnTo>
                      <a:pt x="38" y="506"/>
                    </a:lnTo>
                    <a:lnTo>
                      <a:pt x="46" y="477"/>
                    </a:lnTo>
                    <a:lnTo>
                      <a:pt x="56" y="448"/>
                    </a:lnTo>
                    <a:lnTo>
                      <a:pt x="69" y="422"/>
                    </a:lnTo>
                    <a:lnTo>
                      <a:pt x="84" y="396"/>
                    </a:lnTo>
                    <a:lnTo>
                      <a:pt x="102" y="372"/>
                    </a:lnTo>
                    <a:lnTo>
                      <a:pt x="122" y="350"/>
                    </a:lnTo>
                    <a:lnTo>
                      <a:pt x="144" y="331"/>
                    </a:lnTo>
                    <a:lnTo>
                      <a:pt x="167" y="313"/>
                    </a:lnTo>
                    <a:lnTo>
                      <a:pt x="192" y="297"/>
                    </a:lnTo>
                    <a:lnTo>
                      <a:pt x="220" y="285"/>
                    </a:lnTo>
                    <a:lnTo>
                      <a:pt x="247" y="274"/>
                    </a:lnTo>
                    <a:lnTo>
                      <a:pt x="277" y="266"/>
                    </a:lnTo>
                    <a:lnTo>
                      <a:pt x="308" y="262"/>
                    </a:lnTo>
                    <a:lnTo>
                      <a:pt x="339" y="260"/>
                    </a:lnTo>
                    <a:lnTo>
                      <a:pt x="371" y="262"/>
                    </a:lnTo>
                    <a:lnTo>
                      <a:pt x="402" y="266"/>
                    </a:lnTo>
                    <a:lnTo>
                      <a:pt x="430" y="274"/>
                    </a:lnTo>
                    <a:lnTo>
                      <a:pt x="459" y="285"/>
                    </a:lnTo>
                    <a:lnTo>
                      <a:pt x="486" y="297"/>
                    </a:lnTo>
                    <a:lnTo>
                      <a:pt x="511" y="313"/>
                    </a:lnTo>
                    <a:lnTo>
                      <a:pt x="535" y="331"/>
                    </a:lnTo>
                    <a:lnTo>
                      <a:pt x="557" y="350"/>
                    </a:lnTo>
                    <a:lnTo>
                      <a:pt x="577" y="372"/>
                    </a:lnTo>
                    <a:lnTo>
                      <a:pt x="594" y="396"/>
                    </a:lnTo>
                    <a:lnTo>
                      <a:pt x="610" y="422"/>
                    </a:lnTo>
                    <a:lnTo>
                      <a:pt x="623" y="448"/>
                    </a:lnTo>
                    <a:lnTo>
                      <a:pt x="633" y="477"/>
                    </a:lnTo>
                    <a:lnTo>
                      <a:pt x="641" y="506"/>
                    </a:lnTo>
                    <a:lnTo>
                      <a:pt x="646" y="537"/>
                    </a:lnTo>
                    <a:lnTo>
                      <a:pt x="647" y="568"/>
                    </a:lnTo>
                    <a:lnTo>
                      <a:pt x="646" y="599"/>
                    </a:lnTo>
                    <a:lnTo>
                      <a:pt x="641" y="630"/>
                    </a:lnTo>
                    <a:lnTo>
                      <a:pt x="633" y="660"/>
                    </a:lnTo>
                    <a:lnTo>
                      <a:pt x="623" y="688"/>
                    </a:lnTo>
                    <a:lnTo>
                      <a:pt x="610" y="715"/>
                    </a:lnTo>
                    <a:lnTo>
                      <a:pt x="594" y="741"/>
                    </a:lnTo>
                    <a:lnTo>
                      <a:pt x="577" y="764"/>
                    </a:lnTo>
                    <a:lnTo>
                      <a:pt x="557" y="785"/>
                    </a:lnTo>
                    <a:lnTo>
                      <a:pt x="535" y="806"/>
                    </a:lnTo>
                    <a:lnTo>
                      <a:pt x="511" y="823"/>
                    </a:lnTo>
                    <a:lnTo>
                      <a:pt x="486" y="840"/>
                    </a:lnTo>
                    <a:lnTo>
                      <a:pt x="459" y="852"/>
                    </a:lnTo>
                    <a:lnTo>
                      <a:pt x="430" y="863"/>
                    </a:lnTo>
                    <a:lnTo>
                      <a:pt x="402" y="871"/>
                    </a:lnTo>
                    <a:lnTo>
                      <a:pt x="371" y="875"/>
                    </a:lnTo>
                    <a:lnTo>
                      <a:pt x="339" y="8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4" name="Freeform 9"/>
              <p:cNvSpPr>
                <a:spLocks/>
              </p:cNvSpPr>
              <p:nvPr/>
            </p:nvSpPr>
            <p:spPr bwMode="auto">
              <a:xfrm>
                <a:off x="874" y="2062"/>
                <a:ext cx="24" cy="14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31" y="11"/>
                  </a:cxn>
                  <a:cxn ang="0">
                    <a:pos x="37" y="13"/>
                  </a:cxn>
                  <a:cxn ang="0">
                    <a:pos x="42" y="18"/>
                  </a:cxn>
                  <a:cxn ang="0">
                    <a:pos x="45" y="22"/>
                  </a:cxn>
                  <a:cxn ang="0">
                    <a:pos x="46" y="23"/>
                  </a:cxn>
                  <a:cxn ang="0">
                    <a:pos x="46" y="26"/>
                  </a:cxn>
                  <a:cxn ang="0">
                    <a:pos x="48" y="27"/>
                  </a:cxn>
                  <a:cxn ang="0">
                    <a:pos x="48" y="29"/>
                  </a:cxn>
                  <a:cxn ang="0">
                    <a:pos x="49" y="28"/>
                  </a:cxn>
                  <a:cxn ang="0">
                    <a:pos x="49" y="27"/>
                  </a:cxn>
                  <a:cxn ang="0">
                    <a:pos x="49" y="26"/>
                  </a:cxn>
                  <a:cxn ang="0">
                    <a:pos x="49" y="25"/>
                  </a:cxn>
                  <a:cxn ang="0">
                    <a:pos x="49" y="21"/>
                  </a:cxn>
                  <a:cxn ang="0">
                    <a:pos x="48" y="19"/>
                  </a:cxn>
                  <a:cxn ang="0">
                    <a:pos x="46" y="15"/>
                  </a:cxn>
                  <a:cxn ang="0">
                    <a:pos x="45" y="13"/>
                  </a:cxn>
                  <a:cxn ang="0">
                    <a:pos x="42" y="8"/>
                  </a:cxn>
                  <a:cxn ang="0">
                    <a:pos x="37" y="4"/>
                  </a:cxn>
                  <a:cxn ang="0">
                    <a:pos x="31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2" y="4"/>
                  </a:cxn>
                  <a:cxn ang="0">
                    <a:pos x="7" y="8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1" y="19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1" y="29"/>
                  </a:cxn>
                  <a:cxn ang="0">
                    <a:pos x="1" y="27"/>
                  </a:cxn>
                  <a:cxn ang="0">
                    <a:pos x="3" y="26"/>
                  </a:cxn>
                  <a:cxn ang="0">
                    <a:pos x="3" y="23"/>
                  </a:cxn>
                  <a:cxn ang="0">
                    <a:pos x="3" y="22"/>
                  </a:cxn>
                  <a:cxn ang="0">
                    <a:pos x="7" y="18"/>
                  </a:cxn>
                  <a:cxn ang="0">
                    <a:pos x="12" y="13"/>
                  </a:cxn>
                  <a:cxn ang="0">
                    <a:pos x="18" y="11"/>
                  </a:cxn>
                  <a:cxn ang="0">
                    <a:pos x="24" y="10"/>
                  </a:cxn>
                </a:cxnLst>
                <a:rect l="0" t="0" r="r" b="b"/>
                <a:pathLst>
                  <a:path w="49" h="29">
                    <a:moveTo>
                      <a:pt x="24" y="10"/>
                    </a:moveTo>
                    <a:lnTo>
                      <a:pt x="31" y="11"/>
                    </a:lnTo>
                    <a:lnTo>
                      <a:pt x="37" y="13"/>
                    </a:lnTo>
                    <a:lnTo>
                      <a:pt x="42" y="18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6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9" y="28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6" y="15"/>
                    </a:lnTo>
                    <a:lnTo>
                      <a:pt x="45" y="13"/>
                    </a:lnTo>
                    <a:lnTo>
                      <a:pt x="42" y="8"/>
                    </a:lnTo>
                    <a:lnTo>
                      <a:pt x="37" y="4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7" y="18"/>
                    </a:lnTo>
                    <a:lnTo>
                      <a:pt x="12" y="13"/>
                    </a:lnTo>
                    <a:lnTo>
                      <a:pt x="18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5" name="Freeform 10"/>
              <p:cNvSpPr>
                <a:spLocks/>
              </p:cNvSpPr>
              <p:nvPr/>
            </p:nvSpPr>
            <p:spPr bwMode="auto">
              <a:xfrm>
                <a:off x="875" y="2066"/>
                <a:ext cx="23" cy="20"/>
              </a:xfrm>
              <a:custGeom>
                <a:avLst/>
                <a:gdLst/>
                <a:ahLst/>
                <a:cxnLst>
                  <a:cxn ang="0">
                    <a:pos x="11" y="34"/>
                  </a:cxn>
                  <a:cxn ang="0">
                    <a:pos x="13" y="35"/>
                  </a:cxn>
                  <a:cxn ang="0">
                    <a:pos x="17" y="38"/>
                  </a:cxn>
                  <a:cxn ang="0">
                    <a:pos x="20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0" y="38"/>
                  </a:cxn>
                  <a:cxn ang="0">
                    <a:pos x="34" y="35"/>
                  </a:cxn>
                  <a:cxn ang="0">
                    <a:pos x="36" y="34"/>
                  </a:cxn>
                  <a:cxn ang="0">
                    <a:pos x="40" y="32"/>
                  </a:cxn>
                  <a:cxn ang="0">
                    <a:pos x="43" y="28"/>
                  </a:cxn>
                  <a:cxn ang="0">
                    <a:pos x="45" y="24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7"/>
                  </a:cxn>
                  <a:cxn ang="0">
                    <a:pos x="45" y="16"/>
                  </a:cxn>
                  <a:cxn ang="0">
                    <a:pos x="45" y="13"/>
                  </a:cxn>
                  <a:cxn ang="0">
                    <a:pos x="44" y="12"/>
                  </a:cxn>
                  <a:cxn ang="0">
                    <a:pos x="41" y="8"/>
                  </a:cxn>
                  <a:cxn ang="0">
                    <a:pos x="36" y="3"/>
                  </a:cxn>
                  <a:cxn ang="0">
                    <a:pos x="30" y="1"/>
                  </a:cxn>
                  <a:cxn ang="0">
                    <a:pos x="23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7" y="32"/>
                  </a:cxn>
                  <a:cxn ang="0">
                    <a:pos x="11" y="34"/>
                  </a:cxn>
                </a:cxnLst>
                <a:rect l="0" t="0" r="r" b="b"/>
                <a:pathLst>
                  <a:path w="47" h="39">
                    <a:moveTo>
                      <a:pt x="11" y="34"/>
                    </a:moveTo>
                    <a:lnTo>
                      <a:pt x="13" y="35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0" y="38"/>
                    </a:lnTo>
                    <a:lnTo>
                      <a:pt x="34" y="35"/>
                    </a:lnTo>
                    <a:lnTo>
                      <a:pt x="36" y="34"/>
                    </a:lnTo>
                    <a:lnTo>
                      <a:pt x="40" y="32"/>
                    </a:lnTo>
                    <a:lnTo>
                      <a:pt x="43" y="28"/>
                    </a:lnTo>
                    <a:lnTo>
                      <a:pt x="45" y="24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7"/>
                    </a:lnTo>
                    <a:lnTo>
                      <a:pt x="45" y="16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1" y="8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7" y="32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6" name="Freeform 11"/>
              <p:cNvSpPr>
                <a:spLocks/>
              </p:cNvSpPr>
              <p:nvPr/>
            </p:nvSpPr>
            <p:spPr bwMode="auto">
              <a:xfrm>
                <a:off x="766" y="2063"/>
                <a:ext cx="24" cy="28"/>
              </a:xfrm>
              <a:custGeom>
                <a:avLst/>
                <a:gdLst/>
                <a:ahLst/>
                <a:cxnLst>
                  <a:cxn ang="0">
                    <a:pos x="47" y="44"/>
                  </a:cxn>
                  <a:cxn ang="0">
                    <a:pos x="40" y="33"/>
                  </a:cxn>
                  <a:cxn ang="0">
                    <a:pos x="32" y="22"/>
                  </a:cxn>
                  <a:cxn ang="0">
                    <a:pos x="24" y="1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0" y="4"/>
                  </a:cxn>
                  <a:cxn ang="0">
                    <a:pos x="4" y="8"/>
                  </a:cxn>
                  <a:cxn ang="0">
                    <a:pos x="0" y="11"/>
                  </a:cxn>
                  <a:cxn ang="0">
                    <a:pos x="7" y="22"/>
                  </a:cxn>
                  <a:cxn ang="0">
                    <a:pos x="16" y="33"/>
                  </a:cxn>
                  <a:cxn ang="0">
                    <a:pos x="24" y="45"/>
                  </a:cxn>
                  <a:cxn ang="0">
                    <a:pos x="31" y="55"/>
                  </a:cxn>
                  <a:cxn ang="0">
                    <a:pos x="34" y="53"/>
                  </a:cxn>
                  <a:cxn ang="0">
                    <a:pos x="37" y="51"/>
                  </a:cxn>
                  <a:cxn ang="0">
                    <a:pos x="40" y="49"/>
                  </a:cxn>
                  <a:cxn ang="0">
                    <a:pos x="42" y="47"/>
                  </a:cxn>
                  <a:cxn ang="0">
                    <a:pos x="44" y="46"/>
                  </a:cxn>
                  <a:cxn ang="0">
                    <a:pos x="45" y="45"/>
                  </a:cxn>
                  <a:cxn ang="0">
                    <a:pos x="46" y="45"/>
                  </a:cxn>
                  <a:cxn ang="0">
                    <a:pos x="47" y="44"/>
                  </a:cxn>
                </a:cxnLst>
                <a:rect l="0" t="0" r="r" b="b"/>
                <a:pathLst>
                  <a:path w="47" h="55">
                    <a:moveTo>
                      <a:pt x="47" y="44"/>
                    </a:moveTo>
                    <a:lnTo>
                      <a:pt x="40" y="33"/>
                    </a:lnTo>
                    <a:lnTo>
                      <a:pt x="32" y="22"/>
                    </a:lnTo>
                    <a:lnTo>
                      <a:pt x="24" y="1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7" y="22"/>
                    </a:lnTo>
                    <a:lnTo>
                      <a:pt x="16" y="33"/>
                    </a:lnTo>
                    <a:lnTo>
                      <a:pt x="24" y="45"/>
                    </a:lnTo>
                    <a:lnTo>
                      <a:pt x="31" y="55"/>
                    </a:lnTo>
                    <a:lnTo>
                      <a:pt x="34" y="53"/>
                    </a:lnTo>
                    <a:lnTo>
                      <a:pt x="37" y="51"/>
                    </a:lnTo>
                    <a:lnTo>
                      <a:pt x="40" y="49"/>
                    </a:lnTo>
                    <a:lnTo>
                      <a:pt x="42" y="47"/>
                    </a:lnTo>
                    <a:lnTo>
                      <a:pt x="44" y="46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738" y="2069"/>
                <a:ext cx="44" cy="4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7" y="51"/>
                  </a:cxn>
                  <a:cxn ang="0">
                    <a:pos x="16" y="63"/>
                  </a:cxn>
                  <a:cxn ang="0">
                    <a:pos x="24" y="74"/>
                  </a:cxn>
                  <a:cxn ang="0">
                    <a:pos x="31" y="84"/>
                  </a:cxn>
                  <a:cxn ang="0">
                    <a:pos x="31" y="84"/>
                  </a:cxn>
                  <a:cxn ang="0">
                    <a:pos x="32" y="83"/>
                  </a:cxn>
                  <a:cxn ang="0">
                    <a:pos x="32" y="83"/>
                  </a:cxn>
                  <a:cxn ang="0">
                    <a:pos x="32" y="83"/>
                  </a:cxn>
                  <a:cxn ang="0">
                    <a:pos x="38" y="80"/>
                  </a:cxn>
                  <a:cxn ang="0">
                    <a:pos x="44" y="75"/>
                  </a:cxn>
                  <a:cxn ang="0">
                    <a:pos x="51" y="71"/>
                  </a:cxn>
                  <a:cxn ang="0">
                    <a:pos x="59" y="65"/>
                  </a:cxn>
                  <a:cxn ang="0">
                    <a:pos x="66" y="60"/>
                  </a:cxn>
                  <a:cxn ang="0">
                    <a:pos x="74" y="54"/>
                  </a:cxn>
                  <a:cxn ang="0">
                    <a:pos x="82" y="49"/>
                  </a:cxn>
                  <a:cxn ang="0">
                    <a:pos x="89" y="44"/>
                  </a:cxn>
                  <a:cxn ang="0">
                    <a:pos x="82" y="34"/>
                  </a:cxn>
                  <a:cxn ang="0">
                    <a:pos x="74" y="22"/>
                  </a:cxn>
                  <a:cxn ang="0">
                    <a:pos x="65" y="11"/>
                  </a:cxn>
                  <a:cxn ang="0">
                    <a:pos x="58" y="0"/>
                  </a:cxn>
                  <a:cxn ang="0">
                    <a:pos x="50" y="6"/>
                  </a:cxn>
                  <a:cxn ang="0">
                    <a:pos x="42" y="12"/>
                  </a:cxn>
                  <a:cxn ang="0">
                    <a:pos x="34" y="18"/>
                  </a:cxn>
                  <a:cxn ang="0">
                    <a:pos x="26" y="23"/>
                  </a:cxn>
                  <a:cxn ang="0">
                    <a:pos x="18" y="28"/>
                  </a:cxn>
                  <a:cxn ang="0">
                    <a:pos x="11" y="34"/>
                  </a:cxn>
                  <a:cxn ang="0">
                    <a:pos x="5" y="37"/>
                  </a:cxn>
                  <a:cxn ang="0">
                    <a:pos x="0" y="41"/>
                  </a:cxn>
                </a:cxnLst>
                <a:rect l="0" t="0" r="r" b="b"/>
                <a:pathLst>
                  <a:path w="89" h="84">
                    <a:moveTo>
                      <a:pt x="0" y="41"/>
                    </a:moveTo>
                    <a:lnTo>
                      <a:pt x="7" y="51"/>
                    </a:lnTo>
                    <a:lnTo>
                      <a:pt x="16" y="63"/>
                    </a:lnTo>
                    <a:lnTo>
                      <a:pt x="24" y="74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38" y="80"/>
                    </a:lnTo>
                    <a:lnTo>
                      <a:pt x="44" y="75"/>
                    </a:lnTo>
                    <a:lnTo>
                      <a:pt x="51" y="71"/>
                    </a:lnTo>
                    <a:lnTo>
                      <a:pt x="59" y="65"/>
                    </a:lnTo>
                    <a:lnTo>
                      <a:pt x="66" y="60"/>
                    </a:lnTo>
                    <a:lnTo>
                      <a:pt x="74" y="54"/>
                    </a:lnTo>
                    <a:lnTo>
                      <a:pt x="82" y="49"/>
                    </a:lnTo>
                    <a:lnTo>
                      <a:pt x="89" y="44"/>
                    </a:lnTo>
                    <a:lnTo>
                      <a:pt x="82" y="34"/>
                    </a:lnTo>
                    <a:lnTo>
                      <a:pt x="74" y="22"/>
                    </a:lnTo>
                    <a:lnTo>
                      <a:pt x="65" y="11"/>
                    </a:lnTo>
                    <a:lnTo>
                      <a:pt x="58" y="0"/>
                    </a:lnTo>
                    <a:lnTo>
                      <a:pt x="50" y="6"/>
                    </a:lnTo>
                    <a:lnTo>
                      <a:pt x="42" y="12"/>
                    </a:lnTo>
                    <a:lnTo>
                      <a:pt x="34" y="18"/>
                    </a:lnTo>
                    <a:lnTo>
                      <a:pt x="26" y="23"/>
                    </a:lnTo>
                    <a:lnTo>
                      <a:pt x="18" y="28"/>
                    </a:lnTo>
                    <a:lnTo>
                      <a:pt x="11" y="34"/>
                    </a:lnTo>
                    <a:lnTo>
                      <a:pt x="5" y="3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36" y="1978"/>
                <a:ext cx="100" cy="93"/>
              </a:xfrm>
              <a:custGeom>
                <a:avLst/>
                <a:gdLst/>
                <a:ahLst/>
                <a:cxnLst>
                  <a:cxn ang="0">
                    <a:pos x="18" y="83"/>
                  </a:cxn>
                  <a:cxn ang="0">
                    <a:pos x="31" y="53"/>
                  </a:cxn>
                  <a:cxn ang="0">
                    <a:pos x="53" y="31"/>
                  </a:cxn>
                  <a:cxn ang="0">
                    <a:pos x="83" y="18"/>
                  </a:cxn>
                  <a:cxn ang="0">
                    <a:pos x="118" y="18"/>
                  </a:cxn>
                  <a:cxn ang="0">
                    <a:pos x="148" y="31"/>
                  </a:cxn>
                  <a:cxn ang="0">
                    <a:pos x="170" y="53"/>
                  </a:cxn>
                  <a:cxn ang="0">
                    <a:pos x="183" y="83"/>
                  </a:cxn>
                  <a:cxn ang="0">
                    <a:pos x="183" y="112"/>
                  </a:cxn>
                  <a:cxn ang="0">
                    <a:pos x="178" y="133"/>
                  </a:cxn>
                  <a:cxn ang="0">
                    <a:pos x="167" y="151"/>
                  </a:cxn>
                  <a:cxn ang="0">
                    <a:pos x="153" y="166"/>
                  </a:cxn>
                  <a:cxn ang="0">
                    <a:pos x="145" y="175"/>
                  </a:cxn>
                  <a:cxn ang="0">
                    <a:pos x="148" y="183"/>
                  </a:cxn>
                  <a:cxn ang="0">
                    <a:pos x="159" y="181"/>
                  </a:cxn>
                  <a:cxn ang="0">
                    <a:pos x="178" y="163"/>
                  </a:cxn>
                  <a:cxn ang="0">
                    <a:pos x="193" y="141"/>
                  </a:cxn>
                  <a:cxn ang="0">
                    <a:pos x="200" y="114"/>
                  </a:cxn>
                  <a:cxn ang="0">
                    <a:pos x="198" y="80"/>
                  </a:cxn>
                  <a:cxn ang="0">
                    <a:pos x="183" y="44"/>
                  </a:cxn>
                  <a:cxn ang="0">
                    <a:pos x="157" y="18"/>
                  </a:cxn>
                  <a:cxn ang="0">
                    <a:pos x="121" y="3"/>
                  </a:cxn>
                  <a:cxn ang="0">
                    <a:pos x="80" y="3"/>
                  </a:cxn>
                  <a:cxn ang="0">
                    <a:pos x="44" y="18"/>
                  </a:cxn>
                  <a:cxn ang="0">
                    <a:pos x="18" y="44"/>
                  </a:cxn>
                  <a:cxn ang="0">
                    <a:pos x="3" y="80"/>
                  </a:cxn>
                  <a:cxn ang="0">
                    <a:pos x="1" y="114"/>
                  </a:cxn>
                  <a:cxn ang="0">
                    <a:pos x="8" y="141"/>
                  </a:cxn>
                  <a:cxn ang="0">
                    <a:pos x="22" y="163"/>
                  </a:cxn>
                  <a:cxn ang="0">
                    <a:pos x="41" y="181"/>
                  </a:cxn>
                  <a:cxn ang="0">
                    <a:pos x="53" y="183"/>
                  </a:cxn>
                  <a:cxn ang="0">
                    <a:pos x="56" y="175"/>
                  </a:cxn>
                  <a:cxn ang="0">
                    <a:pos x="47" y="166"/>
                  </a:cxn>
                  <a:cxn ang="0">
                    <a:pos x="34" y="151"/>
                  </a:cxn>
                  <a:cxn ang="0">
                    <a:pos x="23" y="133"/>
                  </a:cxn>
                  <a:cxn ang="0">
                    <a:pos x="18" y="112"/>
                  </a:cxn>
                </a:cxnLst>
                <a:rect l="0" t="0" r="r" b="b"/>
                <a:pathLst>
                  <a:path w="201" h="188">
                    <a:moveTo>
                      <a:pt x="16" y="100"/>
                    </a:moveTo>
                    <a:lnTo>
                      <a:pt x="18" y="83"/>
                    </a:lnTo>
                    <a:lnTo>
                      <a:pt x="23" y="68"/>
                    </a:lnTo>
                    <a:lnTo>
                      <a:pt x="31" y="53"/>
                    </a:lnTo>
                    <a:lnTo>
                      <a:pt x="42" y="41"/>
                    </a:lnTo>
                    <a:lnTo>
                      <a:pt x="53" y="31"/>
                    </a:lnTo>
                    <a:lnTo>
                      <a:pt x="68" y="23"/>
                    </a:lnTo>
                    <a:lnTo>
                      <a:pt x="83" y="18"/>
                    </a:lnTo>
                    <a:lnTo>
                      <a:pt x="100" y="16"/>
                    </a:lnTo>
                    <a:lnTo>
                      <a:pt x="118" y="18"/>
                    </a:lnTo>
                    <a:lnTo>
                      <a:pt x="133" y="23"/>
                    </a:lnTo>
                    <a:lnTo>
                      <a:pt x="148" y="31"/>
                    </a:lnTo>
                    <a:lnTo>
                      <a:pt x="160" y="41"/>
                    </a:lnTo>
                    <a:lnTo>
                      <a:pt x="170" y="53"/>
                    </a:lnTo>
                    <a:lnTo>
                      <a:pt x="178" y="68"/>
                    </a:lnTo>
                    <a:lnTo>
                      <a:pt x="183" y="83"/>
                    </a:lnTo>
                    <a:lnTo>
                      <a:pt x="185" y="100"/>
                    </a:lnTo>
                    <a:lnTo>
                      <a:pt x="183" y="112"/>
                    </a:lnTo>
                    <a:lnTo>
                      <a:pt x="181" y="122"/>
                    </a:lnTo>
                    <a:lnTo>
                      <a:pt x="178" y="133"/>
                    </a:lnTo>
                    <a:lnTo>
                      <a:pt x="173" y="142"/>
                    </a:lnTo>
                    <a:lnTo>
                      <a:pt x="167" y="151"/>
                    </a:lnTo>
                    <a:lnTo>
                      <a:pt x="160" y="158"/>
                    </a:lnTo>
                    <a:lnTo>
                      <a:pt x="153" y="166"/>
                    </a:lnTo>
                    <a:lnTo>
                      <a:pt x="144" y="172"/>
                    </a:lnTo>
                    <a:lnTo>
                      <a:pt x="145" y="175"/>
                    </a:lnTo>
                    <a:lnTo>
                      <a:pt x="147" y="180"/>
                    </a:lnTo>
                    <a:lnTo>
                      <a:pt x="148" y="183"/>
                    </a:lnTo>
                    <a:lnTo>
                      <a:pt x="148" y="188"/>
                    </a:lnTo>
                    <a:lnTo>
                      <a:pt x="159" y="181"/>
                    </a:lnTo>
                    <a:lnTo>
                      <a:pt x="170" y="172"/>
                    </a:lnTo>
                    <a:lnTo>
                      <a:pt x="178" y="163"/>
                    </a:lnTo>
                    <a:lnTo>
                      <a:pt x="186" y="152"/>
                    </a:lnTo>
                    <a:lnTo>
                      <a:pt x="193" y="141"/>
                    </a:lnTo>
                    <a:lnTo>
                      <a:pt x="197" y="128"/>
                    </a:lnTo>
                    <a:lnTo>
                      <a:pt x="200" y="114"/>
                    </a:lnTo>
                    <a:lnTo>
                      <a:pt x="201" y="100"/>
                    </a:lnTo>
                    <a:lnTo>
                      <a:pt x="198" y="80"/>
                    </a:lnTo>
                    <a:lnTo>
                      <a:pt x="193" y="61"/>
                    </a:lnTo>
                    <a:lnTo>
                      <a:pt x="183" y="44"/>
                    </a:lnTo>
                    <a:lnTo>
                      <a:pt x="172" y="29"/>
                    </a:lnTo>
                    <a:lnTo>
                      <a:pt x="157" y="18"/>
                    </a:lnTo>
                    <a:lnTo>
                      <a:pt x="140" y="8"/>
                    </a:lnTo>
                    <a:lnTo>
                      <a:pt x="121" y="3"/>
                    </a:lnTo>
                    <a:lnTo>
                      <a:pt x="100" y="0"/>
                    </a:lnTo>
                    <a:lnTo>
                      <a:pt x="80" y="3"/>
                    </a:lnTo>
                    <a:lnTo>
                      <a:pt x="61" y="8"/>
                    </a:lnTo>
                    <a:lnTo>
                      <a:pt x="44" y="18"/>
                    </a:lnTo>
                    <a:lnTo>
                      <a:pt x="30" y="29"/>
                    </a:lnTo>
                    <a:lnTo>
                      <a:pt x="18" y="44"/>
                    </a:lnTo>
                    <a:lnTo>
                      <a:pt x="8" y="61"/>
                    </a:lnTo>
                    <a:lnTo>
                      <a:pt x="3" y="80"/>
                    </a:lnTo>
                    <a:lnTo>
                      <a:pt x="0" y="100"/>
                    </a:lnTo>
                    <a:lnTo>
                      <a:pt x="1" y="114"/>
                    </a:lnTo>
                    <a:lnTo>
                      <a:pt x="4" y="128"/>
                    </a:lnTo>
                    <a:lnTo>
                      <a:pt x="8" y="141"/>
                    </a:lnTo>
                    <a:lnTo>
                      <a:pt x="14" y="152"/>
                    </a:lnTo>
                    <a:lnTo>
                      <a:pt x="22" y="163"/>
                    </a:lnTo>
                    <a:lnTo>
                      <a:pt x="31" y="172"/>
                    </a:lnTo>
                    <a:lnTo>
                      <a:pt x="41" y="181"/>
                    </a:lnTo>
                    <a:lnTo>
                      <a:pt x="52" y="188"/>
                    </a:lnTo>
                    <a:lnTo>
                      <a:pt x="53" y="183"/>
                    </a:lnTo>
                    <a:lnTo>
                      <a:pt x="54" y="180"/>
                    </a:lnTo>
                    <a:lnTo>
                      <a:pt x="56" y="175"/>
                    </a:lnTo>
                    <a:lnTo>
                      <a:pt x="57" y="172"/>
                    </a:lnTo>
                    <a:lnTo>
                      <a:pt x="47" y="166"/>
                    </a:lnTo>
                    <a:lnTo>
                      <a:pt x="41" y="158"/>
                    </a:lnTo>
                    <a:lnTo>
                      <a:pt x="34" y="151"/>
                    </a:lnTo>
                    <a:lnTo>
                      <a:pt x="28" y="142"/>
                    </a:lnTo>
                    <a:lnTo>
                      <a:pt x="23" y="133"/>
                    </a:lnTo>
                    <a:lnTo>
                      <a:pt x="20" y="122"/>
                    </a:lnTo>
                    <a:lnTo>
                      <a:pt x="18" y="112"/>
                    </a:lnTo>
                    <a:lnTo>
                      <a:pt x="16" y="10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732" y="2100"/>
                <a:ext cx="308" cy="308"/>
              </a:xfrm>
              <a:custGeom>
                <a:avLst/>
                <a:gdLst/>
                <a:ahLst/>
                <a:cxnLst>
                  <a:cxn ang="0">
                    <a:pos x="245" y="6"/>
                  </a:cxn>
                  <a:cxn ang="0">
                    <a:pos x="160" y="37"/>
                  </a:cxn>
                  <a:cxn ang="0">
                    <a:pos x="90" y="90"/>
                  </a:cxn>
                  <a:cxn ang="0">
                    <a:pos x="37" y="162"/>
                  </a:cxn>
                  <a:cxn ang="0">
                    <a:pos x="6" y="246"/>
                  </a:cxn>
                  <a:cxn ang="0">
                    <a:pos x="1" y="339"/>
                  </a:cxn>
                  <a:cxn ang="0">
                    <a:pos x="24" y="428"/>
                  </a:cxn>
                  <a:cxn ang="0">
                    <a:pos x="70" y="504"/>
                  </a:cxn>
                  <a:cxn ang="0">
                    <a:pos x="135" y="563"/>
                  </a:cxn>
                  <a:cxn ang="0">
                    <a:pos x="215" y="603"/>
                  </a:cxn>
                  <a:cxn ang="0">
                    <a:pos x="307" y="616"/>
                  </a:cxn>
                  <a:cxn ang="0">
                    <a:pos x="398" y="603"/>
                  </a:cxn>
                  <a:cxn ang="0">
                    <a:pos x="479" y="563"/>
                  </a:cxn>
                  <a:cxn ang="0">
                    <a:pos x="545" y="504"/>
                  </a:cxn>
                  <a:cxn ang="0">
                    <a:pos x="591" y="428"/>
                  </a:cxn>
                  <a:cxn ang="0">
                    <a:pos x="614" y="339"/>
                  </a:cxn>
                  <a:cxn ang="0">
                    <a:pos x="609" y="246"/>
                  </a:cxn>
                  <a:cxn ang="0">
                    <a:pos x="578" y="162"/>
                  </a:cxn>
                  <a:cxn ang="0">
                    <a:pos x="525" y="90"/>
                  </a:cxn>
                  <a:cxn ang="0">
                    <a:pos x="454" y="37"/>
                  </a:cxn>
                  <a:cxn ang="0">
                    <a:pos x="370" y="6"/>
                  </a:cxn>
                  <a:cxn ang="0">
                    <a:pos x="307" y="584"/>
                  </a:cxn>
                  <a:cxn ang="0">
                    <a:pos x="225" y="572"/>
                  </a:cxn>
                  <a:cxn ang="0">
                    <a:pos x="152" y="537"/>
                  </a:cxn>
                  <a:cxn ang="0">
                    <a:pos x="93" y="483"/>
                  </a:cxn>
                  <a:cxn ang="0">
                    <a:pos x="52" y="415"/>
                  </a:cxn>
                  <a:cxn ang="0">
                    <a:pos x="31" y="335"/>
                  </a:cxn>
                  <a:cxn ang="0">
                    <a:pos x="36" y="251"/>
                  </a:cxn>
                  <a:cxn ang="0">
                    <a:pos x="63" y="175"/>
                  </a:cxn>
                  <a:cxn ang="0">
                    <a:pos x="112" y="111"/>
                  </a:cxn>
                  <a:cxn ang="0">
                    <a:pos x="175" y="64"/>
                  </a:cxn>
                  <a:cxn ang="0">
                    <a:pos x="251" y="36"/>
                  </a:cxn>
                  <a:cxn ang="0">
                    <a:pos x="336" y="31"/>
                  </a:cxn>
                  <a:cxn ang="0">
                    <a:pos x="416" y="52"/>
                  </a:cxn>
                  <a:cxn ang="0">
                    <a:pos x="484" y="94"/>
                  </a:cxn>
                  <a:cxn ang="0">
                    <a:pos x="537" y="152"/>
                  </a:cxn>
                  <a:cxn ang="0">
                    <a:pos x="571" y="225"/>
                  </a:cxn>
                  <a:cxn ang="0">
                    <a:pos x="584" y="307"/>
                  </a:cxn>
                  <a:cxn ang="0">
                    <a:pos x="571" y="390"/>
                  </a:cxn>
                  <a:cxn ang="0">
                    <a:pos x="537" y="462"/>
                  </a:cxn>
                  <a:cxn ang="0">
                    <a:pos x="484" y="521"/>
                  </a:cxn>
                  <a:cxn ang="0">
                    <a:pos x="416" y="562"/>
                  </a:cxn>
                  <a:cxn ang="0">
                    <a:pos x="336" y="583"/>
                  </a:cxn>
                </a:cxnLst>
                <a:rect l="0" t="0" r="r" b="b"/>
                <a:pathLst>
                  <a:path w="615" h="616">
                    <a:moveTo>
                      <a:pt x="307" y="0"/>
                    </a:moveTo>
                    <a:lnTo>
                      <a:pt x="276" y="2"/>
                    </a:lnTo>
                    <a:lnTo>
                      <a:pt x="245" y="6"/>
                    </a:lnTo>
                    <a:lnTo>
                      <a:pt x="215" y="14"/>
                    </a:lnTo>
                    <a:lnTo>
                      <a:pt x="188" y="25"/>
                    </a:lnTo>
                    <a:lnTo>
                      <a:pt x="160" y="37"/>
                    </a:lnTo>
                    <a:lnTo>
                      <a:pt x="135" y="53"/>
                    </a:lnTo>
                    <a:lnTo>
                      <a:pt x="112" y="71"/>
                    </a:lnTo>
                    <a:lnTo>
                      <a:pt x="90" y="90"/>
                    </a:lnTo>
                    <a:lnTo>
                      <a:pt x="70" y="112"/>
                    </a:lnTo>
                    <a:lnTo>
                      <a:pt x="52" y="136"/>
                    </a:lnTo>
                    <a:lnTo>
                      <a:pt x="37" y="162"/>
                    </a:lnTo>
                    <a:lnTo>
                      <a:pt x="24" y="188"/>
                    </a:lnTo>
                    <a:lnTo>
                      <a:pt x="14" y="217"/>
                    </a:lnTo>
                    <a:lnTo>
                      <a:pt x="6" y="246"/>
                    </a:lnTo>
                    <a:lnTo>
                      <a:pt x="1" y="277"/>
                    </a:lnTo>
                    <a:lnTo>
                      <a:pt x="0" y="308"/>
                    </a:lnTo>
                    <a:lnTo>
                      <a:pt x="1" y="339"/>
                    </a:lnTo>
                    <a:lnTo>
                      <a:pt x="6" y="370"/>
                    </a:lnTo>
                    <a:lnTo>
                      <a:pt x="14" y="400"/>
                    </a:lnTo>
                    <a:lnTo>
                      <a:pt x="24" y="428"/>
                    </a:lnTo>
                    <a:lnTo>
                      <a:pt x="37" y="455"/>
                    </a:lnTo>
                    <a:lnTo>
                      <a:pt x="52" y="481"/>
                    </a:lnTo>
                    <a:lnTo>
                      <a:pt x="70" y="504"/>
                    </a:lnTo>
                    <a:lnTo>
                      <a:pt x="90" y="525"/>
                    </a:lnTo>
                    <a:lnTo>
                      <a:pt x="112" y="546"/>
                    </a:lnTo>
                    <a:lnTo>
                      <a:pt x="135" y="563"/>
                    </a:lnTo>
                    <a:lnTo>
                      <a:pt x="160" y="580"/>
                    </a:lnTo>
                    <a:lnTo>
                      <a:pt x="188" y="592"/>
                    </a:lnTo>
                    <a:lnTo>
                      <a:pt x="215" y="603"/>
                    </a:lnTo>
                    <a:lnTo>
                      <a:pt x="245" y="611"/>
                    </a:lnTo>
                    <a:lnTo>
                      <a:pt x="276" y="615"/>
                    </a:lnTo>
                    <a:lnTo>
                      <a:pt x="307" y="616"/>
                    </a:lnTo>
                    <a:lnTo>
                      <a:pt x="339" y="615"/>
                    </a:lnTo>
                    <a:lnTo>
                      <a:pt x="370" y="611"/>
                    </a:lnTo>
                    <a:lnTo>
                      <a:pt x="398" y="603"/>
                    </a:lnTo>
                    <a:lnTo>
                      <a:pt x="427" y="592"/>
                    </a:lnTo>
                    <a:lnTo>
                      <a:pt x="454" y="580"/>
                    </a:lnTo>
                    <a:lnTo>
                      <a:pt x="479" y="563"/>
                    </a:lnTo>
                    <a:lnTo>
                      <a:pt x="503" y="546"/>
                    </a:lnTo>
                    <a:lnTo>
                      <a:pt x="525" y="525"/>
                    </a:lnTo>
                    <a:lnTo>
                      <a:pt x="545" y="504"/>
                    </a:lnTo>
                    <a:lnTo>
                      <a:pt x="562" y="481"/>
                    </a:lnTo>
                    <a:lnTo>
                      <a:pt x="578" y="455"/>
                    </a:lnTo>
                    <a:lnTo>
                      <a:pt x="591" y="428"/>
                    </a:lnTo>
                    <a:lnTo>
                      <a:pt x="601" y="400"/>
                    </a:lnTo>
                    <a:lnTo>
                      <a:pt x="609" y="370"/>
                    </a:lnTo>
                    <a:lnTo>
                      <a:pt x="614" y="339"/>
                    </a:lnTo>
                    <a:lnTo>
                      <a:pt x="615" y="308"/>
                    </a:lnTo>
                    <a:lnTo>
                      <a:pt x="614" y="277"/>
                    </a:lnTo>
                    <a:lnTo>
                      <a:pt x="609" y="246"/>
                    </a:lnTo>
                    <a:lnTo>
                      <a:pt x="601" y="217"/>
                    </a:lnTo>
                    <a:lnTo>
                      <a:pt x="591" y="188"/>
                    </a:lnTo>
                    <a:lnTo>
                      <a:pt x="578" y="162"/>
                    </a:lnTo>
                    <a:lnTo>
                      <a:pt x="562" y="136"/>
                    </a:lnTo>
                    <a:lnTo>
                      <a:pt x="545" y="112"/>
                    </a:lnTo>
                    <a:lnTo>
                      <a:pt x="525" y="90"/>
                    </a:lnTo>
                    <a:lnTo>
                      <a:pt x="503" y="71"/>
                    </a:lnTo>
                    <a:lnTo>
                      <a:pt x="479" y="53"/>
                    </a:lnTo>
                    <a:lnTo>
                      <a:pt x="454" y="37"/>
                    </a:lnTo>
                    <a:lnTo>
                      <a:pt x="427" y="25"/>
                    </a:lnTo>
                    <a:lnTo>
                      <a:pt x="398" y="14"/>
                    </a:lnTo>
                    <a:lnTo>
                      <a:pt x="370" y="6"/>
                    </a:lnTo>
                    <a:lnTo>
                      <a:pt x="339" y="2"/>
                    </a:lnTo>
                    <a:lnTo>
                      <a:pt x="307" y="0"/>
                    </a:lnTo>
                    <a:close/>
                    <a:moveTo>
                      <a:pt x="307" y="584"/>
                    </a:moveTo>
                    <a:lnTo>
                      <a:pt x="279" y="583"/>
                    </a:lnTo>
                    <a:lnTo>
                      <a:pt x="251" y="578"/>
                    </a:lnTo>
                    <a:lnTo>
                      <a:pt x="225" y="572"/>
                    </a:lnTo>
                    <a:lnTo>
                      <a:pt x="199" y="562"/>
                    </a:lnTo>
                    <a:lnTo>
                      <a:pt x="175" y="551"/>
                    </a:lnTo>
                    <a:lnTo>
                      <a:pt x="152" y="537"/>
                    </a:lnTo>
                    <a:lnTo>
                      <a:pt x="131" y="521"/>
                    </a:lnTo>
                    <a:lnTo>
                      <a:pt x="112" y="502"/>
                    </a:lnTo>
                    <a:lnTo>
                      <a:pt x="93" y="483"/>
                    </a:lnTo>
                    <a:lnTo>
                      <a:pt x="77" y="462"/>
                    </a:lnTo>
                    <a:lnTo>
                      <a:pt x="63" y="439"/>
                    </a:lnTo>
                    <a:lnTo>
                      <a:pt x="52" y="415"/>
                    </a:lnTo>
                    <a:lnTo>
                      <a:pt x="42" y="390"/>
                    </a:lnTo>
                    <a:lnTo>
                      <a:pt x="36" y="363"/>
                    </a:lnTo>
                    <a:lnTo>
                      <a:pt x="31" y="335"/>
                    </a:lnTo>
                    <a:lnTo>
                      <a:pt x="30" y="307"/>
                    </a:lnTo>
                    <a:lnTo>
                      <a:pt x="31" y="279"/>
                    </a:lnTo>
                    <a:lnTo>
                      <a:pt x="36" y="251"/>
                    </a:lnTo>
                    <a:lnTo>
                      <a:pt x="42" y="225"/>
                    </a:lnTo>
                    <a:lnTo>
                      <a:pt x="52" y="200"/>
                    </a:lnTo>
                    <a:lnTo>
                      <a:pt x="63" y="175"/>
                    </a:lnTo>
                    <a:lnTo>
                      <a:pt x="77" y="152"/>
                    </a:lnTo>
                    <a:lnTo>
                      <a:pt x="93" y="132"/>
                    </a:lnTo>
                    <a:lnTo>
                      <a:pt x="112" y="111"/>
                    </a:lnTo>
                    <a:lnTo>
                      <a:pt x="131" y="94"/>
                    </a:lnTo>
                    <a:lnTo>
                      <a:pt x="152" y="78"/>
                    </a:lnTo>
                    <a:lnTo>
                      <a:pt x="175" y="64"/>
                    </a:lnTo>
                    <a:lnTo>
                      <a:pt x="199" y="52"/>
                    </a:lnTo>
                    <a:lnTo>
                      <a:pt x="225" y="43"/>
                    </a:lnTo>
                    <a:lnTo>
                      <a:pt x="251" y="36"/>
                    </a:lnTo>
                    <a:lnTo>
                      <a:pt x="279" y="31"/>
                    </a:lnTo>
                    <a:lnTo>
                      <a:pt x="307" y="30"/>
                    </a:lnTo>
                    <a:lnTo>
                      <a:pt x="336" y="31"/>
                    </a:lnTo>
                    <a:lnTo>
                      <a:pt x="363" y="36"/>
                    </a:lnTo>
                    <a:lnTo>
                      <a:pt x="390" y="43"/>
                    </a:lnTo>
                    <a:lnTo>
                      <a:pt x="416" y="52"/>
                    </a:lnTo>
                    <a:lnTo>
                      <a:pt x="440" y="64"/>
                    </a:lnTo>
                    <a:lnTo>
                      <a:pt x="462" y="78"/>
                    </a:lnTo>
                    <a:lnTo>
                      <a:pt x="484" y="94"/>
                    </a:lnTo>
                    <a:lnTo>
                      <a:pt x="503" y="111"/>
                    </a:lnTo>
                    <a:lnTo>
                      <a:pt x="521" y="132"/>
                    </a:lnTo>
                    <a:lnTo>
                      <a:pt x="537" y="152"/>
                    </a:lnTo>
                    <a:lnTo>
                      <a:pt x="551" y="175"/>
                    </a:lnTo>
                    <a:lnTo>
                      <a:pt x="562" y="200"/>
                    </a:lnTo>
                    <a:lnTo>
                      <a:pt x="571" y="225"/>
                    </a:lnTo>
                    <a:lnTo>
                      <a:pt x="578" y="251"/>
                    </a:lnTo>
                    <a:lnTo>
                      <a:pt x="583" y="279"/>
                    </a:lnTo>
                    <a:lnTo>
                      <a:pt x="584" y="307"/>
                    </a:lnTo>
                    <a:lnTo>
                      <a:pt x="583" y="335"/>
                    </a:lnTo>
                    <a:lnTo>
                      <a:pt x="578" y="363"/>
                    </a:lnTo>
                    <a:lnTo>
                      <a:pt x="571" y="390"/>
                    </a:lnTo>
                    <a:lnTo>
                      <a:pt x="562" y="415"/>
                    </a:lnTo>
                    <a:lnTo>
                      <a:pt x="551" y="439"/>
                    </a:lnTo>
                    <a:lnTo>
                      <a:pt x="537" y="462"/>
                    </a:lnTo>
                    <a:lnTo>
                      <a:pt x="521" y="483"/>
                    </a:lnTo>
                    <a:lnTo>
                      <a:pt x="503" y="502"/>
                    </a:lnTo>
                    <a:lnTo>
                      <a:pt x="484" y="521"/>
                    </a:lnTo>
                    <a:lnTo>
                      <a:pt x="462" y="537"/>
                    </a:lnTo>
                    <a:lnTo>
                      <a:pt x="440" y="551"/>
                    </a:lnTo>
                    <a:lnTo>
                      <a:pt x="416" y="562"/>
                    </a:lnTo>
                    <a:lnTo>
                      <a:pt x="390" y="572"/>
                    </a:lnTo>
                    <a:lnTo>
                      <a:pt x="363" y="578"/>
                    </a:lnTo>
                    <a:lnTo>
                      <a:pt x="336" y="583"/>
                    </a:lnTo>
                    <a:lnTo>
                      <a:pt x="307" y="58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756" y="2123"/>
                <a:ext cx="260" cy="261"/>
              </a:xfrm>
              <a:custGeom>
                <a:avLst/>
                <a:gdLst/>
                <a:ahLst/>
                <a:cxnLst>
                  <a:cxn ang="0">
                    <a:pos x="418" y="403"/>
                  </a:cxn>
                  <a:cxn ang="0">
                    <a:pos x="436" y="454"/>
                  </a:cxn>
                  <a:cxn ang="0">
                    <a:pos x="401" y="481"/>
                  </a:cxn>
                  <a:cxn ang="0">
                    <a:pos x="361" y="501"/>
                  </a:cxn>
                  <a:cxn ang="0">
                    <a:pos x="318" y="515"/>
                  </a:cxn>
                  <a:cxn ang="0">
                    <a:pos x="272" y="522"/>
                  </a:cxn>
                  <a:cxn ang="0">
                    <a:pos x="249" y="474"/>
                  </a:cxn>
                  <a:cxn ang="0">
                    <a:pos x="226" y="520"/>
                  </a:cxn>
                  <a:cxn ang="0">
                    <a:pos x="181" y="509"/>
                  </a:cxn>
                  <a:cxn ang="0">
                    <a:pos x="139" y="492"/>
                  </a:cxn>
                  <a:cxn ang="0">
                    <a:pos x="103" y="468"/>
                  </a:cxn>
                  <a:cxn ang="0">
                    <a:pos x="119" y="421"/>
                  </a:cxn>
                  <a:cxn ang="0">
                    <a:pos x="68" y="437"/>
                  </a:cxn>
                  <a:cxn ang="0">
                    <a:pos x="40" y="402"/>
                  </a:cxn>
                  <a:cxn ang="0">
                    <a:pos x="20" y="363"/>
                  </a:cxn>
                  <a:cxn ang="0">
                    <a:pos x="6" y="321"/>
                  </a:cxn>
                  <a:cxn ang="0">
                    <a:pos x="0" y="275"/>
                  </a:cxn>
                  <a:cxn ang="0">
                    <a:pos x="48" y="250"/>
                  </a:cxn>
                  <a:cxn ang="0">
                    <a:pos x="2" y="227"/>
                  </a:cxn>
                  <a:cxn ang="0">
                    <a:pos x="12" y="182"/>
                  </a:cxn>
                  <a:cxn ang="0">
                    <a:pos x="29" y="140"/>
                  </a:cxn>
                  <a:cxn ang="0">
                    <a:pos x="53" y="103"/>
                  </a:cxn>
                  <a:cxn ang="0">
                    <a:pos x="103" y="121"/>
                  </a:cxn>
                  <a:cxn ang="0">
                    <a:pos x="84" y="68"/>
                  </a:cxn>
                  <a:cxn ang="0">
                    <a:pos x="120" y="42"/>
                  </a:cxn>
                  <a:cxn ang="0">
                    <a:pos x="159" y="21"/>
                  </a:cxn>
                  <a:cxn ang="0">
                    <a:pos x="203" y="7"/>
                  </a:cxn>
                  <a:cxn ang="0">
                    <a:pos x="249" y="0"/>
                  </a:cxn>
                  <a:cxn ang="0">
                    <a:pos x="272" y="50"/>
                  </a:cxn>
                  <a:cxn ang="0">
                    <a:pos x="295" y="3"/>
                  </a:cxn>
                  <a:cxn ang="0">
                    <a:pos x="340" y="13"/>
                  </a:cxn>
                  <a:cxn ang="0">
                    <a:pos x="383" y="30"/>
                  </a:cxn>
                  <a:cxn ang="0">
                    <a:pos x="419" y="55"/>
                  </a:cxn>
                  <a:cxn ang="0">
                    <a:pos x="402" y="104"/>
                  </a:cxn>
                  <a:cxn ang="0">
                    <a:pos x="454" y="86"/>
                  </a:cxn>
                  <a:cxn ang="0">
                    <a:pos x="481" y="121"/>
                  </a:cxn>
                  <a:cxn ang="0">
                    <a:pos x="501" y="161"/>
                  </a:cxn>
                  <a:cxn ang="0">
                    <a:pos x="515" y="204"/>
                  </a:cxn>
                  <a:cxn ang="0">
                    <a:pos x="521" y="250"/>
                  </a:cxn>
                  <a:cxn ang="0">
                    <a:pos x="470" y="275"/>
                  </a:cxn>
                  <a:cxn ang="0">
                    <a:pos x="519" y="298"/>
                  </a:cxn>
                  <a:cxn ang="0">
                    <a:pos x="508" y="342"/>
                  </a:cxn>
                  <a:cxn ang="0">
                    <a:pos x="491" y="383"/>
                  </a:cxn>
                  <a:cxn ang="0">
                    <a:pos x="467" y="421"/>
                  </a:cxn>
                </a:cxnLst>
                <a:rect l="0" t="0" r="r" b="b"/>
                <a:pathLst>
                  <a:path w="521" h="522">
                    <a:moveTo>
                      <a:pt x="453" y="437"/>
                    </a:moveTo>
                    <a:lnTo>
                      <a:pt x="418" y="403"/>
                    </a:lnTo>
                    <a:lnTo>
                      <a:pt x="402" y="421"/>
                    </a:lnTo>
                    <a:lnTo>
                      <a:pt x="436" y="454"/>
                    </a:lnTo>
                    <a:lnTo>
                      <a:pt x="418" y="468"/>
                    </a:lnTo>
                    <a:lnTo>
                      <a:pt x="401" y="481"/>
                    </a:lnTo>
                    <a:lnTo>
                      <a:pt x="381" y="492"/>
                    </a:lnTo>
                    <a:lnTo>
                      <a:pt x="361" y="501"/>
                    </a:lnTo>
                    <a:lnTo>
                      <a:pt x="340" y="509"/>
                    </a:lnTo>
                    <a:lnTo>
                      <a:pt x="318" y="515"/>
                    </a:lnTo>
                    <a:lnTo>
                      <a:pt x="295" y="520"/>
                    </a:lnTo>
                    <a:lnTo>
                      <a:pt x="272" y="522"/>
                    </a:lnTo>
                    <a:lnTo>
                      <a:pt x="272" y="474"/>
                    </a:lnTo>
                    <a:lnTo>
                      <a:pt x="249" y="474"/>
                    </a:lnTo>
                    <a:lnTo>
                      <a:pt x="249" y="522"/>
                    </a:lnTo>
                    <a:lnTo>
                      <a:pt x="226" y="520"/>
                    </a:lnTo>
                    <a:lnTo>
                      <a:pt x="203" y="515"/>
                    </a:lnTo>
                    <a:lnTo>
                      <a:pt x="181" y="509"/>
                    </a:lnTo>
                    <a:lnTo>
                      <a:pt x="160" y="501"/>
                    </a:lnTo>
                    <a:lnTo>
                      <a:pt x="139" y="492"/>
                    </a:lnTo>
                    <a:lnTo>
                      <a:pt x="120" y="481"/>
                    </a:lnTo>
                    <a:lnTo>
                      <a:pt x="103" y="468"/>
                    </a:lnTo>
                    <a:lnTo>
                      <a:pt x="85" y="454"/>
                    </a:lnTo>
                    <a:lnTo>
                      <a:pt x="119" y="421"/>
                    </a:lnTo>
                    <a:lnTo>
                      <a:pt x="103" y="403"/>
                    </a:lnTo>
                    <a:lnTo>
                      <a:pt x="68" y="437"/>
                    </a:lnTo>
                    <a:lnTo>
                      <a:pt x="53" y="421"/>
                    </a:lnTo>
                    <a:lnTo>
                      <a:pt x="40" y="402"/>
                    </a:lnTo>
                    <a:lnTo>
                      <a:pt x="29" y="383"/>
                    </a:lnTo>
                    <a:lnTo>
                      <a:pt x="20" y="363"/>
                    </a:lnTo>
                    <a:lnTo>
                      <a:pt x="12" y="342"/>
                    </a:lnTo>
                    <a:lnTo>
                      <a:pt x="6" y="321"/>
                    </a:lnTo>
                    <a:lnTo>
                      <a:pt x="2" y="298"/>
                    </a:lnTo>
                    <a:lnTo>
                      <a:pt x="0" y="275"/>
                    </a:lnTo>
                    <a:lnTo>
                      <a:pt x="48" y="275"/>
                    </a:lnTo>
                    <a:lnTo>
                      <a:pt x="48" y="250"/>
                    </a:lnTo>
                    <a:lnTo>
                      <a:pt x="0" y="250"/>
                    </a:lnTo>
                    <a:lnTo>
                      <a:pt x="2" y="227"/>
                    </a:lnTo>
                    <a:lnTo>
                      <a:pt x="6" y="204"/>
                    </a:lnTo>
                    <a:lnTo>
                      <a:pt x="12" y="182"/>
                    </a:lnTo>
                    <a:lnTo>
                      <a:pt x="20" y="161"/>
                    </a:lnTo>
                    <a:lnTo>
                      <a:pt x="29" y="140"/>
                    </a:lnTo>
                    <a:lnTo>
                      <a:pt x="40" y="121"/>
                    </a:lnTo>
                    <a:lnTo>
                      <a:pt x="53" y="103"/>
                    </a:lnTo>
                    <a:lnTo>
                      <a:pt x="67" y="86"/>
                    </a:lnTo>
                    <a:lnTo>
                      <a:pt x="103" y="121"/>
                    </a:lnTo>
                    <a:lnTo>
                      <a:pt x="119" y="104"/>
                    </a:lnTo>
                    <a:lnTo>
                      <a:pt x="84" y="68"/>
                    </a:lnTo>
                    <a:lnTo>
                      <a:pt x="101" y="55"/>
                    </a:lnTo>
                    <a:lnTo>
                      <a:pt x="120" y="42"/>
                    </a:lnTo>
                    <a:lnTo>
                      <a:pt x="138" y="30"/>
                    </a:lnTo>
                    <a:lnTo>
                      <a:pt x="159" y="21"/>
                    </a:lnTo>
                    <a:lnTo>
                      <a:pt x="181" y="13"/>
                    </a:lnTo>
                    <a:lnTo>
                      <a:pt x="203" y="7"/>
                    </a:lnTo>
                    <a:lnTo>
                      <a:pt x="226" y="3"/>
                    </a:lnTo>
                    <a:lnTo>
                      <a:pt x="249" y="0"/>
                    </a:lnTo>
                    <a:lnTo>
                      <a:pt x="249" y="50"/>
                    </a:lnTo>
                    <a:lnTo>
                      <a:pt x="272" y="50"/>
                    </a:lnTo>
                    <a:lnTo>
                      <a:pt x="272" y="0"/>
                    </a:lnTo>
                    <a:lnTo>
                      <a:pt x="295" y="3"/>
                    </a:lnTo>
                    <a:lnTo>
                      <a:pt x="318" y="7"/>
                    </a:lnTo>
                    <a:lnTo>
                      <a:pt x="340" y="13"/>
                    </a:lnTo>
                    <a:lnTo>
                      <a:pt x="362" y="21"/>
                    </a:lnTo>
                    <a:lnTo>
                      <a:pt x="383" y="30"/>
                    </a:lnTo>
                    <a:lnTo>
                      <a:pt x="401" y="42"/>
                    </a:lnTo>
                    <a:lnTo>
                      <a:pt x="419" y="55"/>
                    </a:lnTo>
                    <a:lnTo>
                      <a:pt x="437" y="68"/>
                    </a:lnTo>
                    <a:lnTo>
                      <a:pt x="402" y="104"/>
                    </a:lnTo>
                    <a:lnTo>
                      <a:pt x="418" y="121"/>
                    </a:lnTo>
                    <a:lnTo>
                      <a:pt x="454" y="86"/>
                    </a:lnTo>
                    <a:lnTo>
                      <a:pt x="468" y="103"/>
                    </a:lnTo>
                    <a:lnTo>
                      <a:pt x="481" y="121"/>
                    </a:lnTo>
                    <a:lnTo>
                      <a:pt x="492" y="140"/>
                    </a:lnTo>
                    <a:lnTo>
                      <a:pt x="501" y="161"/>
                    </a:lnTo>
                    <a:lnTo>
                      <a:pt x="509" y="182"/>
                    </a:lnTo>
                    <a:lnTo>
                      <a:pt x="515" y="204"/>
                    </a:lnTo>
                    <a:lnTo>
                      <a:pt x="519" y="227"/>
                    </a:lnTo>
                    <a:lnTo>
                      <a:pt x="521" y="250"/>
                    </a:lnTo>
                    <a:lnTo>
                      <a:pt x="470" y="250"/>
                    </a:lnTo>
                    <a:lnTo>
                      <a:pt x="470" y="275"/>
                    </a:lnTo>
                    <a:lnTo>
                      <a:pt x="521" y="275"/>
                    </a:lnTo>
                    <a:lnTo>
                      <a:pt x="519" y="298"/>
                    </a:lnTo>
                    <a:lnTo>
                      <a:pt x="515" y="321"/>
                    </a:lnTo>
                    <a:lnTo>
                      <a:pt x="508" y="342"/>
                    </a:lnTo>
                    <a:lnTo>
                      <a:pt x="501" y="363"/>
                    </a:lnTo>
                    <a:lnTo>
                      <a:pt x="491" y="383"/>
                    </a:lnTo>
                    <a:lnTo>
                      <a:pt x="479" y="402"/>
                    </a:lnTo>
                    <a:lnTo>
                      <a:pt x="467" y="421"/>
                    </a:lnTo>
                    <a:lnTo>
                      <a:pt x="453" y="4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766" y="2195"/>
                <a:ext cx="173" cy="178"/>
              </a:xfrm>
              <a:custGeom>
                <a:avLst/>
                <a:gdLst/>
                <a:ahLst/>
                <a:cxnLst>
                  <a:cxn ang="0">
                    <a:pos x="14" y="86"/>
                  </a:cxn>
                  <a:cxn ang="0">
                    <a:pos x="15" y="64"/>
                  </a:cxn>
                  <a:cxn ang="0">
                    <a:pos x="18" y="42"/>
                  </a:cxn>
                  <a:cxn ang="0">
                    <a:pos x="23" y="21"/>
                  </a:cxn>
                  <a:cxn ang="0">
                    <a:pos x="29" y="0"/>
                  </a:cxn>
                  <a:cxn ang="0">
                    <a:pos x="16" y="27"/>
                  </a:cxn>
                  <a:cxn ang="0">
                    <a:pos x="8" y="55"/>
                  </a:cxn>
                  <a:cxn ang="0">
                    <a:pos x="2" y="83"/>
                  </a:cxn>
                  <a:cxn ang="0">
                    <a:pos x="0" y="114"/>
                  </a:cxn>
                  <a:cxn ang="0">
                    <a:pos x="1" y="139"/>
                  </a:cxn>
                  <a:cxn ang="0">
                    <a:pos x="4" y="163"/>
                  </a:cxn>
                  <a:cxn ang="0">
                    <a:pos x="11" y="186"/>
                  </a:cxn>
                  <a:cxn ang="0">
                    <a:pos x="19" y="209"/>
                  </a:cxn>
                  <a:cxn ang="0">
                    <a:pos x="30" y="230"/>
                  </a:cxn>
                  <a:cxn ang="0">
                    <a:pos x="41" y="249"/>
                  </a:cxn>
                  <a:cxn ang="0">
                    <a:pos x="55" y="269"/>
                  </a:cxn>
                  <a:cxn ang="0">
                    <a:pos x="71" y="285"/>
                  </a:cxn>
                  <a:cxn ang="0">
                    <a:pos x="89" y="301"/>
                  </a:cxn>
                  <a:cxn ang="0">
                    <a:pos x="107" y="315"/>
                  </a:cxn>
                  <a:cxn ang="0">
                    <a:pos x="128" y="327"/>
                  </a:cxn>
                  <a:cxn ang="0">
                    <a:pos x="148" y="337"/>
                  </a:cxn>
                  <a:cxn ang="0">
                    <a:pos x="170" y="346"/>
                  </a:cxn>
                  <a:cxn ang="0">
                    <a:pos x="195" y="352"/>
                  </a:cxn>
                  <a:cxn ang="0">
                    <a:pos x="219" y="355"/>
                  </a:cxn>
                  <a:cxn ang="0">
                    <a:pos x="243" y="356"/>
                  </a:cxn>
                  <a:cxn ang="0">
                    <a:pos x="257" y="356"/>
                  </a:cxn>
                  <a:cxn ang="0">
                    <a:pos x="271" y="355"/>
                  </a:cxn>
                  <a:cxn ang="0">
                    <a:pos x="283" y="353"/>
                  </a:cxn>
                  <a:cxn ang="0">
                    <a:pos x="296" y="350"/>
                  </a:cxn>
                  <a:cxn ang="0">
                    <a:pos x="309" y="347"/>
                  </a:cxn>
                  <a:cxn ang="0">
                    <a:pos x="321" y="344"/>
                  </a:cxn>
                  <a:cxn ang="0">
                    <a:pos x="334" y="339"/>
                  </a:cxn>
                  <a:cxn ang="0">
                    <a:pos x="345" y="334"/>
                  </a:cxn>
                  <a:cxn ang="0">
                    <a:pos x="336" y="337"/>
                  </a:cxn>
                  <a:cxn ang="0">
                    <a:pos x="328" y="339"/>
                  </a:cxn>
                  <a:cxn ang="0">
                    <a:pos x="319" y="340"/>
                  </a:cxn>
                  <a:cxn ang="0">
                    <a:pos x="310" y="342"/>
                  </a:cxn>
                  <a:cxn ang="0">
                    <a:pos x="301" y="344"/>
                  </a:cxn>
                  <a:cxn ang="0">
                    <a:pos x="291" y="344"/>
                  </a:cxn>
                  <a:cxn ang="0">
                    <a:pos x="282" y="345"/>
                  </a:cxn>
                  <a:cxn ang="0">
                    <a:pos x="273" y="345"/>
                  </a:cxn>
                  <a:cxn ang="0">
                    <a:pos x="246" y="344"/>
                  </a:cxn>
                  <a:cxn ang="0">
                    <a:pos x="221" y="339"/>
                  </a:cxn>
                  <a:cxn ang="0">
                    <a:pos x="196" y="333"/>
                  </a:cxn>
                  <a:cxn ang="0">
                    <a:pos x="173" y="324"/>
                  </a:cxn>
                  <a:cxn ang="0">
                    <a:pos x="150" y="314"/>
                  </a:cxn>
                  <a:cxn ang="0">
                    <a:pos x="128" y="301"/>
                  </a:cxn>
                  <a:cxn ang="0">
                    <a:pos x="108" y="286"/>
                  </a:cxn>
                  <a:cxn ang="0">
                    <a:pos x="90" y="269"/>
                  </a:cxn>
                  <a:cxn ang="0">
                    <a:pos x="72" y="250"/>
                  </a:cxn>
                  <a:cxn ang="0">
                    <a:pos x="57" y="231"/>
                  </a:cxn>
                  <a:cxn ang="0">
                    <a:pos x="45" y="209"/>
                  </a:cxn>
                  <a:cxn ang="0">
                    <a:pos x="34" y="186"/>
                  </a:cxn>
                  <a:cxn ang="0">
                    <a:pos x="25" y="163"/>
                  </a:cxn>
                  <a:cxn ang="0">
                    <a:pos x="19" y="137"/>
                  </a:cxn>
                  <a:cxn ang="0">
                    <a:pos x="15" y="112"/>
                  </a:cxn>
                  <a:cxn ang="0">
                    <a:pos x="14" y="86"/>
                  </a:cxn>
                </a:cxnLst>
                <a:rect l="0" t="0" r="r" b="b"/>
                <a:pathLst>
                  <a:path w="345" h="356">
                    <a:moveTo>
                      <a:pt x="14" y="86"/>
                    </a:moveTo>
                    <a:lnTo>
                      <a:pt x="15" y="64"/>
                    </a:lnTo>
                    <a:lnTo>
                      <a:pt x="18" y="42"/>
                    </a:lnTo>
                    <a:lnTo>
                      <a:pt x="23" y="21"/>
                    </a:lnTo>
                    <a:lnTo>
                      <a:pt x="29" y="0"/>
                    </a:lnTo>
                    <a:lnTo>
                      <a:pt x="16" y="27"/>
                    </a:lnTo>
                    <a:lnTo>
                      <a:pt x="8" y="55"/>
                    </a:lnTo>
                    <a:lnTo>
                      <a:pt x="2" y="83"/>
                    </a:lnTo>
                    <a:lnTo>
                      <a:pt x="0" y="114"/>
                    </a:lnTo>
                    <a:lnTo>
                      <a:pt x="1" y="139"/>
                    </a:lnTo>
                    <a:lnTo>
                      <a:pt x="4" y="163"/>
                    </a:lnTo>
                    <a:lnTo>
                      <a:pt x="11" y="186"/>
                    </a:lnTo>
                    <a:lnTo>
                      <a:pt x="19" y="209"/>
                    </a:lnTo>
                    <a:lnTo>
                      <a:pt x="30" y="230"/>
                    </a:lnTo>
                    <a:lnTo>
                      <a:pt x="41" y="249"/>
                    </a:lnTo>
                    <a:lnTo>
                      <a:pt x="55" y="269"/>
                    </a:lnTo>
                    <a:lnTo>
                      <a:pt x="71" y="285"/>
                    </a:lnTo>
                    <a:lnTo>
                      <a:pt x="89" y="301"/>
                    </a:lnTo>
                    <a:lnTo>
                      <a:pt x="107" y="315"/>
                    </a:lnTo>
                    <a:lnTo>
                      <a:pt x="128" y="327"/>
                    </a:lnTo>
                    <a:lnTo>
                      <a:pt x="148" y="337"/>
                    </a:lnTo>
                    <a:lnTo>
                      <a:pt x="170" y="346"/>
                    </a:lnTo>
                    <a:lnTo>
                      <a:pt x="195" y="352"/>
                    </a:lnTo>
                    <a:lnTo>
                      <a:pt x="219" y="355"/>
                    </a:lnTo>
                    <a:lnTo>
                      <a:pt x="243" y="356"/>
                    </a:lnTo>
                    <a:lnTo>
                      <a:pt x="257" y="356"/>
                    </a:lnTo>
                    <a:lnTo>
                      <a:pt x="271" y="355"/>
                    </a:lnTo>
                    <a:lnTo>
                      <a:pt x="283" y="353"/>
                    </a:lnTo>
                    <a:lnTo>
                      <a:pt x="296" y="350"/>
                    </a:lnTo>
                    <a:lnTo>
                      <a:pt x="309" y="347"/>
                    </a:lnTo>
                    <a:lnTo>
                      <a:pt x="321" y="344"/>
                    </a:lnTo>
                    <a:lnTo>
                      <a:pt x="334" y="339"/>
                    </a:lnTo>
                    <a:lnTo>
                      <a:pt x="345" y="334"/>
                    </a:lnTo>
                    <a:lnTo>
                      <a:pt x="336" y="337"/>
                    </a:lnTo>
                    <a:lnTo>
                      <a:pt x="328" y="339"/>
                    </a:lnTo>
                    <a:lnTo>
                      <a:pt x="319" y="340"/>
                    </a:lnTo>
                    <a:lnTo>
                      <a:pt x="310" y="342"/>
                    </a:lnTo>
                    <a:lnTo>
                      <a:pt x="301" y="344"/>
                    </a:lnTo>
                    <a:lnTo>
                      <a:pt x="291" y="344"/>
                    </a:lnTo>
                    <a:lnTo>
                      <a:pt x="282" y="345"/>
                    </a:lnTo>
                    <a:lnTo>
                      <a:pt x="273" y="345"/>
                    </a:lnTo>
                    <a:lnTo>
                      <a:pt x="246" y="344"/>
                    </a:lnTo>
                    <a:lnTo>
                      <a:pt x="221" y="339"/>
                    </a:lnTo>
                    <a:lnTo>
                      <a:pt x="196" y="333"/>
                    </a:lnTo>
                    <a:lnTo>
                      <a:pt x="173" y="324"/>
                    </a:lnTo>
                    <a:lnTo>
                      <a:pt x="150" y="314"/>
                    </a:lnTo>
                    <a:lnTo>
                      <a:pt x="128" y="301"/>
                    </a:lnTo>
                    <a:lnTo>
                      <a:pt x="108" y="286"/>
                    </a:lnTo>
                    <a:lnTo>
                      <a:pt x="90" y="269"/>
                    </a:lnTo>
                    <a:lnTo>
                      <a:pt x="72" y="250"/>
                    </a:lnTo>
                    <a:lnTo>
                      <a:pt x="57" y="231"/>
                    </a:lnTo>
                    <a:lnTo>
                      <a:pt x="45" y="209"/>
                    </a:lnTo>
                    <a:lnTo>
                      <a:pt x="34" y="186"/>
                    </a:lnTo>
                    <a:lnTo>
                      <a:pt x="25" y="163"/>
                    </a:lnTo>
                    <a:lnTo>
                      <a:pt x="19" y="137"/>
                    </a:lnTo>
                    <a:lnTo>
                      <a:pt x="15" y="112"/>
                    </a:lnTo>
                    <a:lnTo>
                      <a:pt x="14" y="86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" name="Freeform 19"/>
              <p:cNvSpPr>
                <a:spLocks noEditPoints="1"/>
              </p:cNvSpPr>
              <p:nvPr/>
            </p:nvSpPr>
            <p:spPr bwMode="auto">
              <a:xfrm>
                <a:off x="747" y="2115"/>
                <a:ext cx="277" cy="277"/>
              </a:xfrm>
              <a:custGeom>
                <a:avLst/>
                <a:gdLst/>
                <a:ahLst/>
                <a:cxnLst>
                  <a:cxn ang="0">
                    <a:pos x="221" y="6"/>
                  </a:cxn>
                  <a:cxn ang="0">
                    <a:pos x="145" y="34"/>
                  </a:cxn>
                  <a:cxn ang="0">
                    <a:pos x="82" y="81"/>
                  </a:cxn>
                  <a:cxn ang="0">
                    <a:pos x="33" y="145"/>
                  </a:cxn>
                  <a:cxn ang="0">
                    <a:pos x="6" y="221"/>
                  </a:cxn>
                  <a:cxn ang="0">
                    <a:pos x="1" y="305"/>
                  </a:cxn>
                  <a:cxn ang="0">
                    <a:pos x="22" y="385"/>
                  </a:cxn>
                  <a:cxn ang="0">
                    <a:pos x="63" y="453"/>
                  </a:cxn>
                  <a:cxn ang="0">
                    <a:pos x="122" y="507"/>
                  </a:cxn>
                  <a:cxn ang="0">
                    <a:pos x="195" y="542"/>
                  </a:cxn>
                  <a:cxn ang="0">
                    <a:pos x="277" y="554"/>
                  </a:cxn>
                  <a:cxn ang="0">
                    <a:pos x="360" y="542"/>
                  </a:cxn>
                  <a:cxn ang="0">
                    <a:pos x="432" y="507"/>
                  </a:cxn>
                  <a:cxn ang="0">
                    <a:pos x="491" y="453"/>
                  </a:cxn>
                  <a:cxn ang="0">
                    <a:pos x="532" y="385"/>
                  </a:cxn>
                  <a:cxn ang="0">
                    <a:pos x="553" y="305"/>
                  </a:cxn>
                  <a:cxn ang="0">
                    <a:pos x="548" y="221"/>
                  </a:cxn>
                  <a:cxn ang="0">
                    <a:pos x="521" y="145"/>
                  </a:cxn>
                  <a:cxn ang="0">
                    <a:pos x="473" y="81"/>
                  </a:cxn>
                  <a:cxn ang="0">
                    <a:pos x="410" y="34"/>
                  </a:cxn>
                  <a:cxn ang="0">
                    <a:pos x="333" y="6"/>
                  </a:cxn>
                  <a:cxn ang="0">
                    <a:pos x="470" y="453"/>
                  </a:cxn>
                  <a:cxn ang="0">
                    <a:pos x="453" y="470"/>
                  </a:cxn>
                  <a:cxn ang="0">
                    <a:pos x="398" y="508"/>
                  </a:cxn>
                  <a:cxn ang="0">
                    <a:pos x="335" y="531"/>
                  </a:cxn>
                  <a:cxn ang="0">
                    <a:pos x="289" y="490"/>
                  </a:cxn>
                  <a:cxn ang="0">
                    <a:pos x="243" y="536"/>
                  </a:cxn>
                  <a:cxn ang="0">
                    <a:pos x="177" y="517"/>
                  </a:cxn>
                  <a:cxn ang="0">
                    <a:pos x="120" y="484"/>
                  </a:cxn>
                  <a:cxn ang="0">
                    <a:pos x="120" y="419"/>
                  </a:cxn>
                  <a:cxn ang="0">
                    <a:pos x="57" y="418"/>
                  </a:cxn>
                  <a:cxn ang="0">
                    <a:pos x="29" y="358"/>
                  </a:cxn>
                  <a:cxn ang="0">
                    <a:pos x="17" y="291"/>
                  </a:cxn>
                  <a:cxn ang="0">
                    <a:pos x="17" y="266"/>
                  </a:cxn>
                  <a:cxn ang="0">
                    <a:pos x="29" y="198"/>
                  </a:cxn>
                  <a:cxn ang="0">
                    <a:pos x="57" y="137"/>
                  </a:cxn>
                  <a:cxn ang="0">
                    <a:pos x="120" y="137"/>
                  </a:cxn>
                  <a:cxn ang="0">
                    <a:pos x="118" y="71"/>
                  </a:cxn>
                  <a:cxn ang="0">
                    <a:pos x="176" y="37"/>
                  </a:cxn>
                  <a:cxn ang="0">
                    <a:pos x="243" y="19"/>
                  </a:cxn>
                  <a:cxn ang="0">
                    <a:pos x="289" y="66"/>
                  </a:cxn>
                  <a:cxn ang="0">
                    <a:pos x="335" y="23"/>
                  </a:cxn>
                  <a:cxn ang="0">
                    <a:pos x="400" y="46"/>
                  </a:cxn>
                  <a:cxn ang="0">
                    <a:pos x="454" y="84"/>
                  </a:cxn>
                  <a:cxn ang="0">
                    <a:pos x="471" y="102"/>
                  </a:cxn>
                  <a:cxn ang="0">
                    <a:pos x="509" y="156"/>
                  </a:cxn>
                  <a:cxn ang="0">
                    <a:pos x="532" y="220"/>
                  </a:cxn>
                  <a:cxn ang="0">
                    <a:pos x="487" y="266"/>
                  </a:cxn>
                  <a:cxn ang="0">
                    <a:pos x="536" y="314"/>
                  </a:cxn>
                  <a:cxn ang="0">
                    <a:pos x="518" y="379"/>
                  </a:cxn>
                  <a:cxn ang="0">
                    <a:pos x="484" y="437"/>
                  </a:cxn>
                </a:cxnLst>
                <a:rect l="0" t="0" r="r" b="b"/>
                <a:pathLst>
                  <a:path w="554" h="554">
                    <a:moveTo>
                      <a:pt x="277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5" y="13"/>
                    </a:lnTo>
                    <a:lnTo>
                      <a:pt x="169" y="22"/>
                    </a:lnTo>
                    <a:lnTo>
                      <a:pt x="145" y="34"/>
                    </a:lnTo>
                    <a:lnTo>
                      <a:pt x="122" y="48"/>
                    </a:lnTo>
                    <a:lnTo>
                      <a:pt x="101" y="64"/>
                    </a:lnTo>
                    <a:lnTo>
                      <a:pt x="82" y="81"/>
                    </a:lnTo>
                    <a:lnTo>
                      <a:pt x="63" y="102"/>
                    </a:lnTo>
                    <a:lnTo>
                      <a:pt x="47" y="122"/>
                    </a:lnTo>
                    <a:lnTo>
                      <a:pt x="33" y="145"/>
                    </a:lnTo>
                    <a:lnTo>
                      <a:pt x="22" y="170"/>
                    </a:lnTo>
                    <a:lnTo>
                      <a:pt x="12" y="195"/>
                    </a:lnTo>
                    <a:lnTo>
                      <a:pt x="6" y="221"/>
                    </a:lnTo>
                    <a:lnTo>
                      <a:pt x="1" y="249"/>
                    </a:lnTo>
                    <a:lnTo>
                      <a:pt x="0" y="277"/>
                    </a:lnTo>
                    <a:lnTo>
                      <a:pt x="1" y="305"/>
                    </a:lnTo>
                    <a:lnTo>
                      <a:pt x="6" y="333"/>
                    </a:lnTo>
                    <a:lnTo>
                      <a:pt x="12" y="360"/>
                    </a:lnTo>
                    <a:lnTo>
                      <a:pt x="22" y="385"/>
                    </a:lnTo>
                    <a:lnTo>
                      <a:pt x="33" y="409"/>
                    </a:lnTo>
                    <a:lnTo>
                      <a:pt x="47" y="432"/>
                    </a:lnTo>
                    <a:lnTo>
                      <a:pt x="63" y="453"/>
                    </a:lnTo>
                    <a:lnTo>
                      <a:pt x="82" y="472"/>
                    </a:lnTo>
                    <a:lnTo>
                      <a:pt x="101" y="491"/>
                    </a:lnTo>
                    <a:lnTo>
                      <a:pt x="122" y="507"/>
                    </a:lnTo>
                    <a:lnTo>
                      <a:pt x="145" y="521"/>
                    </a:lnTo>
                    <a:lnTo>
                      <a:pt x="169" y="532"/>
                    </a:lnTo>
                    <a:lnTo>
                      <a:pt x="195" y="542"/>
                    </a:lnTo>
                    <a:lnTo>
                      <a:pt x="221" y="548"/>
                    </a:lnTo>
                    <a:lnTo>
                      <a:pt x="249" y="553"/>
                    </a:lnTo>
                    <a:lnTo>
                      <a:pt x="277" y="554"/>
                    </a:lnTo>
                    <a:lnTo>
                      <a:pt x="306" y="553"/>
                    </a:lnTo>
                    <a:lnTo>
                      <a:pt x="333" y="548"/>
                    </a:lnTo>
                    <a:lnTo>
                      <a:pt x="360" y="542"/>
                    </a:lnTo>
                    <a:lnTo>
                      <a:pt x="386" y="532"/>
                    </a:lnTo>
                    <a:lnTo>
                      <a:pt x="410" y="521"/>
                    </a:lnTo>
                    <a:lnTo>
                      <a:pt x="432" y="507"/>
                    </a:lnTo>
                    <a:lnTo>
                      <a:pt x="454" y="491"/>
                    </a:lnTo>
                    <a:lnTo>
                      <a:pt x="473" y="472"/>
                    </a:lnTo>
                    <a:lnTo>
                      <a:pt x="491" y="453"/>
                    </a:lnTo>
                    <a:lnTo>
                      <a:pt x="507" y="432"/>
                    </a:lnTo>
                    <a:lnTo>
                      <a:pt x="521" y="409"/>
                    </a:lnTo>
                    <a:lnTo>
                      <a:pt x="532" y="385"/>
                    </a:lnTo>
                    <a:lnTo>
                      <a:pt x="541" y="360"/>
                    </a:lnTo>
                    <a:lnTo>
                      <a:pt x="548" y="333"/>
                    </a:lnTo>
                    <a:lnTo>
                      <a:pt x="553" y="305"/>
                    </a:lnTo>
                    <a:lnTo>
                      <a:pt x="554" y="277"/>
                    </a:lnTo>
                    <a:lnTo>
                      <a:pt x="553" y="249"/>
                    </a:lnTo>
                    <a:lnTo>
                      <a:pt x="548" y="221"/>
                    </a:lnTo>
                    <a:lnTo>
                      <a:pt x="541" y="195"/>
                    </a:lnTo>
                    <a:lnTo>
                      <a:pt x="532" y="170"/>
                    </a:lnTo>
                    <a:lnTo>
                      <a:pt x="521" y="145"/>
                    </a:lnTo>
                    <a:lnTo>
                      <a:pt x="507" y="122"/>
                    </a:lnTo>
                    <a:lnTo>
                      <a:pt x="491" y="102"/>
                    </a:lnTo>
                    <a:lnTo>
                      <a:pt x="473" y="81"/>
                    </a:lnTo>
                    <a:lnTo>
                      <a:pt x="454" y="64"/>
                    </a:lnTo>
                    <a:lnTo>
                      <a:pt x="432" y="48"/>
                    </a:lnTo>
                    <a:lnTo>
                      <a:pt x="410" y="34"/>
                    </a:lnTo>
                    <a:lnTo>
                      <a:pt x="386" y="22"/>
                    </a:lnTo>
                    <a:lnTo>
                      <a:pt x="360" y="13"/>
                    </a:lnTo>
                    <a:lnTo>
                      <a:pt x="333" y="6"/>
                    </a:lnTo>
                    <a:lnTo>
                      <a:pt x="306" y="1"/>
                    </a:lnTo>
                    <a:lnTo>
                      <a:pt x="277" y="0"/>
                    </a:lnTo>
                    <a:close/>
                    <a:moveTo>
                      <a:pt x="470" y="453"/>
                    </a:moveTo>
                    <a:lnTo>
                      <a:pt x="435" y="419"/>
                    </a:lnTo>
                    <a:lnTo>
                      <a:pt x="419" y="437"/>
                    </a:lnTo>
                    <a:lnTo>
                      <a:pt x="453" y="470"/>
                    </a:lnTo>
                    <a:lnTo>
                      <a:pt x="435" y="484"/>
                    </a:lnTo>
                    <a:lnTo>
                      <a:pt x="418" y="497"/>
                    </a:lnTo>
                    <a:lnTo>
                      <a:pt x="398" y="508"/>
                    </a:lnTo>
                    <a:lnTo>
                      <a:pt x="378" y="517"/>
                    </a:lnTo>
                    <a:lnTo>
                      <a:pt x="357" y="525"/>
                    </a:lnTo>
                    <a:lnTo>
                      <a:pt x="335" y="531"/>
                    </a:lnTo>
                    <a:lnTo>
                      <a:pt x="312" y="536"/>
                    </a:lnTo>
                    <a:lnTo>
                      <a:pt x="289" y="538"/>
                    </a:lnTo>
                    <a:lnTo>
                      <a:pt x="289" y="490"/>
                    </a:lnTo>
                    <a:lnTo>
                      <a:pt x="266" y="490"/>
                    </a:lnTo>
                    <a:lnTo>
                      <a:pt x="266" y="538"/>
                    </a:lnTo>
                    <a:lnTo>
                      <a:pt x="243" y="536"/>
                    </a:lnTo>
                    <a:lnTo>
                      <a:pt x="220" y="531"/>
                    </a:lnTo>
                    <a:lnTo>
                      <a:pt x="198" y="525"/>
                    </a:lnTo>
                    <a:lnTo>
                      <a:pt x="177" y="517"/>
                    </a:lnTo>
                    <a:lnTo>
                      <a:pt x="156" y="508"/>
                    </a:lnTo>
                    <a:lnTo>
                      <a:pt x="137" y="497"/>
                    </a:lnTo>
                    <a:lnTo>
                      <a:pt x="120" y="484"/>
                    </a:lnTo>
                    <a:lnTo>
                      <a:pt x="102" y="470"/>
                    </a:lnTo>
                    <a:lnTo>
                      <a:pt x="136" y="437"/>
                    </a:lnTo>
                    <a:lnTo>
                      <a:pt x="120" y="419"/>
                    </a:lnTo>
                    <a:lnTo>
                      <a:pt x="85" y="453"/>
                    </a:lnTo>
                    <a:lnTo>
                      <a:pt x="70" y="437"/>
                    </a:lnTo>
                    <a:lnTo>
                      <a:pt x="57" y="418"/>
                    </a:lnTo>
                    <a:lnTo>
                      <a:pt x="46" y="399"/>
                    </a:lnTo>
                    <a:lnTo>
                      <a:pt x="37" y="379"/>
                    </a:lnTo>
                    <a:lnTo>
                      <a:pt x="29" y="358"/>
                    </a:lnTo>
                    <a:lnTo>
                      <a:pt x="23" y="337"/>
                    </a:lnTo>
                    <a:lnTo>
                      <a:pt x="19" y="314"/>
                    </a:lnTo>
                    <a:lnTo>
                      <a:pt x="17" y="291"/>
                    </a:lnTo>
                    <a:lnTo>
                      <a:pt x="65" y="291"/>
                    </a:lnTo>
                    <a:lnTo>
                      <a:pt x="65" y="266"/>
                    </a:lnTo>
                    <a:lnTo>
                      <a:pt x="17" y="266"/>
                    </a:lnTo>
                    <a:lnTo>
                      <a:pt x="19" y="243"/>
                    </a:lnTo>
                    <a:lnTo>
                      <a:pt x="23" y="220"/>
                    </a:lnTo>
                    <a:lnTo>
                      <a:pt x="29" y="198"/>
                    </a:lnTo>
                    <a:lnTo>
                      <a:pt x="37" y="177"/>
                    </a:lnTo>
                    <a:lnTo>
                      <a:pt x="46" y="156"/>
                    </a:lnTo>
                    <a:lnTo>
                      <a:pt x="57" y="137"/>
                    </a:lnTo>
                    <a:lnTo>
                      <a:pt x="70" y="119"/>
                    </a:lnTo>
                    <a:lnTo>
                      <a:pt x="84" y="102"/>
                    </a:lnTo>
                    <a:lnTo>
                      <a:pt x="120" y="137"/>
                    </a:lnTo>
                    <a:lnTo>
                      <a:pt x="136" y="120"/>
                    </a:lnTo>
                    <a:lnTo>
                      <a:pt x="101" y="84"/>
                    </a:lnTo>
                    <a:lnTo>
                      <a:pt x="118" y="71"/>
                    </a:lnTo>
                    <a:lnTo>
                      <a:pt x="137" y="58"/>
                    </a:lnTo>
                    <a:lnTo>
                      <a:pt x="155" y="46"/>
                    </a:lnTo>
                    <a:lnTo>
                      <a:pt x="176" y="37"/>
                    </a:lnTo>
                    <a:lnTo>
                      <a:pt x="198" y="29"/>
                    </a:lnTo>
                    <a:lnTo>
                      <a:pt x="220" y="23"/>
                    </a:lnTo>
                    <a:lnTo>
                      <a:pt x="243" y="19"/>
                    </a:lnTo>
                    <a:lnTo>
                      <a:pt x="266" y="16"/>
                    </a:lnTo>
                    <a:lnTo>
                      <a:pt x="266" y="66"/>
                    </a:lnTo>
                    <a:lnTo>
                      <a:pt x="289" y="66"/>
                    </a:lnTo>
                    <a:lnTo>
                      <a:pt x="289" y="16"/>
                    </a:lnTo>
                    <a:lnTo>
                      <a:pt x="312" y="19"/>
                    </a:lnTo>
                    <a:lnTo>
                      <a:pt x="335" y="23"/>
                    </a:lnTo>
                    <a:lnTo>
                      <a:pt x="357" y="29"/>
                    </a:lnTo>
                    <a:lnTo>
                      <a:pt x="379" y="37"/>
                    </a:lnTo>
                    <a:lnTo>
                      <a:pt x="400" y="46"/>
                    </a:lnTo>
                    <a:lnTo>
                      <a:pt x="418" y="58"/>
                    </a:lnTo>
                    <a:lnTo>
                      <a:pt x="436" y="71"/>
                    </a:lnTo>
                    <a:lnTo>
                      <a:pt x="454" y="84"/>
                    </a:lnTo>
                    <a:lnTo>
                      <a:pt x="419" y="120"/>
                    </a:lnTo>
                    <a:lnTo>
                      <a:pt x="435" y="137"/>
                    </a:lnTo>
                    <a:lnTo>
                      <a:pt x="471" y="102"/>
                    </a:lnTo>
                    <a:lnTo>
                      <a:pt x="485" y="119"/>
                    </a:lnTo>
                    <a:lnTo>
                      <a:pt x="498" y="137"/>
                    </a:lnTo>
                    <a:lnTo>
                      <a:pt x="509" y="156"/>
                    </a:lnTo>
                    <a:lnTo>
                      <a:pt x="518" y="177"/>
                    </a:lnTo>
                    <a:lnTo>
                      <a:pt x="526" y="198"/>
                    </a:lnTo>
                    <a:lnTo>
                      <a:pt x="532" y="220"/>
                    </a:lnTo>
                    <a:lnTo>
                      <a:pt x="536" y="243"/>
                    </a:lnTo>
                    <a:lnTo>
                      <a:pt x="538" y="266"/>
                    </a:lnTo>
                    <a:lnTo>
                      <a:pt x="487" y="266"/>
                    </a:lnTo>
                    <a:lnTo>
                      <a:pt x="487" y="291"/>
                    </a:lnTo>
                    <a:lnTo>
                      <a:pt x="538" y="291"/>
                    </a:lnTo>
                    <a:lnTo>
                      <a:pt x="536" y="314"/>
                    </a:lnTo>
                    <a:lnTo>
                      <a:pt x="532" y="337"/>
                    </a:lnTo>
                    <a:lnTo>
                      <a:pt x="525" y="358"/>
                    </a:lnTo>
                    <a:lnTo>
                      <a:pt x="518" y="379"/>
                    </a:lnTo>
                    <a:lnTo>
                      <a:pt x="508" y="399"/>
                    </a:lnTo>
                    <a:lnTo>
                      <a:pt x="496" y="418"/>
                    </a:lnTo>
                    <a:lnTo>
                      <a:pt x="484" y="437"/>
                    </a:lnTo>
                    <a:lnTo>
                      <a:pt x="470" y="4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782" y="2102"/>
                <a:ext cx="11" cy="11"/>
              </a:xfrm>
              <a:custGeom>
                <a:avLst/>
                <a:gdLst/>
                <a:ahLst/>
                <a:cxnLst>
                  <a:cxn ang="0">
                    <a:pos x="22" y="15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0" y="22"/>
                  </a:cxn>
                  <a:cxn ang="0">
                    <a:pos x="14" y="20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2" y="15"/>
                  </a:cxn>
                </a:cxnLst>
                <a:rect l="0" t="0" r="r" b="b"/>
                <a:pathLst>
                  <a:path w="22" h="22">
                    <a:moveTo>
                      <a:pt x="22" y="15"/>
                    </a:moveTo>
                    <a:lnTo>
                      <a:pt x="18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5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768" y="2105"/>
                <a:ext cx="19" cy="18"/>
              </a:xfrm>
              <a:custGeom>
                <a:avLst/>
                <a:gdLst/>
                <a:ahLst/>
                <a:cxnLst>
                  <a:cxn ang="0">
                    <a:pos x="11" y="34"/>
                  </a:cxn>
                  <a:cxn ang="0">
                    <a:pos x="16" y="30"/>
                  </a:cxn>
                  <a:cxn ang="0">
                    <a:pos x="23" y="25"/>
                  </a:cxn>
                  <a:cxn ang="0">
                    <a:pos x="31" y="21"/>
                  </a:cxn>
                  <a:cxn ang="0">
                    <a:pos x="38" y="15"/>
                  </a:cxn>
                  <a:cxn ang="0">
                    <a:pos x="36" y="11"/>
                  </a:cxn>
                  <a:cxn ang="0">
                    <a:pos x="34" y="8"/>
                  </a:cxn>
                  <a:cxn ang="0">
                    <a:pos x="30" y="5"/>
                  </a:cxn>
                  <a:cxn ang="0">
                    <a:pos x="28" y="0"/>
                  </a:cxn>
                  <a:cxn ang="0">
                    <a:pos x="0" y="21"/>
                  </a:cxn>
                  <a:cxn ang="0">
                    <a:pos x="3" y="24"/>
                  </a:cxn>
                  <a:cxn ang="0">
                    <a:pos x="5" y="28"/>
                  </a:cxn>
                  <a:cxn ang="0">
                    <a:pos x="7" y="31"/>
                  </a:cxn>
                  <a:cxn ang="0">
                    <a:pos x="11" y="34"/>
                  </a:cxn>
                </a:cxnLst>
                <a:rect l="0" t="0" r="r" b="b"/>
                <a:pathLst>
                  <a:path w="38" h="34">
                    <a:moveTo>
                      <a:pt x="11" y="34"/>
                    </a:moveTo>
                    <a:lnTo>
                      <a:pt x="16" y="30"/>
                    </a:lnTo>
                    <a:lnTo>
                      <a:pt x="23" y="25"/>
                    </a:lnTo>
                    <a:lnTo>
                      <a:pt x="31" y="21"/>
                    </a:lnTo>
                    <a:lnTo>
                      <a:pt x="38" y="15"/>
                    </a:lnTo>
                    <a:lnTo>
                      <a:pt x="36" y="11"/>
                    </a:lnTo>
                    <a:lnTo>
                      <a:pt x="34" y="8"/>
                    </a:lnTo>
                    <a:lnTo>
                      <a:pt x="30" y="5"/>
                    </a:lnTo>
                    <a:lnTo>
                      <a:pt x="28" y="0"/>
                    </a:lnTo>
                    <a:lnTo>
                      <a:pt x="0" y="21"/>
                    </a:lnTo>
                    <a:lnTo>
                      <a:pt x="3" y="24"/>
                    </a:lnTo>
                    <a:lnTo>
                      <a:pt x="5" y="28"/>
                    </a:lnTo>
                    <a:lnTo>
                      <a:pt x="7" y="31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981" y="2063"/>
                <a:ext cx="24" cy="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3" y="10"/>
                  </a:cxn>
                  <a:cxn ang="0">
                    <a:pos x="15" y="22"/>
                  </a:cxn>
                  <a:cxn ang="0">
                    <a:pos x="6" y="33"/>
                  </a:cxn>
                  <a:cxn ang="0">
                    <a:pos x="0" y="44"/>
                  </a:cxn>
                  <a:cxn ang="0">
                    <a:pos x="1" y="45"/>
                  </a:cxn>
                  <a:cxn ang="0">
                    <a:pos x="2" y="45"/>
                  </a:cxn>
                  <a:cxn ang="0">
                    <a:pos x="3" y="46"/>
                  </a:cxn>
                  <a:cxn ang="0">
                    <a:pos x="4" y="47"/>
                  </a:cxn>
                  <a:cxn ang="0">
                    <a:pos x="6" y="49"/>
                  </a:cxn>
                  <a:cxn ang="0">
                    <a:pos x="10" y="51"/>
                  </a:cxn>
                  <a:cxn ang="0">
                    <a:pos x="12" y="53"/>
                  </a:cxn>
                  <a:cxn ang="0">
                    <a:pos x="16" y="55"/>
                  </a:cxn>
                  <a:cxn ang="0">
                    <a:pos x="23" y="45"/>
                  </a:cxn>
                  <a:cxn ang="0">
                    <a:pos x="32" y="33"/>
                  </a:cxn>
                  <a:cxn ang="0">
                    <a:pos x="40" y="22"/>
                  </a:cxn>
                  <a:cxn ang="0">
                    <a:pos x="47" y="11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2"/>
                  </a:cxn>
                  <a:cxn ang="0">
                    <a:pos x="30" y="0"/>
                  </a:cxn>
                </a:cxnLst>
                <a:rect l="0" t="0" r="r" b="b"/>
                <a:pathLst>
                  <a:path w="47" h="55">
                    <a:moveTo>
                      <a:pt x="30" y="0"/>
                    </a:moveTo>
                    <a:lnTo>
                      <a:pt x="23" y="10"/>
                    </a:lnTo>
                    <a:lnTo>
                      <a:pt x="15" y="22"/>
                    </a:lnTo>
                    <a:lnTo>
                      <a:pt x="6" y="33"/>
                    </a:lnTo>
                    <a:lnTo>
                      <a:pt x="0" y="44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6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6" y="55"/>
                    </a:lnTo>
                    <a:lnTo>
                      <a:pt x="23" y="45"/>
                    </a:lnTo>
                    <a:lnTo>
                      <a:pt x="32" y="33"/>
                    </a:lnTo>
                    <a:lnTo>
                      <a:pt x="40" y="22"/>
                    </a:lnTo>
                    <a:lnTo>
                      <a:pt x="47" y="11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989" y="2069"/>
                <a:ext cx="45" cy="42"/>
              </a:xfrm>
              <a:custGeom>
                <a:avLst/>
                <a:gdLst/>
                <a:ahLst/>
                <a:cxnLst>
                  <a:cxn ang="0">
                    <a:pos x="57" y="84"/>
                  </a:cxn>
                  <a:cxn ang="0">
                    <a:pos x="64" y="74"/>
                  </a:cxn>
                  <a:cxn ang="0">
                    <a:pos x="73" y="63"/>
                  </a:cxn>
                  <a:cxn ang="0">
                    <a:pos x="81" y="51"/>
                  </a:cxn>
                  <a:cxn ang="0">
                    <a:pos x="88" y="41"/>
                  </a:cxn>
                  <a:cxn ang="0">
                    <a:pos x="84" y="37"/>
                  </a:cxn>
                  <a:cxn ang="0">
                    <a:pos x="78" y="34"/>
                  </a:cxn>
                  <a:cxn ang="0">
                    <a:pos x="71" y="28"/>
                  </a:cxn>
                  <a:cxn ang="0">
                    <a:pos x="63" y="23"/>
                  </a:cxn>
                  <a:cxn ang="0">
                    <a:pos x="55" y="18"/>
                  </a:cxn>
                  <a:cxn ang="0">
                    <a:pos x="47" y="12"/>
                  </a:cxn>
                  <a:cxn ang="0">
                    <a:pos x="39" y="6"/>
                  </a:cxn>
                  <a:cxn ang="0">
                    <a:pos x="31" y="0"/>
                  </a:cxn>
                  <a:cxn ang="0">
                    <a:pos x="24" y="11"/>
                  </a:cxn>
                  <a:cxn ang="0">
                    <a:pos x="16" y="22"/>
                  </a:cxn>
                  <a:cxn ang="0">
                    <a:pos x="7" y="34"/>
                  </a:cxn>
                  <a:cxn ang="0">
                    <a:pos x="0" y="44"/>
                  </a:cxn>
                  <a:cxn ang="0">
                    <a:pos x="7" y="49"/>
                  </a:cxn>
                  <a:cxn ang="0">
                    <a:pos x="15" y="54"/>
                  </a:cxn>
                  <a:cxn ang="0">
                    <a:pos x="23" y="60"/>
                  </a:cxn>
                  <a:cxn ang="0">
                    <a:pos x="31" y="65"/>
                  </a:cxn>
                  <a:cxn ang="0">
                    <a:pos x="38" y="71"/>
                  </a:cxn>
                  <a:cxn ang="0">
                    <a:pos x="45" y="75"/>
                  </a:cxn>
                  <a:cxn ang="0">
                    <a:pos x="52" y="80"/>
                  </a:cxn>
                  <a:cxn ang="0">
                    <a:pos x="56" y="83"/>
                  </a:cxn>
                  <a:cxn ang="0">
                    <a:pos x="56" y="83"/>
                  </a:cxn>
                  <a:cxn ang="0">
                    <a:pos x="57" y="83"/>
                  </a:cxn>
                  <a:cxn ang="0">
                    <a:pos x="57" y="84"/>
                  </a:cxn>
                  <a:cxn ang="0">
                    <a:pos x="57" y="84"/>
                  </a:cxn>
                </a:cxnLst>
                <a:rect l="0" t="0" r="r" b="b"/>
                <a:pathLst>
                  <a:path w="88" h="84">
                    <a:moveTo>
                      <a:pt x="57" y="84"/>
                    </a:moveTo>
                    <a:lnTo>
                      <a:pt x="64" y="74"/>
                    </a:lnTo>
                    <a:lnTo>
                      <a:pt x="73" y="63"/>
                    </a:lnTo>
                    <a:lnTo>
                      <a:pt x="81" y="51"/>
                    </a:lnTo>
                    <a:lnTo>
                      <a:pt x="88" y="41"/>
                    </a:lnTo>
                    <a:lnTo>
                      <a:pt x="84" y="37"/>
                    </a:lnTo>
                    <a:lnTo>
                      <a:pt x="78" y="34"/>
                    </a:lnTo>
                    <a:lnTo>
                      <a:pt x="71" y="28"/>
                    </a:lnTo>
                    <a:lnTo>
                      <a:pt x="63" y="23"/>
                    </a:lnTo>
                    <a:lnTo>
                      <a:pt x="55" y="18"/>
                    </a:lnTo>
                    <a:lnTo>
                      <a:pt x="47" y="12"/>
                    </a:lnTo>
                    <a:lnTo>
                      <a:pt x="39" y="6"/>
                    </a:lnTo>
                    <a:lnTo>
                      <a:pt x="31" y="0"/>
                    </a:lnTo>
                    <a:lnTo>
                      <a:pt x="24" y="11"/>
                    </a:lnTo>
                    <a:lnTo>
                      <a:pt x="16" y="22"/>
                    </a:lnTo>
                    <a:lnTo>
                      <a:pt x="7" y="34"/>
                    </a:lnTo>
                    <a:lnTo>
                      <a:pt x="0" y="44"/>
                    </a:lnTo>
                    <a:lnTo>
                      <a:pt x="7" y="49"/>
                    </a:lnTo>
                    <a:lnTo>
                      <a:pt x="15" y="54"/>
                    </a:lnTo>
                    <a:lnTo>
                      <a:pt x="23" y="60"/>
                    </a:lnTo>
                    <a:lnTo>
                      <a:pt x="31" y="65"/>
                    </a:lnTo>
                    <a:lnTo>
                      <a:pt x="38" y="71"/>
                    </a:lnTo>
                    <a:lnTo>
                      <a:pt x="45" y="75"/>
                    </a:lnTo>
                    <a:lnTo>
                      <a:pt x="52" y="80"/>
                    </a:lnTo>
                    <a:lnTo>
                      <a:pt x="56" y="83"/>
                    </a:lnTo>
                    <a:lnTo>
                      <a:pt x="56" y="83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>
                <a:off x="978" y="2102"/>
                <a:ext cx="11" cy="1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3"/>
                  </a:cxn>
                  <a:cxn ang="0">
                    <a:pos x="6" y="7"/>
                  </a:cxn>
                  <a:cxn ang="0">
                    <a:pos x="3" y="10"/>
                  </a:cxn>
                  <a:cxn ang="0">
                    <a:pos x="0" y="15"/>
                  </a:cxn>
                  <a:cxn ang="0">
                    <a:pos x="2" y="16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11" y="22"/>
                  </a:cxn>
                  <a:cxn ang="0">
                    <a:pos x="14" y="18"/>
                  </a:cxn>
                  <a:cxn ang="0">
                    <a:pos x="17" y="15"/>
                  </a:cxn>
                  <a:cxn ang="0">
                    <a:pos x="19" y="12"/>
                  </a:cxn>
                  <a:cxn ang="0">
                    <a:pos x="22" y="7"/>
                  </a:cxn>
                  <a:cxn ang="0">
                    <a:pos x="10" y="0"/>
                  </a:cxn>
                </a:cxnLst>
                <a:rect l="0" t="0" r="r" b="b"/>
                <a:pathLst>
                  <a:path w="22" h="22">
                    <a:moveTo>
                      <a:pt x="10" y="0"/>
                    </a:moveTo>
                    <a:lnTo>
                      <a:pt x="8" y="3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11" y="22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19" y="12"/>
                    </a:lnTo>
                    <a:lnTo>
                      <a:pt x="22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984" y="2105"/>
                <a:ext cx="19" cy="1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11" y="0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0" y="15"/>
                  </a:cxn>
                  <a:cxn ang="0">
                    <a:pos x="7" y="21"/>
                  </a:cxn>
                  <a:cxn ang="0">
                    <a:pos x="15" y="25"/>
                  </a:cxn>
                  <a:cxn ang="0">
                    <a:pos x="22" y="30"/>
                  </a:cxn>
                  <a:cxn ang="0">
                    <a:pos x="28" y="34"/>
                  </a:cxn>
                  <a:cxn ang="0">
                    <a:pos x="31" y="31"/>
                  </a:cxn>
                  <a:cxn ang="0">
                    <a:pos x="34" y="28"/>
                  </a:cxn>
                  <a:cxn ang="0">
                    <a:pos x="36" y="24"/>
                  </a:cxn>
                  <a:cxn ang="0">
                    <a:pos x="38" y="21"/>
                  </a:cxn>
                </a:cxnLst>
                <a:rect l="0" t="0" r="r" b="b"/>
                <a:pathLst>
                  <a:path w="38" h="34">
                    <a:moveTo>
                      <a:pt x="38" y="21"/>
                    </a:moveTo>
                    <a:lnTo>
                      <a:pt x="11" y="0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7" y="21"/>
                    </a:lnTo>
                    <a:lnTo>
                      <a:pt x="15" y="25"/>
                    </a:lnTo>
                    <a:lnTo>
                      <a:pt x="22" y="30"/>
                    </a:lnTo>
                    <a:lnTo>
                      <a:pt x="28" y="34"/>
                    </a:lnTo>
                    <a:lnTo>
                      <a:pt x="31" y="31"/>
                    </a:lnTo>
                    <a:lnTo>
                      <a:pt x="34" y="28"/>
                    </a:lnTo>
                    <a:lnTo>
                      <a:pt x="36" y="24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196578" y="3305808"/>
              <a:ext cx="390146" cy="493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2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81"/>
          <p:cNvGrpSpPr/>
          <p:nvPr/>
        </p:nvGrpSpPr>
        <p:grpSpPr>
          <a:xfrm>
            <a:off x="6410620" y="2600909"/>
            <a:ext cx="684076" cy="612068"/>
            <a:chOff x="1019175" y="3125788"/>
            <a:chExt cx="854075" cy="844550"/>
          </a:xfrm>
        </p:grpSpPr>
        <p:grpSp>
          <p:nvGrpSpPr>
            <p:cNvPr id="8" name="Group 5"/>
            <p:cNvGrpSpPr>
              <a:grpSpLocks noChangeAspect="1"/>
            </p:cNvGrpSpPr>
            <p:nvPr/>
          </p:nvGrpSpPr>
          <p:grpSpPr bwMode="auto">
            <a:xfrm>
              <a:off x="1019175" y="3125788"/>
              <a:ext cx="854075" cy="844550"/>
              <a:chOff x="642" y="1969"/>
              <a:chExt cx="538" cy="532"/>
            </a:xfrm>
          </p:grpSpPr>
          <p:sp>
            <p:nvSpPr>
              <p:cNvPr id="10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642" y="1969"/>
                <a:ext cx="538" cy="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4" name="Freeform 7"/>
              <p:cNvSpPr>
                <a:spLocks noEditPoints="1"/>
              </p:cNvSpPr>
              <p:nvPr/>
            </p:nvSpPr>
            <p:spPr bwMode="auto">
              <a:xfrm>
                <a:off x="747" y="2115"/>
                <a:ext cx="277" cy="277"/>
              </a:xfrm>
              <a:custGeom>
                <a:avLst/>
                <a:gdLst/>
                <a:ahLst/>
                <a:cxnLst>
                  <a:cxn ang="0">
                    <a:pos x="221" y="6"/>
                  </a:cxn>
                  <a:cxn ang="0">
                    <a:pos x="145" y="34"/>
                  </a:cxn>
                  <a:cxn ang="0">
                    <a:pos x="82" y="81"/>
                  </a:cxn>
                  <a:cxn ang="0">
                    <a:pos x="33" y="145"/>
                  </a:cxn>
                  <a:cxn ang="0">
                    <a:pos x="6" y="221"/>
                  </a:cxn>
                  <a:cxn ang="0">
                    <a:pos x="1" y="305"/>
                  </a:cxn>
                  <a:cxn ang="0">
                    <a:pos x="22" y="385"/>
                  </a:cxn>
                  <a:cxn ang="0">
                    <a:pos x="63" y="453"/>
                  </a:cxn>
                  <a:cxn ang="0">
                    <a:pos x="122" y="507"/>
                  </a:cxn>
                  <a:cxn ang="0">
                    <a:pos x="195" y="542"/>
                  </a:cxn>
                  <a:cxn ang="0">
                    <a:pos x="277" y="554"/>
                  </a:cxn>
                  <a:cxn ang="0">
                    <a:pos x="360" y="542"/>
                  </a:cxn>
                  <a:cxn ang="0">
                    <a:pos x="432" y="507"/>
                  </a:cxn>
                  <a:cxn ang="0">
                    <a:pos x="491" y="453"/>
                  </a:cxn>
                  <a:cxn ang="0">
                    <a:pos x="532" y="385"/>
                  </a:cxn>
                  <a:cxn ang="0">
                    <a:pos x="553" y="305"/>
                  </a:cxn>
                  <a:cxn ang="0">
                    <a:pos x="548" y="221"/>
                  </a:cxn>
                  <a:cxn ang="0">
                    <a:pos x="521" y="145"/>
                  </a:cxn>
                  <a:cxn ang="0">
                    <a:pos x="473" y="81"/>
                  </a:cxn>
                  <a:cxn ang="0">
                    <a:pos x="410" y="34"/>
                  </a:cxn>
                  <a:cxn ang="0">
                    <a:pos x="333" y="6"/>
                  </a:cxn>
                  <a:cxn ang="0">
                    <a:pos x="470" y="453"/>
                  </a:cxn>
                  <a:cxn ang="0">
                    <a:pos x="453" y="470"/>
                  </a:cxn>
                  <a:cxn ang="0">
                    <a:pos x="398" y="508"/>
                  </a:cxn>
                  <a:cxn ang="0">
                    <a:pos x="335" y="531"/>
                  </a:cxn>
                  <a:cxn ang="0">
                    <a:pos x="289" y="490"/>
                  </a:cxn>
                  <a:cxn ang="0">
                    <a:pos x="243" y="536"/>
                  </a:cxn>
                  <a:cxn ang="0">
                    <a:pos x="177" y="517"/>
                  </a:cxn>
                  <a:cxn ang="0">
                    <a:pos x="120" y="484"/>
                  </a:cxn>
                  <a:cxn ang="0">
                    <a:pos x="120" y="419"/>
                  </a:cxn>
                  <a:cxn ang="0">
                    <a:pos x="57" y="418"/>
                  </a:cxn>
                  <a:cxn ang="0">
                    <a:pos x="29" y="358"/>
                  </a:cxn>
                  <a:cxn ang="0">
                    <a:pos x="17" y="291"/>
                  </a:cxn>
                  <a:cxn ang="0">
                    <a:pos x="17" y="266"/>
                  </a:cxn>
                  <a:cxn ang="0">
                    <a:pos x="29" y="198"/>
                  </a:cxn>
                  <a:cxn ang="0">
                    <a:pos x="57" y="137"/>
                  </a:cxn>
                  <a:cxn ang="0">
                    <a:pos x="120" y="137"/>
                  </a:cxn>
                  <a:cxn ang="0">
                    <a:pos x="118" y="71"/>
                  </a:cxn>
                  <a:cxn ang="0">
                    <a:pos x="176" y="37"/>
                  </a:cxn>
                  <a:cxn ang="0">
                    <a:pos x="243" y="19"/>
                  </a:cxn>
                  <a:cxn ang="0">
                    <a:pos x="289" y="66"/>
                  </a:cxn>
                  <a:cxn ang="0">
                    <a:pos x="335" y="23"/>
                  </a:cxn>
                  <a:cxn ang="0">
                    <a:pos x="400" y="46"/>
                  </a:cxn>
                  <a:cxn ang="0">
                    <a:pos x="454" y="84"/>
                  </a:cxn>
                  <a:cxn ang="0">
                    <a:pos x="471" y="102"/>
                  </a:cxn>
                  <a:cxn ang="0">
                    <a:pos x="509" y="156"/>
                  </a:cxn>
                  <a:cxn ang="0">
                    <a:pos x="532" y="220"/>
                  </a:cxn>
                  <a:cxn ang="0">
                    <a:pos x="487" y="266"/>
                  </a:cxn>
                  <a:cxn ang="0">
                    <a:pos x="536" y="314"/>
                  </a:cxn>
                  <a:cxn ang="0">
                    <a:pos x="518" y="379"/>
                  </a:cxn>
                  <a:cxn ang="0">
                    <a:pos x="484" y="437"/>
                  </a:cxn>
                </a:cxnLst>
                <a:rect l="0" t="0" r="r" b="b"/>
                <a:pathLst>
                  <a:path w="554" h="554">
                    <a:moveTo>
                      <a:pt x="277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5" y="13"/>
                    </a:lnTo>
                    <a:lnTo>
                      <a:pt x="169" y="22"/>
                    </a:lnTo>
                    <a:lnTo>
                      <a:pt x="145" y="34"/>
                    </a:lnTo>
                    <a:lnTo>
                      <a:pt x="122" y="48"/>
                    </a:lnTo>
                    <a:lnTo>
                      <a:pt x="101" y="64"/>
                    </a:lnTo>
                    <a:lnTo>
                      <a:pt x="82" y="81"/>
                    </a:lnTo>
                    <a:lnTo>
                      <a:pt x="63" y="102"/>
                    </a:lnTo>
                    <a:lnTo>
                      <a:pt x="47" y="122"/>
                    </a:lnTo>
                    <a:lnTo>
                      <a:pt x="33" y="145"/>
                    </a:lnTo>
                    <a:lnTo>
                      <a:pt x="22" y="170"/>
                    </a:lnTo>
                    <a:lnTo>
                      <a:pt x="12" y="195"/>
                    </a:lnTo>
                    <a:lnTo>
                      <a:pt x="6" y="221"/>
                    </a:lnTo>
                    <a:lnTo>
                      <a:pt x="1" y="249"/>
                    </a:lnTo>
                    <a:lnTo>
                      <a:pt x="0" y="277"/>
                    </a:lnTo>
                    <a:lnTo>
                      <a:pt x="1" y="305"/>
                    </a:lnTo>
                    <a:lnTo>
                      <a:pt x="6" y="333"/>
                    </a:lnTo>
                    <a:lnTo>
                      <a:pt x="12" y="360"/>
                    </a:lnTo>
                    <a:lnTo>
                      <a:pt x="22" y="385"/>
                    </a:lnTo>
                    <a:lnTo>
                      <a:pt x="33" y="409"/>
                    </a:lnTo>
                    <a:lnTo>
                      <a:pt x="47" y="432"/>
                    </a:lnTo>
                    <a:lnTo>
                      <a:pt x="63" y="453"/>
                    </a:lnTo>
                    <a:lnTo>
                      <a:pt x="82" y="472"/>
                    </a:lnTo>
                    <a:lnTo>
                      <a:pt x="101" y="491"/>
                    </a:lnTo>
                    <a:lnTo>
                      <a:pt x="122" y="507"/>
                    </a:lnTo>
                    <a:lnTo>
                      <a:pt x="145" y="521"/>
                    </a:lnTo>
                    <a:lnTo>
                      <a:pt x="169" y="532"/>
                    </a:lnTo>
                    <a:lnTo>
                      <a:pt x="195" y="542"/>
                    </a:lnTo>
                    <a:lnTo>
                      <a:pt x="221" y="548"/>
                    </a:lnTo>
                    <a:lnTo>
                      <a:pt x="249" y="553"/>
                    </a:lnTo>
                    <a:lnTo>
                      <a:pt x="277" y="554"/>
                    </a:lnTo>
                    <a:lnTo>
                      <a:pt x="306" y="553"/>
                    </a:lnTo>
                    <a:lnTo>
                      <a:pt x="333" y="548"/>
                    </a:lnTo>
                    <a:lnTo>
                      <a:pt x="360" y="542"/>
                    </a:lnTo>
                    <a:lnTo>
                      <a:pt x="386" y="532"/>
                    </a:lnTo>
                    <a:lnTo>
                      <a:pt x="410" y="521"/>
                    </a:lnTo>
                    <a:lnTo>
                      <a:pt x="432" y="507"/>
                    </a:lnTo>
                    <a:lnTo>
                      <a:pt x="454" y="491"/>
                    </a:lnTo>
                    <a:lnTo>
                      <a:pt x="473" y="472"/>
                    </a:lnTo>
                    <a:lnTo>
                      <a:pt x="491" y="453"/>
                    </a:lnTo>
                    <a:lnTo>
                      <a:pt x="507" y="432"/>
                    </a:lnTo>
                    <a:lnTo>
                      <a:pt x="521" y="409"/>
                    </a:lnTo>
                    <a:lnTo>
                      <a:pt x="532" y="385"/>
                    </a:lnTo>
                    <a:lnTo>
                      <a:pt x="541" y="360"/>
                    </a:lnTo>
                    <a:lnTo>
                      <a:pt x="548" y="333"/>
                    </a:lnTo>
                    <a:lnTo>
                      <a:pt x="553" y="305"/>
                    </a:lnTo>
                    <a:lnTo>
                      <a:pt x="554" y="277"/>
                    </a:lnTo>
                    <a:lnTo>
                      <a:pt x="553" y="249"/>
                    </a:lnTo>
                    <a:lnTo>
                      <a:pt x="548" y="221"/>
                    </a:lnTo>
                    <a:lnTo>
                      <a:pt x="541" y="195"/>
                    </a:lnTo>
                    <a:lnTo>
                      <a:pt x="532" y="170"/>
                    </a:lnTo>
                    <a:lnTo>
                      <a:pt x="521" y="145"/>
                    </a:lnTo>
                    <a:lnTo>
                      <a:pt x="507" y="122"/>
                    </a:lnTo>
                    <a:lnTo>
                      <a:pt x="491" y="102"/>
                    </a:lnTo>
                    <a:lnTo>
                      <a:pt x="473" y="81"/>
                    </a:lnTo>
                    <a:lnTo>
                      <a:pt x="454" y="64"/>
                    </a:lnTo>
                    <a:lnTo>
                      <a:pt x="432" y="48"/>
                    </a:lnTo>
                    <a:lnTo>
                      <a:pt x="410" y="34"/>
                    </a:lnTo>
                    <a:lnTo>
                      <a:pt x="386" y="22"/>
                    </a:lnTo>
                    <a:lnTo>
                      <a:pt x="360" y="13"/>
                    </a:lnTo>
                    <a:lnTo>
                      <a:pt x="333" y="6"/>
                    </a:lnTo>
                    <a:lnTo>
                      <a:pt x="306" y="1"/>
                    </a:lnTo>
                    <a:lnTo>
                      <a:pt x="277" y="0"/>
                    </a:lnTo>
                    <a:close/>
                    <a:moveTo>
                      <a:pt x="470" y="453"/>
                    </a:moveTo>
                    <a:lnTo>
                      <a:pt x="435" y="419"/>
                    </a:lnTo>
                    <a:lnTo>
                      <a:pt x="419" y="437"/>
                    </a:lnTo>
                    <a:lnTo>
                      <a:pt x="453" y="470"/>
                    </a:lnTo>
                    <a:lnTo>
                      <a:pt x="435" y="484"/>
                    </a:lnTo>
                    <a:lnTo>
                      <a:pt x="418" y="497"/>
                    </a:lnTo>
                    <a:lnTo>
                      <a:pt x="398" y="508"/>
                    </a:lnTo>
                    <a:lnTo>
                      <a:pt x="378" y="517"/>
                    </a:lnTo>
                    <a:lnTo>
                      <a:pt x="357" y="525"/>
                    </a:lnTo>
                    <a:lnTo>
                      <a:pt x="335" y="531"/>
                    </a:lnTo>
                    <a:lnTo>
                      <a:pt x="312" y="536"/>
                    </a:lnTo>
                    <a:lnTo>
                      <a:pt x="289" y="538"/>
                    </a:lnTo>
                    <a:lnTo>
                      <a:pt x="289" y="490"/>
                    </a:lnTo>
                    <a:lnTo>
                      <a:pt x="266" y="490"/>
                    </a:lnTo>
                    <a:lnTo>
                      <a:pt x="266" y="538"/>
                    </a:lnTo>
                    <a:lnTo>
                      <a:pt x="243" y="536"/>
                    </a:lnTo>
                    <a:lnTo>
                      <a:pt x="220" y="531"/>
                    </a:lnTo>
                    <a:lnTo>
                      <a:pt x="198" y="525"/>
                    </a:lnTo>
                    <a:lnTo>
                      <a:pt x="177" y="517"/>
                    </a:lnTo>
                    <a:lnTo>
                      <a:pt x="156" y="508"/>
                    </a:lnTo>
                    <a:lnTo>
                      <a:pt x="137" y="497"/>
                    </a:lnTo>
                    <a:lnTo>
                      <a:pt x="120" y="484"/>
                    </a:lnTo>
                    <a:lnTo>
                      <a:pt x="102" y="470"/>
                    </a:lnTo>
                    <a:lnTo>
                      <a:pt x="136" y="437"/>
                    </a:lnTo>
                    <a:lnTo>
                      <a:pt x="120" y="419"/>
                    </a:lnTo>
                    <a:lnTo>
                      <a:pt x="85" y="453"/>
                    </a:lnTo>
                    <a:lnTo>
                      <a:pt x="70" y="437"/>
                    </a:lnTo>
                    <a:lnTo>
                      <a:pt x="57" y="418"/>
                    </a:lnTo>
                    <a:lnTo>
                      <a:pt x="46" y="399"/>
                    </a:lnTo>
                    <a:lnTo>
                      <a:pt x="37" y="379"/>
                    </a:lnTo>
                    <a:lnTo>
                      <a:pt x="29" y="358"/>
                    </a:lnTo>
                    <a:lnTo>
                      <a:pt x="23" y="337"/>
                    </a:lnTo>
                    <a:lnTo>
                      <a:pt x="19" y="314"/>
                    </a:lnTo>
                    <a:lnTo>
                      <a:pt x="17" y="291"/>
                    </a:lnTo>
                    <a:lnTo>
                      <a:pt x="65" y="291"/>
                    </a:lnTo>
                    <a:lnTo>
                      <a:pt x="65" y="266"/>
                    </a:lnTo>
                    <a:lnTo>
                      <a:pt x="17" y="266"/>
                    </a:lnTo>
                    <a:lnTo>
                      <a:pt x="19" y="243"/>
                    </a:lnTo>
                    <a:lnTo>
                      <a:pt x="23" y="220"/>
                    </a:lnTo>
                    <a:lnTo>
                      <a:pt x="29" y="198"/>
                    </a:lnTo>
                    <a:lnTo>
                      <a:pt x="37" y="177"/>
                    </a:lnTo>
                    <a:lnTo>
                      <a:pt x="46" y="156"/>
                    </a:lnTo>
                    <a:lnTo>
                      <a:pt x="57" y="137"/>
                    </a:lnTo>
                    <a:lnTo>
                      <a:pt x="70" y="119"/>
                    </a:lnTo>
                    <a:lnTo>
                      <a:pt x="84" y="102"/>
                    </a:lnTo>
                    <a:lnTo>
                      <a:pt x="120" y="137"/>
                    </a:lnTo>
                    <a:lnTo>
                      <a:pt x="136" y="120"/>
                    </a:lnTo>
                    <a:lnTo>
                      <a:pt x="101" y="84"/>
                    </a:lnTo>
                    <a:lnTo>
                      <a:pt x="118" y="71"/>
                    </a:lnTo>
                    <a:lnTo>
                      <a:pt x="137" y="58"/>
                    </a:lnTo>
                    <a:lnTo>
                      <a:pt x="155" y="46"/>
                    </a:lnTo>
                    <a:lnTo>
                      <a:pt x="176" y="37"/>
                    </a:lnTo>
                    <a:lnTo>
                      <a:pt x="198" y="29"/>
                    </a:lnTo>
                    <a:lnTo>
                      <a:pt x="220" y="23"/>
                    </a:lnTo>
                    <a:lnTo>
                      <a:pt x="243" y="19"/>
                    </a:lnTo>
                    <a:lnTo>
                      <a:pt x="266" y="16"/>
                    </a:lnTo>
                    <a:lnTo>
                      <a:pt x="266" y="66"/>
                    </a:lnTo>
                    <a:lnTo>
                      <a:pt x="289" y="66"/>
                    </a:lnTo>
                    <a:lnTo>
                      <a:pt x="289" y="16"/>
                    </a:lnTo>
                    <a:lnTo>
                      <a:pt x="312" y="19"/>
                    </a:lnTo>
                    <a:lnTo>
                      <a:pt x="335" y="23"/>
                    </a:lnTo>
                    <a:lnTo>
                      <a:pt x="357" y="29"/>
                    </a:lnTo>
                    <a:lnTo>
                      <a:pt x="379" y="37"/>
                    </a:lnTo>
                    <a:lnTo>
                      <a:pt x="400" y="46"/>
                    </a:lnTo>
                    <a:lnTo>
                      <a:pt x="418" y="58"/>
                    </a:lnTo>
                    <a:lnTo>
                      <a:pt x="436" y="71"/>
                    </a:lnTo>
                    <a:lnTo>
                      <a:pt x="454" y="84"/>
                    </a:lnTo>
                    <a:lnTo>
                      <a:pt x="419" y="120"/>
                    </a:lnTo>
                    <a:lnTo>
                      <a:pt x="435" y="137"/>
                    </a:lnTo>
                    <a:lnTo>
                      <a:pt x="471" y="102"/>
                    </a:lnTo>
                    <a:lnTo>
                      <a:pt x="485" y="119"/>
                    </a:lnTo>
                    <a:lnTo>
                      <a:pt x="498" y="137"/>
                    </a:lnTo>
                    <a:lnTo>
                      <a:pt x="509" y="156"/>
                    </a:lnTo>
                    <a:lnTo>
                      <a:pt x="518" y="177"/>
                    </a:lnTo>
                    <a:lnTo>
                      <a:pt x="526" y="198"/>
                    </a:lnTo>
                    <a:lnTo>
                      <a:pt x="532" y="220"/>
                    </a:lnTo>
                    <a:lnTo>
                      <a:pt x="536" y="243"/>
                    </a:lnTo>
                    <a:lnTo>
                      <a:pt x="538" y="266"/>
                    </a:lnTo>
                    <a:lnTo>
                      <a:pt x="487" y="266"/>
                    </a:lnTo>
                    <a:lnTo>
                      <a:pt x="487" y="291"/>
                    </a:lnTo>
                    <a:lnTo>
                      <a:pt x="538" y="291"/>
                    </a:lnTo>
                    <a:lnTo>
                      <a:pt x="536" y="314"/>
                    </a:lnTo>
                    <a:lnTo>
                      <a:pt x="532" y="337"/>
                    </a:lnTo>
                    <a:lnTo>
                      <a:pt x="525" y="358"/>
                    </a:lnTo>
                    <a:lnTo>
                      <a:pt x="518" y="379"/>
                    </a:lnTo>
                    <a:lnTo>
                      <a:pt x="508" y="399"/>
                    </a:lnTo>
                    <a:lnTo>
                      <a:pt x="496" y="418"/>
                    </a:lnTo>
                    <a:lnTo>
                      <a:pt x="484" y="437"/>
                    </a:lnTo>
                    <a:lnTo>
                      <a:pt x="470" y="4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5" name="Freeform 8"/>
              <p:cNvSpPr>
                <a:spLocks noEditPoints="1"/>
              </p:cNvSpPr>
              <p:nvPr/>
            </p:nvSpPr>
            <p:spPr bwMode="auto">
              <a:xfrm>
                <a:off x="716" y="1970"/>
                <a:ext cx="340" cy="453"/>
              </a:xfrm>
              <a:custGeom>
                <a:avLst/>
                <a:gdLst/>
                <a:ahLst/>
                <a:cxnLst>
                  <a:cxn ang="0">
                    <a:pos x="611" y="311"/>
                  </a:cxn>
                  <a:cxn ang="0">
                    <a:pos x="659" y="227"/>
                  </a:cxn>
                  <a:cxn ang="0">
                    <a:pos x="501" y="233"/>
                  </a:cxn>
                  <a:cxn ang="0">
                    <a:pos x="502" y="270"/>
                  </a:cxn>
                  <a:cxn ang="0">
                    <a:pos x="382" y="230"/>
                  </a:cxn>
                  <a:cxn ang="0">
                    <a:pos x="436" y="181"/>
                  </a:cxn>
                  <a:cxn ang="0">
                    <a:pos x="421" y="34"/>
                  </a:cxn>
                  <a:cxn ang="0">
                    <a:pos x="258" y="34"/>
                  </a:cxn>
                  <a:cxn ang="0">
                    <a:pos x="243" y="181"/>
                  </a:cxn>
                  <a:cxn ang="0">
                    <a:pos x="297" y="230"/>
                  </a:cxn>
                  <a:cxn ang="0">
                    <a:pos x="176" y="271"/>
                  </a:cxn>
                  <a:cxn ang="0">
                    <a:pos x="176" y="233"/>
                  </a:cxn>
                  <a:cxn ang="0">
                    <a:pos x="18" y="227"/>
                  </a:cxn>
                  <a:cxn ang="0">
                    <a:pos x="65" y="311"/>
                  </a:cxn>
                  <a:cxn ang="0">
                    <a:pos x="77" y="353"/>
                  </a:cxn>
                  <a:cxn ang="0">
                    <a:pos x="2" y="602"/>
                  </a:cxn>
                  <a:cxn ang="0">
                    <a:pos x="123" y="830"/>
                  </a:cxn>
                  <a:cxn ang="0">
                    <a:pos x="374" y="905"/>
                  </a:cxn>
                  <a:cxn ang="0">
                    <a:pos x="602" y="784"/>
                  </a:cxn>
                  <a:cxn ang="0">
                    <a:pos x="677" y="533"/>
                  </a:cxn>
                  <a:cxn ang="0">
                    <a:pos x="560" y="188"/>
                  </a:cxn>
                  <a:cxn ang="0">
                    <a:pos x="634" y="240"/>
                  </a:cxn>
                  <a:cxn ang="0">
                    <a:pos x="602" y="282"/>
                  </a:cxn>
                  <a:cxn ang="0">
                    <a:pos x="534" y="235"/>
                  </a:cxn>
                  <a:cxn ang="0">
                    <a:pos x="560" y="188"/>
                  </a:cxn>
                  <a:cxn ang="0">
                    <a:pos x="554" y="301"/>
                  </a:cxn>
                  <a:cxn ang="0">
                    <a:pos x="530" y="272"/>
                  </a:cxn>
                  <a:cxn ang="0">
                    <a:pos x="247" y="157"/>
                  </a:cxn>
                  <a:cxn ang="0">
                    <a:pos x="283" y="34"/>
                  </a:cxn>
                  <a:cxn ang="0">
                    <a:pos x="422" y="60"/>
                  </a:cxn>
                  <a:cxn ang="0">
                    <a:pos x="417" y="179"/>
                  </a:cxn>
                  <a:cxn ang="0">
                    <a:pos x="392" y="182"/>
                  </a:cxn>
                  <a:cxn ang="0">
                    <a:pos x="422" y="99"/>
                  </a:cxn>
                  <a:cxn ang="0">
                    <a:pos x="322" y="34"/>
                  </a:cxn>
                  <a:cxn ang="0">
                    <a:pos x="257" y="128"/>
                  </a:cxn>
                  <a:cxn ang="0">
                    <a:pos x="295" y="191"/>
                  </a:cxn>
                  <a:cxn ang="0">
                    <a:pos x="291" y="68"/>
                  </a:cxn>
                  <a:cxn ang="0">
                    <a:pos x="388" y="68"/>
                  </a:cxn>
                  <a:cxn ang="0">
                    <a:pos x="374" y="175"/>
                  </a:cxn>
                  <a:cxn ang="0">
                    <a:pos x="339" y="160"/>
                  </a:cxn>
                  <a:cxn ang="0">
                    <a:pos x="305" y="175"/>
                  </a:cxn>
                  <a:cxn ang="0">
                    <a:pos x="364" y="212"/>
                  </a:cxn>
                  <a:cxn ang="0">
                    <a:pos x="343" y="233"/>
                  </a:cxn>
                  <a:cxn ang="0">
                    <a:pos x="318" y="218"/>
                  </a:cxn>
                  <a:cxn ang="0">
                    <a:pos x="316" y="199"/>
                  </a:cxn>
                  <a:cxn ang="0">
                    <a:pos x="357" y="192"/>
                  </a:cxn>
                  <a:cxn ang="0">
                    <a:pos x="74" y="282"/>
                  </a:cxn>
                  <a:cxn ang="0">
                    <a:pos x="58" y="228"/>
                  </a:cxn>
                  <a:cxn ang="0">
                    <a:pos x="132" y="210"/>
                  </a:cxn>
                  <a:cxn ang="0">
                    <a:pos x="126" y="245"/>
                  </a:cxn>
                  <a:cxn ang="0">
                    <a:pos x="148" y="282"/>
                  </a:cxn>
                  <a:cxn ang="0">
                    <a:pos x="110" y="303"/>
                  </a:cxn>
                  <a:cxn ang="0">
                    <a:pos x="153" y="280"/>
                  </a:cxn>
                  <a:cxn ang="0">
                    <a:pos x="144" y="806"/>
                  </a:cxn>
                  <a:cxn ang="0">
                    <a:pos x="33" y="599"/>
                  </a:cxn>
                  <a:cxn ang="0">
                    <a:pos x="102" y="372"/>
                  </a:cxn>
                  <a:cxn ang="0">
                    <a:pos x="308" y="262"/>
                  </a:cxn>
                  <a:cxn ang="0">
                    <a:pos x="535" y="331"/>
                  </a:cxn>
                  <a:cxn ang="0">
                    <a:pos x="646" y="537"/>
                  </a:cxn>
                  <a:cxn ang="0">
                    <a:pos x="577" y="764"/>
                  </a:cxn>
                  <a:cxn ang="0">
                    <a:pos x="371" y="875"/>
                  </a:cxn>
                </a:cxnLst>
                <a:rect l="0" t="0" r="r" b="b"/>
                <a:pathLst>
                  <a:path w="679" h="908">
                    <a:moveTo>
                      <a:pt x="579" y="327"/>
                    </a:moveTo>
                    <a:lnTo>
                      <a:pt x="594" y="305"/>
                    </a:lnTo>
                    <a:lnTo>
                      <a:pt x="600" y="310"/>
                    </a:lnTo>
                    <a:lnTo>
                      <a:pt x="602" y="311"/>
                    </a:lnTo>
                    <a:lnTo>
                      <a:pt x="604" y="312"/>
                    </a:lnTo>
                    <a:lnTo>
                      <a:pt x="607" y="312"/>
                    </a:lnTo>
                    <a:lnTo>
                      <a:pt x="609" y="312"/>
                    </a:lnTo>
                    <a:lnTo>
                      <a:pt x="611" y="311"/>
                    </a:lnTo>
                    <a:lnTo>
                      <a:pt x="614" y="310"/>
                    </a:lnTo>
                    <a:lnTo>
                      <a:pt x="615" y="309"/>
                    </a:lnTo>
                    <a:lnTo>
                      <a:pt x="617" y="308"/>
                    </a:lnTo>
                    <a:lnTo>
                      <a:pt x="661" y="243"/>
                    </a:lnTo>
                    <a:lnTo>
                      <a:pt x="663" y="239"/>
                    </a:lnTo>
                    <a:lnTo>
                      <a:pt x="663" y="234"/>
                    </a:lnTo>
                    <a:lnTo>
                      <a:pt x="661" y="230"/>
                    </a:lnTo>
                    <a:lnTo>
                      <a:pt x="659" y="227"/>
                    </a:lnTo>
                    <a:lnTo>
                      <a:pt x="564" y="161"/>
                    </a:lnTo>
                    <a:lnTo>
                      <a:pt x="560" y="159"/>
                    </a:lnTo>
                    <a:lnTo>
                      <a:pt x="555" y="159"/>
                    </a:lnTo>
                    <a:lnTo>
                      <a:pt x="550" y="160"/>
                    </a:lnTo>
                    <a:lnTo>
                      <a:pt x="547" y="164"/>
                    </a:lnTo>
                    <a:lnTo>
                      <a:pt x="503" y="228"/>
                    </a:lnTo>
                    <a:lnTo>
                      <a:pt x="502" y="230"/>
                    </a:lnTo>
                    <a:lnTo>
                      <a:pt x="501" y="233"/>
                    </a:lnTo>
                    <a:lnTo>
                      <a:pt x="501" y="235"/>
                    </a:lnTo>
                    <a:lnTo>
                      <a:pt x="501" y="237"/>
                    </a:lnTo>
                    <a:lnTo>
                      <a:pt x="501" y="240"/>
                    </a:lnTo>
                    <a:lnTo>
                      <a:pt x="502" y="241"/>
                    </a:lnTo>
                    <a:lnTo>
                      <a:pt x="504" y="243"/>
                    </a:lnTo>
                    <a:lnTo>
                      <a:pt x="505" y="244"/>
                    </a:lnTo>
                    <a:lnTo>
                      <a:pt x="515" y="251"/>
                    </a:lnTo>
                    <a:lnTo>
                      <a:pt x="502" y="270"/>
                    </a:lnTo>
                    <a:lnTo>
                      <a:pt x="488" y="263"/>
                    </a:lnTo>
                    <a:lnTo>
                      <a:pt x="473" y="256"/>
                    </a:lnTo>
                    <a:lnTo>
                      <a:pt x="459" y="250"/>
                    </a:lnTo>
                    <a:lnTo>
                      <a:pt x="444" y="244"/>
                    </a:lnTo>
                    <a:lnTo>
                      <a:pt x="429" y="240"/>
                    </a:lnTo>
                    <a:lnTo>
                      <a:pt x="413" y="236"/>
                    </a:lnTo>
                    <a:lnTo>
                      <a:pt x="398" y="233"/>
                    </a:lnTo>
                    <a:lnTo>
                      <a:pt x="382" y="230"/>
                    </a:lnTo>
                    <a:lnTo>
                      <a:pt x="383" y="228"/>
                    </a:lnTo>
                    <a:lnTo>
                      <a:pt x="384" y="227"/>
                    </a:lnTo>
                    <a:lnTo>
                      <a:pt x="384" y="225"/>
                    </a:lnTo>
                    <a:lnTo>
                      <a:pt x="386" y="222"/>
                    </a:lnTo>
                    <a:lnTo>
                      <a:pt x="401" y="214"/>
                    </a:lnTo>
                    <a:lnTo>
                      <a:pt x="413" y="205"/>
                    </a:lnTo>
                    <a:lnTo>
                      <a:pt x="426" y="194"/>
                    </a:lnTo>
                    <a:lnTo>
                      <a:pt x="436" y="181"/>
                    </a:lnTo>
                    <a:lnTo>
                      <a:pt x="444" y="166"/>
                    </a:lnTo>
                    <a:lnTo>
                      <a:pt x="450" y="151"/>
                    </a:lnTo>
                    <a:lnTo>
                      <a:pt x="455" y="134"/>
                    </a:lnTo>
                    <a:lnTo>
                      <a:pt x="456" y="116"/>
                    </a:lnTo>
                    <a:lnTo>
                      <a:pt x="454" y="93"/>
                    </a:lnTo>
                    <a:lnTo>
                      <a:pt x="447" y="72"/>
                    </a:lnTo>
                    <a:lnTo>
                      <a:pt x="436" y="51"/>
                    </a:lnTo>
                    <a:lnTo>
                      <a:pt x="421" y="34"/>
                    </a:lnTo>
                    <a:lnTo>
                      <a:pt x="404" y="20"/>
                    </a:lnTo>
                    <a:lnTo>
                      <a:pt x="384" y="9"/>
                    </a:lnTo>
                    <a:lnTo>
                      <a:pt x="363" y="2"/>
                    </a:lnTo>
                    <a:lnTo>
                      <a:pt x="339" y="0"/>
                    </a:lnTo>
                    <a:lnTo>
                      <a:pt x="316" y="2"/>
                    </a:lnTo>
                    <a:lnTo>
                      <a:pt x="295" y="9"/>
                    </a:lnTo>
                    <a:lnTo>
                      <a:pt x="274" y="20"/>
                    </a:lnTo>
                    <a:lnTo>
                      <a:pt x="258" y="34"/>
                    </a:lnTo>
                    <a:lnTo>
                      <a:pt x="243" y="51"/>
                    </a:lnTo>
                    <a:lnTo>
                      <a:pt x="232" y="72"/>
                    </a:lnTo>
                    <a:lnTo>
                      <a:pt x="225" y="93"/>
                    </a:lnTo>
                    <a:lnTo>
                      <a:pt x="223" y="116"/>
                    </a:lnTo>
                    <a:lnTo>
                      <a:pt x="224" y="134"/>
                    </a:lnTo>
                    <a:lnTo>
                      <a:pt x="228" y="151"/>
                    </a:lnTo>
                    <a:lnTo>
                      <a:pt x="235" y="166"/>
                    </a:lnTo>
                    <a:lnTo>
                      <a:pt x="243" y="181"/>
                    </a:lnTo>
                    <a:lnTo>
                      <a:pt x="253" y="194"/>
                    </a:lnTo>
                    <a:lnTo>
                      <a:pt x="265" y="205"/>
                    </a:lnTo>
                    <a:lnTo>
                      <a:pt x="278" y="214"/>
                    </a:lnTo>
                    <a:lnTo>
                      <a:pt x="293" y="222"/>
                    </a:lnTo>
                    <a:lnTo>
                      <a:pt x="295" y="225"/>
                    </a:lnTo>
                    <a:lnTo>
                      <a:pt x="296" y="227"/>
                    </a:lnTo>
                    <a:lnTo>
                      <a:pt x="296" y="228"/>
                    </a:lnTo>
                    <a:lnTo>
                      <a:pt x="297" y="230"/>
                    </a:lnTo>
                    <a:lnTo>
                      <a:pt x="281" y="233"/>
                    </a:lnTo>
                    <a:lnTo>
                      <a:pt x="265" y="236"/>
                    </a:lnTo>
                    <a:lnTo>
                      <a:pt x="250" y="241"/>
                    </a:lnTo>
                    <a:lnTo>
                      <a:pt x="233" y="245"/>
                    </a:lnTo>
                    <a:lnTo>
                      <a:pt x="218" y="250"/>
                    </a:lnTo>
                    <a:lnTo>
                      <a:pt x="205" y="257"/>
                    </a:lnTo>
                    <a:lnTo>
                      <a:pt x="190" y="264"/>
                    </a:lnTo>
                    <a:lnTo>
                      <a:pt x="176" y="271"/>
                    </a:lnTo>
                    <a:lnTo>
                      <a:pt x="162" y="251"/>
                    </a:lnTo>
                    <a:lnTo>
                      <a:pt x="171" y="244"/>
                    </a:lnTo>
                    <a:lnTo>
                      <a:pt x="172" y="243"/>
                    </a:lnTo>
                    <a:lnTo>
                      <a:pt x="175" y="241"/>
                    </a:lnTo>
                    <a:lnTo>
                      <a:pt x="176" y="240"/>
                    </a:lnTo>
                    <a:lnTo>
                      <a:pt x="176" y="237"/>
                    </a:lnTo>
                    <a:lnTo>
                      <a:pt x="176" y="235"/>
                    </a:lnTo>
                    <a:lnTo>
                      <a:pt x="176" y="233"/>
                    </a:lnTo>
                    <a:lnTo>
                      <a:pt x="175" y="230"/>
                    </a:lnTo>
                    <a:lnTo>
                      <a:pt x="174" y="228"/>
                    </a:lnTo>
                    <a:lnTo>
                      <a:pt x="130" y="164"/>
                    </a:lnTo>
                    <a:lnTo>
                      <a:pt x="126" y="160"/>
                    </a:lnTo>
                    <a:lnTo>
                      <a:pt x="122" y="159"/>
                    </a:lnTo>
                    <a:lnTo>
                      <a:pt x="117" y="159"/>
                    </a:lnTo>
                    <a:lnTo>
                      <a:pt x="113" y="161"/>
                    </a:lnTo>
                    <a:lnTo>
                      <a:pt x="18" y="227"/>
                    </a:lnTo>
                    <a:lnTo>
                      <a:pt x="16" y="230"/>
                    </a:lnTo>
                    <a:lnTo>
                      <a:pt x="13" y="234"/>
                    </a:lnTo>
                    <a:lnTo>
                      <a:pt x="13" y="239"/>
                    </a:lnTo>
                    <a:lnTo>
                      <a:pt x="16" y="243"/>
                    </a:lnTo>
                    <a:lnTo>
                      <a:pt x="60" y="308"/>
                    </a:lnTo>
                    <a:lnTo>
                      <a:pt x="62" y="309"/>
                    </a:lnTo>
                    <a:lnTo>
                      <a:pt x="63" y="310"/>
                    </a:lnTo>
                    <a:lnTo>
                      <a:pt x="65" y="311"/>
                    </a:lnTo>
                    <a:lnTo>
                      <a:pt x="68" y="312"/>
                    </a:lnTo>
                    <a:lnTo>
                      <a:pt x="70" y="312"/>
                    </a:lnTo>
                    <a:lnTo>
                      <a:pt x="72" y="312"/>
                    </a:lnTo>
                    <a:lnTo>
                      <a:pt x="74" y="311"/>
                    </a:lnTo>
                    <a:lnTo>
                      <a:pt x="77" y="310"/>
                    </a:lnTo>
                    <a:lnTo>
                      <a:pt x="83" y="305"/>
                    </a:lnTo>
                    <a:lnTo>
                      <a:pt x="99" y="328"/>
                    </a:lnTo>
                    <a:lnTo>
                      <a:pt x="77" y="353"/>
                    </a:lnTo>
                    <a:lnTo>
                      <a:pt x="57" y="378"/>
                    </a:lnTo>
                    <a:lnTo>
                      <a:pt x="40" y="407"/>
                    </a:lnTo>
                    <a:lnTo>
                      <a:pt x="26" y="435"/>
                    </a:lnTo>
                    <a:lnTo>
                      <a:pt x="15" y="468"/>
                    </a:lnTo>
                    <a:lnTo>
                      <a:pt x="7" y="500"/>
                    </a:lnTo>
                    <a:lnTo>
                      <a:pt x="2" y="533"/>
                    </a:lnTo>
                    <a:lnTo>
                      <a:pt x="0" y="568"/>
                    </a:lnTo>
                    <a:lnTo>
                      <a:pt x="2" y="602"/>
                    </a:lnTo>
                    <a:lnTo>
                      <a:pt x="7" y="636"/>
                    </a:lnTo>
                    <a:lnTo>
                      <a:pt x="15" y="669"/>
                    </a:lnTo>
                    <a:lnTo>
                      <a:pt x="26" y="700"/>
                    </a:lnTo>
                    <a:lnTo>
                      <a:pt x="41" y="730"/>
                    </a:lnTo>
                    <a:lnTo>
                      <a:pt x="57" y="758"/>
                    </a:lnTo>
                    <a:lnTo>
                      <a:pt x="77" y="784"/>
                    </a:lnTo>
                    <a:lnTo>
                      <a:pt x="99" y="809"/>
                    </a:lnTo>
                    <a:lnTo>
                      <a:pt x="123" y="830"/>
                    </a:lnTo>
                    <a:lnTo>
                      <a:pt x="149" y="850"/>
                    </a:lnTo>
                    <a:lnTo>
                      <a:pt x="177" y="866"/>
                    </a:lnTo>
                    <a:lnTo>
                      <a:pt x="207" y="881"/>
                    </a:lnTo>
                    <a:lnTo>
                      <a:pt x="238" y="893"/>
                    </a:lnTo>
                    <a:lnTo>
                      <a:pt x="271" y="901"/>
                    </a:lnTo>
                    <a:lnTo>
                      <a:pt x="305" y="905"/>
                    </a:lnTo>
                    <a:lnTo>
                      <a:pt x="339" y="908"/>
                    </a:lnTo>
                    <a:lnTo>
                      <a:pt x="374" y="905"/>
                    </a:lnTo>
                    <a:lnTo>
                      <a:pt x="407" y="901"/>
                    </a:lnTo>
                    <a:lnTo>
                      <a:pt x="441" y="893"/>
                    </a:lnTo>
                    <a:lnTo>
                      <a:pt x="472" y="881"/>
                    </a:lnTo>
                    <a:lnTo>
                      <a:pt x="502" y="866"/>
                    </a:lnTo>
                    <a:lnTo>
                      <a:pt x="530" y="850"/>
                    </a:lnTo>
                    <a:lnTo>
                      <a:pt x="556" y="830"/>
                    </a:lnTo>
                    <a:lnTo>
                      <a:pt x="580" y="809"/>
                    </a:lnTo>
                    <a:lnTo>
                      <a:pt x="602" y="784"/>
                    </a:lnTo>
                    <a:lnTo>
                      <a:pt x="622" y="758"/>
                    </a:lnTo>
                    <a:lnTo>
                      <a:pt x="638" y="730"/>
                    </a:lnTo>
                    <a:lnTo>
                      <a:pt x="653" y="700"/>
                    </a:lnTo>
                    <a:lnTo>
                      <a:pt x="664" y="669"/>
                    </a:lnTo>
                    <a:lnTo>
                      <a:pt x="672" y="636"/>
                    </a:lnTo>
                    <a:lnTo>
                      <a:pt x="677" y="602"/>
                    </a:lnTo>
                    <a:lnTo>
                      <a:pt x="679" y="568"/>
                    </a:lnTo>
                    <a:lnTo>
                      <a:pt x="677" y="533"/>
                    </a:lnTo>
                    <a:lnTo>
                      <a:pt x="672" y="499"/>
                    </a:lnTo>
                    <a:lnTo>
                      <a:pt x="664" y="467"/>
                    </a:lnTo>
                    <a:lnTo>
                      <a:pt x="653" y="435"/>
                    </a:lnTo>
                    <a:lnTo>
                      <a:pt x="638" y="405"/>
                    </a:lnTo>
                    <a:lnTo>
                      <a:pt x="621" y="377"/>
                    </a:lnTo>
                    <a:lnTo>
                      <a:pt x="601" y="351"/>
                    </a:lnTo>
                    <a:lnTo>
                      <a:pt x="579" y="327"/>
                    </a:lnTo>
                    <a:close/>
                    <a:moveTo>
                      <a:pt x="560" y="188"/>
                    </a:moveTo>
                    <a:lnTo>
                      <a:pt x="566" y="192"/>
                    </a:lnTo>
                    <a:lnTo>
                      <a:pt x="576" y="198"/>
                    </a:lnTo>
                    <a:lnTo>
                      <a:pt x="586" y="205"/>
                    </a:lnTo>
                    <a:lnTo>
                      <a:pt x="598" y="213"/>
                    </a:lnTo>
                    <a:lnTo>
                      <a:pt x="608" y="221"/>
                    </a:lnTo>
                    <a:lnTo>
                      <a:pt x="618" y="228"/>
                    </a:lnTo>
                    <a:lnTo>
                      <a:pt x="627" y="235"/>
                    </a:lnTo>
                    <a:lnTo>
                      <a:pt x="634" y="240"/>
                    </a:lnTo>
                    <a:lnTo>
                      <a:pt x="627" y="250"/>
                    </a:lnTo>
                    <a:lnTo>
                      <a:pt x="619" y="262"/>
                    </a:lnTo>
                    <a:lnTo>
                      <a:pt x="610" y="273"/>
                    </a:lnTo>
                    <a:lnTo>
                      <a:pt x="603" y="283"/>
                    </a:lnTo>
                    <a:lnTo>
                      <a:pt x="603" y="283"/>
                    </a:lnTo>
                    <a:lnTo>
                      <a:pt x="603" y="282"/>
                    </a:lnTo>
                    <a:lnTo>
                      <a:pt x="602" y="282"/>
                    </a:lnTo>
                    <a:lnTo>
                      <a:pt x="602" y="282"/>
                    </a:lnTo>
                    <a:lnTo>
                      <a:pt x="595" y="278"/>
                    </a:lnTo>
                    <a:lnTo>
                      <a:pt x="587" y="272"/>
                    </a:lnTo>
                    <a:lnTo>
                      <a:pt x="579" y="266"/>
                    </a:lnTo>
                    <a:lnTo>
                      <a:pt x="569" y="259"/>
                    </a:lnTo>
                    <a:lnTo>
                      <a:pt x="560" y="252"/>
                    </a:lnTo>
                    <a:lnTo>
                      <a:pt x="550" y="245"/>
                    </a:lnTo>
                    <a:lnTo>
                      <a:pt x="541" y="240"/>
                    </a:lnTo>
                    <a:lnTo>
                      <a:pt x="534" y="235"/>
                    </a:lnTo>
                    <a:lnTo>
                      <a:pt x="533" y="234"/>
                    </a:lnTo>
                    <a:lnTo>
                      <a:pt x="532" y="233"/>
                    </a:lnTo>
                    <a:lnTo>
                      <a:pt x="531" y="233"/>
                    </a:lnTo>
                    <a:lnTo>
                      <a:pt x="530" y="232"/>
                    </a:lnTo>
                    <a:lnTo>
                      <a:pt x="536" y="221"/>
                    </a:lnTo>
                    <a:lnTo>
                      <a:pt x="545" y="210"/>
                    </a:lnTo>
                    <a:lnTo>
                      <a:pt x="553" y="198"/>
                    </a:lnTo>
                    <a:lnTo>
                      <a:pt x="560" y="188"/>
                    </a:lnTo>
                    <a:close/>
                    <a:moveTo>
                      <a:pt x="534" y="265"/>
                    </a:moveTo>
                    <a:lnTo>
                      <a:pt x="573" y="293"/>
                    </a:lnTo>
                    <a:lnTo>
                      <a:pt x="571" y="296"/>
                    </a:lnTo>
                    <a:lnTo>
                      <a:pt x="569" y="300"/>
                    </a:lnTo>
                    <a:lnTo>
                      <a:pt x="566" y="303"/>
                    </a:lnTo>
                    <a:lnTo>
                      <a:pt x="563" y="306"/>
                    </a:lnTo>
                    <a:lnTo>
                      <a:pt x="558" y="304"/>
                    </a:lnTo>
                    <a:lnTo>
                      <a:pt x="554" y="301"/>
                    </a:lnTo>
                    <a:lnTo>
                      <a:pt x="549" y="297"/>
                    </a:lnTo>
                    <a:lnTo>
                      <a:pt x="543" y="293"/>
                    </a:lnTo>
                    <a:lnTo>
                      <a:pt x="539" y="289"/>
                    </a:lnTo>
                    <a:lnTo>
                      <a:pt x="533" y="286"/>
                    </a:lnTo>
                    <a:lnTo>
                      <a:pt x="528" y="282"/>
                    </a:lnTo>
                    <a:lnTo>
                      <a:pt x="524" y="280"/>
                    </a:lnTo>
                    <a:lnTo>
                      <a:pt x="527" y="275"/>
                    </a:lnTo>
                    <a:lnTo>
                      <a:pt x="530" y="272"/>
                    </a:lnTo>
                    <a:lnTo>
                      <a:pt x="532" y="268"/>
                    </a:lnTo>
                    <a:lnTo>
                      <a:pt x="534" y="265"/>
                    </a:lnTo>
                    <a:close/>
                    <a:moveTo>
                      <a:pt x="291" y="204"/>
                    </a:moveTo>
                    <a:lnTo>
                      <a:pt x="280" y="197"/>
                    </a:lnTo>
                    <a:lnTo>
                      <a:pt x="270" y="188"/>
                    </a:lnTo>
                    <a:lnTo>
                      <a:pt x="261" y="179"/>
                    </a:lnTo>
                    <a:lnTo>
                      <a:pt x="253" y="168"/>
                    </a:lnTo>
                    <a:lnTo>
                      <a:pt x="247" y="157"/>
                    </a:lnTo>
                    <a:lnTo>
                      <a:pt x="243" y="144"/>
                    </a:lnTo>
                    <a:lnTo>
                      <a:pt x="240" y="130"/>
                    </a:lnTo>
                    <a:lnTo>
                      <a:pt x="239" y="116"/>
                    </a:lnTo>
                    <a:lnTo>
                      <a:pt x="242" y="96"/>
                    </a:lnTo>
                    <a:lnTo>
                      <a:pt x="247" y="77"/>
                    </a:lnTo>
                    <a:lnTo>
                      <a:pt x="257" y="60"/>
                    </a:lnTo>
                    <a:lnTo>
                      <a:pt x="269" y="45"/>
                    </a:lnTo>
                    <a:lnTo>
                      <a:pt x="283" y="34"/>
                    </a:lnTo>
                    <a:lnTo>
                      <a:pt x="300" y="24"/>
                    </a:lnTo>
                    <a:lnTo>
                      <a:pt x="319" y="19"/>
                    </a:lnTo>
                    <a:lnTo>
                      <a:pt x="339" y="16"/>
                    </a:lnTo>
                    <a:lnTo>
                      <a:pt x="360" y="19"/>
                    </a:lnTo>
                    <a:lnTo>
                      <a:pt x="379" y="24"/>
                    </a:lnTo>
                    <a:lnTo>
                      <a:pt x="396" y="34"/>
                    </a:lnTo>
                    <a:lnTo>
                      <a:pt x="411" y="45"/>
                    </a:lnTo>
                    <a:lnTo>
                      <a:pt x="422" y="60"/>
                    </a:lnTo>
                    <a:lnTo>
                      <a:pt x="432" y="77"/>
                    </a:lnTo>
                    <a:lnTo>
                      <a:pt x="437" y="96"/>
                    </a:lnTo>
                    <a:lnTo>
                      <a:pt x="440" y="116"/>
                    </a:lnTo>
                    <a:lnTo>
                      <a:pt x="439" y="130"/>
                    </a:lnTo>
                    <a:lnTo>
                      <a:pt x="436" y="144"/>
                    </a:lnTo>
                    <a:lnTo>
                      <a:pt x="432" y="157"/>
                    </a:lnTo>
                    <a:lnTo>
                      <a:pt x="425" y="168"/>
                    </a:lnTo>
                    <a:lnTo>
                      <a:pt x="417" y="179"/>
                    </a:lnTo>
                    <a:lnTo>
                      <a:pt x="409" y="188"/>
                    </a:lnTo>
                    <a:lnTo>
                      <a:pt x="398" y="197"/>
                    </a:lnTo>
                    <a:lnTo>
                      <a:pt x="387" y="204"/>
                    </a:lnTo>
                    <a:lnTo>
                      <a:pt x="387" y="199"/>
                    </a:lnTo>
                    <a:lnTo>
                      <a:pt x="386" y="196"/>
                    </a:lnTo>
                    <a:lnTo>
                      <a:pt x="384" y="191"/>
                    </a:lnTo>
                    <a:lnTo>
                      <a:pt x="383" y="188"/>
                    </a:lnTo>
                    <a:lnTo>
                      <a:pt x="392" y="182"/>
                    </a:lnTo>
                    <a:lnTo>
                      <a:pt x="399" y="174"/>
                    </a:lnTo>
                    <a:lnTo>
                      <a:pt x="406" y="167"/>
                    </a:lnTo>
                    <a:lnTo>
                      <a:pt x="412" y="158"/>
                    </a:lnTo>
                    <a:lnTo>
                      <a:pt x="417" y="149"/>
                    </a:lnTo>
                    <a:lnTo>
                      <a:pt x="420" y="138"/>
                    </a:lnTo>
                    <a:lnTo>
                      <a:pt x="422" y="128"/>
                    </a:lnTo>
                    <a:lnTo>
                      <a:pt x="424" y="116"/>
                    </a:lnTo>
                    <a:lnTo>
                      <a:pt x="422" y="99"/>
                    </a:lnTo>
                    <a:lnTo>
                      <a:pt x="417" y="84"/>
                    </a:lnTo>
                    <a:lnTo>
                      <a:pt x="409" y="69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9"/>
                    </a:lnTo>
                    <a:lnTo>
                      <a:pt x="357" y="34"/>
                    </a:lnTo>
                    <a:lnTo>
                      <a:pt x="339" y="32"/>
                    </a:lnTo>
                    <a:lnTo>
                      <a:pt x="322" y="34"/>
                    </a:lnTo>
                    <a:lnTo>
                      <a:pt x="307" y="39"/>
                    </a:lnTo>
                    <a:lnTo>
                      <a:pt x="292" y="47"/>
                    </a:lnTo>
                    <a:lnTo>
                      <a:pt x="281" y="57"/>
                    </a:lnTo>
                    <a:lnTo>
                      <a:pt x="270" y="69"/>
                    </a:lnTo>
                    <a:lnTo>
                      <a:pt x="262" y="84"/>
                    </a:lnTo>
                    <a:lnTo>
                      <a:pt x="257" y="99"/>
                    </a:lnTo>
                    <a:lnTo>
                      <a:pt x="255" y="116"/>
                    </a:lnTo>
                    <a:lnTo>
                      <a:pt x="257" y="128"/>
                    </a:lnTo>
                    <a:lnTo>
                      <a:pt x="259" y="138"/>
                    </a:lnTo>
                    <a:lnTo>
                      <a:pt x="262" y="149"/>
                    </a:lnTo>
                    <a:lnTo>
                      <a:pt x="267" y="158"/>
                    </a:lnTo>
                    <a:lnTo>
                      <a:pt x="273" y="167"/>
                    </a:lnTo>
                    <a:lnTo>
                      <a:pt x="280" y="174"/>
                    </a:lnTo>
                    <a:lnTo>
                      <a:pt x="286" y="182"/>
                    </a:lnTo>
                    <a:lnTo>
                      <a:pt x="296" y="188"/>
                    </a:lnTo>
                    <a:lnTo>
                      <a:pt x="295" y="191"/>
                    </a:lnTo>
                    <a:lnTo>
                      <a:pt x="293" y="196"/>
                    </a:lnTo>
                    <a:lnTo>
                      <a:pt x="292" y="199"/>
                    </a:lnTo>
                    <a:lnTo>
                      <a:pt x="291" y="204"/>
                    </a:lnTo>
                    <a:close/>
                    <a:moveTo>
                      <a:pt x="271" y="116"/>
                    </a:moveTo>
                    <a:lnTo>
                      <a:pt x="273" y="103"/>
                    </a:lnTo>
                    <a:lnTo>
                      <a:pt x="277" y="90"/>
                    </a:lnTo>
                    <a:lnTo>
                      <a:pt x="283" y="78"/>
                    </a:lnTo>
                    <a:lnTo>
                      <a:pt x="291" y="68"/>
                    </a:lnTo>
                    <a:lnTo>
                      <a:pt x="301" y="60"/>
                    </a:lnTo>
                    <a:lnTo>
                      <a:pt x="313" y="54"/>
                    </a:lnTo>
                    <a:lnTo>
                      <a:pt x="326" y="50"/>
                    </a:lnTo>
                    <a:lnTo>
                      <a:pt x="339" y="49"/>
                    </a:lnTo>
                    <a:lnTo>
                      <a:pt x="353" y="50"/>
                    </a:lnTo>
                    <a:lnTo>
                      <a:pt x="366" y="54"/>
                    </a:lnTo>
                    <a:lnTo>
                      <a:pt x="377" y="60"/>
                    </a:lnTo>
                    <a:lnTo>
                      <a:pt x="388" y="68"/>
                    </a:lnTo>
                    <a:lnTo>
                      <a:pt x="396" y="78"/>
                    </a:lnTo>
                    <a:lnTo>
                      <a:pt x="402" y="90"/>
                    </a:lnTo>
                    <a:lnTo>
                      <a:pt x="406" y="103"/>
                    </a:lnTo>
                    <a:lnTo>
                      <a:pt x="407" y="116"/>
                    </a:lnTo>
                    <a:lnTo>
                      <a:pt x="405" y="135"/>
                    </a:lnTo>
                    <a:lnTo>
                      <a:pt x="398" y="151"/>
                    </a:lnTo>
                    <a:lnTo>
                      <a:pt x="388" y="164"/>
                    </a:lnTo>
                    <a:lnTo>
                      <a:pt x="374" y="175"/>
                    </a:lnTo>
                    <a:lnTo>
                      <a:pt x="371" y="172"/>
                    </a:lnTo>
                    <a:lnTo>
                      <a:pt x="367" y="169"/>
                    </a:lnTo>
                    <a:lnTo>
                      <a:pt x="363" y="166"/>
                    </a:lnTo>
                    <a:lnTo>
                      <a:pt x="359" y="164"/>
                    </a:lnTo>
                    <a:lnTo>
                      <a:pt x="354" y="163"/>
                    </a:lnTo>
                    <a:lnTo>
                      <a:pt x="350" y="161"/>
                    </a:lnTo>
                    <a:lnTo>
                      <a:pt x="344" y="160"/>
                    </a:lnTo>
                    <a:lnTo>
                      <a:pt x="339" y="160"/>
                    </a:lnTo>
                    <a:lnTo>
                      <a:pt x="335" y="160"/>
                    </a:lnTo>
                    <a:lnTo>
                      <a:pt x="329" y="161"/>
                    </a:lnTo>
                    <a:lnTo>
                      <a:pt x="324" y="163"/>
                    </a:lnTo>
                    <a:lnTo>
                      <a:pt x="321" y="164"/>
                    </a:lnTo>
                    <a:lnTo>
                      <a:pt x="316" y="166"/>
                    </a:lnTo>
                    <a:lnTo>
                      <a:pt x="312" y="169"/>
                    </a:lnTo>
                    <a:lnTo>
                      <a:pt x="308" y="172"/>
                    </a:lnTo>
                    <a:lnTo>
                      <a:pt x="305" y="175"/>
                    </a:lnTo>
                    <a:lnTo>
                      <a:pt x="291" y="164"/>
                    </a:lnTo>
                    <a:lnTo>
                      <a:pt x="281" y="151"/>
                    </a:lnTo>
                    <a:lnTo>
                      <a:pt x="274" y="135"/>
                    </a:lnTo>
                    <a:lnTo>
                      <a:pt x="271" y="116"/>
                    </a:lnTo>
                    <a:close/>
                    <a:moveTo>
                      <a:pt x="364" y="209"/>
                    </a:moveTo>
                    <a:lnTo>
                      <a:pt x="364" y="210"/>
                    </a:lnTo>
                    <a:lnTo>
                      <a:pt x="364" y="211"/>
                    </a:lnTo>
                    <a:lnTo>
                      <a:pt x="364" y="212"/>
                    </a:lnTo>
                    <a:lnTo>
                      <a:pt x="363" y="213"/>
                    </a:lnTo>
                    <a:lnTo>
                      <a:pt x="361" y="218"/>
                    </a:lnTo>
                    <a:lnTo>
                      <a:pt x="359" y="222"/>
                    </a:lnTo>
                    <a:lnTo>
                      <a:pt x="356" y="226"/>
                    </a:lnTo>
                    <a:lnTo>
                      <a:pt x="352" y="228"/>
                    </a:lnTo>
                    <a:lnTo>
                      <a:pt x="350" y="229"/>
                    </a:lnTo>
                    <a:lnTo>
                      <a:pt x="346" y="232"/>
                    </a:lnTo>
                    <a:lnTo>
                      <a:pt x="343" y="233"/>
                    </a:lnTo>
                    <a:lnTo>
                      <a:pt x="339" y="233"/>
                    </a:lnTo>
                    <a:lnTo>
                      <a:pt x="336" y="233"/>
                    </a:lnTo>
                    <a:lnTo>
                      <a:pt x="333" y="232"/>
                    </a:lnTo>
                    <a:lnTo>
                      <a:pt x="329" y="229"/>
                    </a:lnTo>
                    <a:lnTo>
                      <a:pt x="327" y="228"/>
                    </a:lnTo>
                    <a:lnTo>
                      <a:pt x="323" y="226"/>
                    </a:lnTo>
                    <a:lnTo>
                      <a:pt x="320" y="222"/>
                    </a:lnTo>
                    <a:lnTo>
                      <a:pt x="318" y="218"/>
                    </a:lnTo>
                    <a:lnTo>
                      <a:pt x="316" y="213"/>
                    </a:lnTo>
                    <a:lnTo>
                      <a:pt x="315" y="212"/>
                    </a:lnTo>
                    <a:lnTo>
                      <a:pt x="315" y="211"/>
                    </a:lnTo>
                    <a:lnTo>
                      <a:pt x="315" y="210"/>
                    </a:lnTo>
                    <a:lnTo>
                      <a:pt x="315" y="209"/>
                    </a:lnTo>
                    <a:lnTo>
                      <a:pt x="315" y="205"/>
                    </a:lnTo>
                    <a:lnTo>
                      <a:pt x="316" y="203"/>
                    </a:lnTo>
                    <a:lnTo>
                      <a:pt x="316" y="199"/>
                    </a:lnTo>
                    <a:lnTo>
                      <a:pt x="318" y="197"/>
                    </a:lnTo>
                    <a:lnTo>
                      <a:pt x="322" y="192"/>
                    </a:lnTo>
                    <a:lnTo>
                      <a:pt x="327" y="188"/>
                    </a:lnTo>
                    <a:lnTo>
                      <a:pt x="333" y="186"/>
                    </a:lnTo>
                    <a:lnTo>
                      <a:pt x="339" y="184"/>
                    </a:lnTo>
                    <a:lnTo>
                      <a:pt x="346" y="186"/>
                    </a:lnTo>
                    <a:lnTo>
                      <a:pt x="352" y="188"/>
                    </a:lnTo>
                    <a:lnTo>
                      <a:pt x="357" y="192"/>
                    </a:lnTo>
                    <a:lnTo>
                      <a:pt x="360" y="197"/>
                    </a:lnTo>
                    <a:lnTo>
                      <a:pt x="361" y="199"/>
                    </a:lnTo>
                    <a:lnTo>
                      <a:pt x="363" y="203"/>
                    </a:lnTo>
                    <a:lnTo>
                      <a:pt x="364" y="205"/>
                    </a:lnTo>
                    <a:lnTo>
                      <a:pt x="364" y="209"/>
                    </a:lnTo>
                    <a:close/>
                    <a:moveTo>
                      <a:pt x="74" y="282"/>
                    </a:moveTo>
                    <a:lnTo>
                      <a:pt x="74" y="282"/>
                    </a:lnTo>
                    <a:lnTo>
                      <a:pt x="74" y="282"/>
                    </a:lnTo>
                    <a:lnTo>
                      <a:pt x="73" y="283"/>
                    </a:lnTo>
                    <a:lnTo>
                      <a:pt x="73" y="283"/>
                    </a:lnTo>
                    <a:lnTo>
                      <a:pt x="66" y="273"/>
                    </a:lnTo>
                    <a:lnTo>
                      <a:pt x="58" y="262"/>
                    </a:lnTo>
                    <a:lnTo>
                      <a:pt x="49" y="250"/>
                    </a:lnTo>
                    <a:lnTo>
                      <a:pt x="42" y="240"/>
                    </a:lnTo>
                    <a:lnTo>
                      <a:pt x="49" y="235"/>
                    </a:lnTo>
                    <a:lnTo>
                      <a:pt x="58" y="228"/>
                    </a:lnTo>
                    <a:lnTo>
                      <a:pt x="69" y="221"/>
                    </a:lnTo>
                    <a:lnTo>
                      <a:pt x="80" y="213"/>
                    </a:lnTo>
                    <a:lnTo>
                      <a:pt x="91" y="205"/>
                    </a:lnTo>
                    <a:lnTo>
                      <a:pt x="101" y="198"/>
                    </a:lnTo>
                    <a:lnTo>
                      <a:pt x="110" y="192"/>
                    </a:lnTo>
                    <a:lnTo>
                      <a:pt x="117" y="188"/>
                    </a:lnTo>
                    <a:lnTo>
                      <a:pt x="124" y="198"/>
                    </a:lnTo>
                    <a:lnTo>
                      <a:pt x="132" y="210"/>
                    </a:lnTo>
                    <a:lnTo>
                      <a:pt x="140" y="221"/>
                    </a:lnTo>
                    <a:lnTo>
                      <a:pt x="147" y="232"/>
                    </a:lnTo>
                    <a:lnTo>
                      <a:pt x="146" y="233"/>
                    </a:lnTo>
                    <a:lnTo>
                      <a:pt x="145" y="233"/>
                    </a:lnTo>
                    <a:lnTo>
                      <a:pt x="144" y="234"/>
                    </a:lnTo>
                    <a:lnTo>
                      <a:pt x="142" y="235"/>
                    </a:lnTo>
                    <a:lnTo>
                      <a:pt x="136" y="240"/>
                    </a:lnTo>
                    <a:lnTo>
                      <a:pt x="126" y="245"/>
                    </a:lnTo>
                    <a:lnTo>
                      <a:pt x="117" y="252"/>
                    </a:lnTo>
                    <a:lnTo>
                      <a:pt x="108" y="259"/>
                    </a:lnTo>
                    <a:lnTo>
                      <a:pt x="98" y="266"/>
                    </a:lnTo>
                    <a:lnTo>
                      <a:pt x="89" y="272"/>
                    </a:lnTo>
                    <a:lnTo>
                      <a:pt x="81" y="278"/>
                    </a:lnTo>
                    <a:lnTo>
                      <a:pt x="74" y="282"/>
                    </a:lnTo>
                    <a:close/>
                    <a:moveTo>
                      <a:pt x="153" y="280"/>
                    </a:moveTo>
                    <a:lnTo>
                      <a:pt x="148" y="282"/>
                    </a:lnTo>
                    <a:lnTo>
                      <a:pt x="144" y="286"/>
                    </a:lnTo>
                    <a:lnTo>
                      <a:pt x="138" y="289"/>
                    </a:lnTo>
                    <a:lnTo>
                      <a:pt x="133" y="293"/>
                    </a:lnTo>
                    <a:lnTo>
                      <a:pt x="127" y="297"/>
                    </a:lnTo>
                    <a:lnTo>
                      <a:pt x="123" y="301"/>
                    </a:lnTo>
                    <a:lnTo>
                      <a:pt x="118" y="304"/>
                    </a:lnTo>
                    <a:lnTo>
                      <a:pt x="114" y="306"/>
                    </a:lnTo>
                    <a:lnTo>
                      <a:pt x="110" y="303"/>
                    </a:lnTo>
                    <a:lnTo>
                      <a:pt x="108" y="300"/>
                    </a:lnTo>
                    <a:lnTo>
                      <a:pt x="106" y="296"/>
                    </a:lnTo>
                    <a:lnTo>
                      <a:pt x="103" y="293"/>
                    </a:lnTo>
                    <a:lnTo>
                      <a:pt x="142" y="265"/>
                    </a:lnTo>
                    <a:lnTo>
                      <a:pt x="145" y="268"/>
                    </a:lnTo>
                    <a:lnTo>
                      <a:pt x="147" y="272"/>
                    </a:lnTo>
                    <a:lnTo>
                      <a:pt x="149" y="275"/>
                    </a:lnTo>
                    <a:lnTo>
                      <a:pt x="153" y="280"/>
                    </a:lnTo>
                    <a:close/>
                    <a:moveTo>
                      <a:pt x="339" y="876"/>
                    </a:moveTo>
                    <a:lnTo>
                      <a:pt x="308" y="875"/>
                    </a:lnTo>
                    <a:lnTo>
                      <a:pt x="277" y="871"/>
                    </a:lnTo>
                    <a:lnTo>
                      <a:pt x="247" y="863"/>
                    </a:lnTo>
                    <a:lnTo>
                      <a:pt x="220" y="852"/>
                    </a:lnTo>
                    <a:lnTo>
                      <a:pt x="192" y="840"/>
                    </a:lnTo>
                    <a:lnTo>
                      <a:pt x="167" y="823"/>
                    </a:lnTo>
                    <a:lnTo>
                      <a:pt x="144" y="806"/>
                    </a:lnTo>
                    <a:lnTo>
                      <a:pt x="122" y="785"/>
                    </a:lnTo>
                    <a:lnTo>
                      <a:pt x="102" y="764"/>
                    </a:lnTo>
                    <a:lnTo>
                      <a:pt x="84" y="741"/>
                    </a:lnTo>
                    <a:lnTo>
                      <a:pt x="69" y="715"/>
                    </a:lnTo>
                    <a:lnTo>
                      <a:pt x="56" y="688"/>
                    </a:lnTo>
                    <a:lnTo>
                      <a:pt x="46" y="660"/>
                    </a:lnTo>
                    <a:lnTo>
                      <a:pt x="38" y="630"/>
                    </a:lnTo>
                    <a:lnTo>
                      <a:pt x="33" y="599"/>
                    </a:lnTo>
                    <a:lnTo>
                      <a:pt x="32" y="568"/>
                    </a:lnTo>
                    <a:lnTo>
                      <a:pt x="33" y="537"/>
                    </a:lnTo>
                    <a:lnTo>
                      <a:pt x="38" y="506"/>
                    </a:lnTo>
                    <a:lnTo>
                      <a:pt x="46" y="477"/>
                    </a:lnTo>
                    <a:lnTo>
                      <a:pt x="56" y="448"/>
                    </a:lnTo>
                    <a:lnTo>
                      <a:pt x="69" y="422"/>
                    </a:lnTo>
                    <a:lnTo>
                      <a:pt x="84" y="396"/>
                    </a:lnTo>
                    <a:lnTo>
                      <a:pt x="102" y="372"/>
                    </a:lnTo>
                    <a:lnTo>
                      <a:pt x="122" y="350"/>
                    </a:lnTo>
                    <a:lnTo>
                      <a:pt x="144" y="331"/>
                    </a:lnTo>
                    <a:lnTo>
                      <a:pt x="167" y="313"/>
                    </a:lnTo>
                    <a:lnTo>
                      <a:pt x="192" y="297"/>
                    </a:lnTo>
                    <a:lnTo>
                      <a:pt x="220" y="285"/>
                    </a:lnTo>
                    <a:lnTo>
                      <a:pt x="247" y="274"/>
                    </a:lnTo>
                    <a:lnTo>
                      <a:pt x="277" y="266"/>
                    </a:lnTo>
                    <a:lnTo>
                      <a:pt x="308" y="262"/>
                    </a:lnTo>
                    <a:lnTo>
                      <a:pt x="339" y="260"/>
                    </a:lnTo>
                    <a:lnTo>
                      <a:pt x="371" y="262"/>
                    </a:lnTo>
                    <a:lnTo>
                      <a:pt x="402" y="266"/>
                    </a:lnTo>
                    <a:lnTo>
                      <a:pt x="430" y="274"/>
                    </a:lnTo>
                    <a:lnTo>
                      <a:pt x="459" y="285"/>
                    </a:lnTo>
                    <a:lnTo>
                      <a:pt x="486" y="297"/>
                    </a:lnTo>
                    <a:lnTo>
                      <a:pt x="511" y="313"/>
                    </a:lnTo>
                    <a:lnTo>
                      <a:pt x="535" y="331"/>
                    </a:lnTo>
                    <a:lnTo>
                      <a:pt x="557" y="350"/>
                    </a:lnTo>
                    <a:lnTo>
                      <a:pt x="577" y="372"/>
                    </a:lnTo>
                    <a:lnTo>
                      <a:pt x="594" y="396"/>
                    </a:lnTo>
                    <a:lnTo>
                      <a:pt x="610" y="422"/>
                    </a:lnTo>
                    <a:lnTo>
                      <a:pt x="623" y="448"/>
                    </a:lnTo>
                    <a:lnTo>
                      <a:pt x="633" y="477"/>
                    </a:lnTo>
                    <a:lnTo>
                      <a:pt x="641" y="506"/>
                    </a:lnTo>
                    <a:lnTo>
                      <a:pt x="646" y="537"/>
                    </a:lnTo>
                    <a:lnTo>
                      <a:pt x="647" y="568"/>
                    </a:lnTo>
                    <a:lnTo>
                      <a:pt x="646" y="599"/>
                    </a:lnTo>
                    <a:lnTo>
                      <a:pt x="641" y="630"/>
                    </a:lnTo>
                    <a:lnTo>
                      <a:pt x="633" y="660"/>
                    </a:lnTo>
                    <a:lnTo>
                      <a:pt x="623" y="688"/>
                    </a:lnTo>
                    <a:lnTo>
                      <a:pt x="610" y="715"/>
                    </a:lnTo>
                    <a:lnTo>
                      <a:pt x="594" y="741"/>
                    </a:lnTo>
                    <a:lnTo>
                      <a:pt x="577" y="764"/>
                    </a:lnTo>
                    <a:lnTo>
                      <a:pt x="557" y="785"/>
                    </a:lnTo>
                    <a:lnTo>
                      <a:pt x="535" y="806"/>
                    </a:lnTo>
                    <a:lnTo>
                      <a:pt x="511" y="823"/>
                    </a:lnTo>
                    <a:lnTo>
                      <a:pt x="486" y="840"/>
                    </a:lnTo>
                    <a:lnTo>
                      <a:pt x="459" y="852"/>
                    </a:lnTo>
                    <a:lnTo>
                      <a:pt x="430" y="863"/>
                    </a:lnTo>
                    <a:lnTo>
                      <a:pt x="402" y="871"/>
                    </a:lnTo>
                    <a:lnTo>
                      <a:pt x="371" y="875"/>
                    </a:lnTo>
                    <a:lnTo>
                      <a:pt x="339" y="8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6" name="Freeform 9"/>
              <p:cNvSpPr>
                <a:spLocks/>
              </p:cNvSpPr>
              <p:nvPr/>
            </p:nvSpPr>
            <p:spPr bwMode="auto">
              <a:xfrm>
                <a:off x="874" y="2062"/>
                <a:ext cx="24" cy="14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31" y="11"/>
                  </a:cxn>
                  <a:cxn ang="0">
                    <a:pos x="37" y="13"/>
                  </a:cxn>
                  <a:cxn ang="0">
                    <a:pos x="42" y="18"/>
                  </a:cxn>
                  <a:cxn ang="0">
                    <a:pos x="45" y="22"/>
                  </a:cxn>
                  <a:cxn ang="0">
                    <a:pos x="46" y="23"/>
                  </a:cxn>
                  <a:cxn ang="0">
                    <a:pos x="46" y="26"/>
                  </a:cxn>
                  <a:cxn ang="0">
                    <a:pos x="48" y="27"/>
                  </a:cxn>
                  <a:cxn ang="0">
                    <a:pos x="48" y="29"/>
                  </a:cxn>
                  <a:cxn ang="0">
                    <a:pos x="49" y="28"/>
                  </a:cxn>
                  <a:cxn ang="0">
                    <a:pos x="49" y="27"/>
                  </a:cxn>
                  <a:cxn ang="0">
                    <a:pos x="49" y="26"/>
                  </a:cxn>
                  <a:cxn ang="0">
                    <a:pos x="49" y="25"/>
                  </a:cxn>
                  <a:cxn ang="0">
                    <a:pos x="49" y="21"/>
                  </a:cxn>
                  <a:cxn ang="0">
                    <a:pos x="48" y="19"/>
                  </a:cxn>
                  <a:cxn ang="0">
                    <a:pos x="46" y="15"/>
                  </a:cxn>
                  <a:cxn ang="0">
                    <a:pos x="45" y="13"/>
                  </a:cxn>
                  <a:cxn ang="0">
                    <a:pos x="42" y="8"/>
                  </a:cxn>
                  <a:cxn ang="0">
                    <a:pos x="37" y="4"/>
                  </a:cxn>
                  <a:cxn ang="0">
                    <a:pos x="31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2" y="4"/>
                  </a:cxn>
                  <a:cxn ang="0">
                    <a:pos x="7" y="8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1" y="19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1" y="29"/>
                  </a:cxn>
                  <a:cxn ang="0">
                    <a:pos x="1" y="27"/>
                  </a:cxn>
                  <a:cxn ang="0">
                    <a:pos x="3" y="26"/>
                  </a:cxn>
                  <a:cxn ang="0">
                    <a:pos x="3" y="23"/>
                  </a:cxn>
                  <a:cxn ang="0">
                    <a:pos x="3" y="22"/>
                  </a:cxn>
                  <a:cxn ang="0">
                    <a:pos x="7" y="18"/>
                  </a:cxn>
                  <a:cxn ang="0">
                    <a:pos x="12" y="13"/>
                  </a:cxn>
                  <a:cxn ang="0">
                    <a:pos x="18" y="11"/>
                  </a:cxn>
                  <a:cxn ang="0">
                    <a:pos x="24" y="10"/>
                  </a:cxn>
                </a:cxnLst>
                <a:rect l="0" t="0" r="r" b="b"/>
                <a:pathLst>
                  <a:path w="49" h="29">
                    <a:moveTo>
                      <a:pt x="24" y="10"/>
                    </a:moveTo>
                    <a:lnTo>
                      <a:pt x="31" y="11"/>
                    </a:lnTo>
                    <a:lnTo>
                      <a:pt x="37" y="13"/>
                    </a:lnTo>
                    <a:lnTo>
                      <a:pt x="42" y="18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6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9" y="28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6" y="15"/>
                    </a:lnTo>
                    <a:lnTo>
                      <a:pt x="45" y="13"/>
                    </a:lnTo>
                    <a:lnTo>
                      <a:pt x="42" y="8"/>
                    </a:lnTo>
                    <a:lnTo>
                      <a:pt x="37" y="4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7" y="18"/>
                    </a:lnTo>
                    <a:lnTo>
                      <a:pt x="12" y="13"/>
                    </a:lnTo>
                    <a:lnTo>
                      <a:pt x="18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7" name="Freeform 10"/>
              <p:cNvSpPr>
                <a:spLocks/>
              </p:cNvSpPr>
              <p:nvPr/>
            </p:nvSpPr>
            <p:spPr bwMode="auto">
              <a:xfrm>
                <a:off x="875" y="2066"/>
                <a:ext cx="23" cy="20"/>
              </a:xfrm>
              <a:custGeom>
                <a:avLst/>
                <a:gdLst/>
                <a:ahLst/>
                <a:cxnLst>
                  <a:cxn ang="0">
                    <a:pos x="11" y="34"/>
                  </a:cxn>
                  <a:cxn ang="0">
                    <a:pos x="13" y="35"/>
                  </a:cxn>
                  <a:cxn ang="0">
                    <a:pos x="17" y="38"/>
                  </a:cxn>
                  <a:cxn ang="0">
                    <a:pos x="20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0" y="38"/>
                  </a:cxn>
                  <a:cxn ang="0">
                    <a:pos x="34" y="35"/>
                  </a:cxn>
                  <a:cxn ang="0">
                    <a:pos x="36" y="34"/>
                  </a:cxn>
                  <a:cxn ang="0">
                    <a:pos x="40" y="32"/>
                  </a:cxn>
                  <a:cxn ang="0">
                    <a:pos x="43" y="28"/>
                  </a:cxn>
                  <a:cxn ang="0">
                    <a:pos x="45" y="24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7"/>
                  </a:cxn>
                  <a:cxn ang="0">
                    <a:pos x="45" y="16"/>
                  </a:cxn>
                  <a:cxn ang="0">
                    <a:pos x="45" y="13"/>
                  </a:cxn>
                  <a:cxn ang="0">
                    <a:pos x="44" y="12"/>
                  </a:cxn>
                  <a:cxn ang="0">
                    <a:pos x="41" y="8"/>
                  </a:cxn>
                  <a:cxn ang="0">
                    <a:pos x="36" y="3"/>
                  </a:cxn>
                  <a:cxn ang="0">
                    <a:pos x="30" y="1"/>
                  </a:cxn>
                  <a:cxn ang="0">
                    <a:pos x="23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7" y="32"/>
                  </a:cxn>
                  <a:cxn ang="0">
                    <a:pos x="11" y="34"/>
                  </a:cxn>
                </a:cxnLst>
                <a:rect l="0" t="0" r="r" b="b"/>
                <a:pathLst>
                  <a:path w="47" h="39">
                    <a:moveTo>
                      <a:pt x="11" y="34"/>
                    </a:moveTo>
                    <a:lnTo>
                      <a:pt x="13" y="35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0" y="38"/>
                    </a:lnTo>
                    <a:lnTo>
                      <a:pt x="34" y="35"/>
                    </a:lnTo>
                    <a:lnTo>
                      <a:pt x="36" y="34"/>
                    </a:lnTo>
                    <a:lnTo>
                      <a:pt x="40" y="32"/>
                    </a:lnTo>
                    <a:lnTo>
                      <a:pt x="43" y="28"/>
                    </a:lnTo>
                    <a:lnTo>
                      <a:pt x="45" y="24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7"/>
                    </a:lnTo>
                    <a:lnTo>
                      <a:pt x="45" y="16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1" y="8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7" y="32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8" name="Freeform 11"/>
              <p:cNvSpPr>
                <a:spLocks/>
              </p:cNvSpPr>
              <p:nvPr/>
            </p:nvSpPr>
            <p:spPr bwMode="auto">
              <a:xfrm>
                <a:off x="766" y="2063"/>
                <a:ext cx="24" cy="28"/>
              </a:xfrm>
              <a:custGeom>
                <a:avLst/>
                <a:gdLst/>
                <a:ahLst/>
                <a:cxnLst>
                  <a:cxn ang="0">
                    <a:pos x="47" y="44"/>
                  </a:cxn>
                  <a:cxn ang="0">
                    <a:pos x="40" y="33"/>
                  </a:cxn>
                  <a:cxn ang="0">
                    <a:pos x="32" y="22"/>
                  </a:cxn>
                  <a:cxn ang="0">
                    <a:pos x="24" y="1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0" y="4"/>
                  </a:cxn>
                  <a:cxn ang="0">
                    <a:pos x="4" y="8"/>
                  </a:cxn>
                  <a:cxn ang="0">
                    <a:pos x="0" y="11"/>
                  </a:cxn>
                  <a:cxn ang="0">
                    <a:pos x="7" y="22"/>
                  </a:cxn>
                  <a:cxn ang="0">
                    <a:pos x="16" y="33"/>
                  </a:cxn>
                  <a:cxn ang="0">
                    <a:pos x="24" y="45"/>
                  </a:cxn>
                  <a:cxn ang="0">
                    <a:pos x="31" y="55"/>
                  </a:cxn>
                  <a:cxn ang="0">
                    <a:pos x="34" y="53"/>
                  </a:cxn>
                  <a:cxn ang="0">
                    <a:pos x="37" y="51"/>
                  </a:cxn>
                  <a:cxn ang="0">
                    <a:pos x="40" y="49"/>
                  </a:cxn>
                  <a:cxn ang="0">
                    <a:pos x="42" y="47"/>
                  </a:cxn>
                  <a:cxn ang="0">
                    <a:pos x="44" y="46"/>
                  </a:cxn>
                  <a:cxn ang="0">
                    <a:pos x="45" y="45"/>
                  </a:cxn>
                  <a:cxn ang="0">
                    <a:pos x="46" y="45"/>
                  </a:cxn>
                  <a:cxn ang="0">
                    <a:pos x="47" y="44"/>
                  </a:cxn>
                </a:cxnLst>
                <a:rect l="0" t="0" r="r" b="b"/>
                <a:pathLst>
                  <a:path w="47" h="55">
                    <a:moveTo>
                      <a:pt x="47" y="44"/>
                    </a:moveTo>
                    <a:lnTo>
                      <a:pt x="40" y="33"/>
                    </a:lnTo>
                    <a:lnTo>
                      <a:pt x="32" y="22"/>
                    </a:lnTo>
                    <a:lnTo>
                      <a:pt x="24" y="1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7" y="22"/>
                    </a:lnTo>
                    <a:lnTo>
                      <a:pt x="16" y="33"/>
                    </a:lnTo>
                    <a:lnTo>
                      <a:pt x="24" y="45"/>
                    </a:lnTo>
                    <a:lnTo>
                      <a:pt x="31" y="55"/>
                    </a:lnTo>
                    <a:lnTo>
                      <a:pt x="34" y="53"/>
                    </a:lnTo>
                    <a:lnTo>
                      <a:pt x="37" y="51"/>
                    </a:lnTo>
                    <a:lnTo>
                      <a:pt x="40" y="49"/>
                    </a:lnTo>
                    <a:lnTo>
                      <a:pt x="42" y="47"/>
                    </a:lnTo>
                    <a:lnTo>
                      <a:pt x="44" y="46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9" name="Freeform 12"/>
              <p:cNvSpPr>
                <a:spLocks/>
              </p:cNvSpPr>
              <p:nvPr/>
            </p:nvSpPr>
            <p:spPr bwMode="auto">
              <a:xfrm>
                <a:off x="738" y="2069"/>
                <a:ext cx="44" cy="4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7" y="51"/>
                  </a:cxn>
                  <a:cxn ang="0">
                    <a:pos x="16" y="63"/>
                  </a:cxn>
                  <a:cxn ang="0">
                    <a:pos x="24" y="74"/>
                  </a:cxn>
                  <a:cxn ang="0">
                    <a:pos x="31" y="84"/>
                  </a:cxn>
                  <a:cxn ang="0">
                    <a:pos x="31" y="84"/>
                  </a:cxn>
                  <a:cxn ang="0">
                    <a:pos x="32" y="83"/>
                  </a:cxn>
                  <a:cxn ang="0">
                    <a:pos x="32" y="83"/>
                  </a:cxn>
                  <a:cxn ang="0">
                    <a:pos x="32" y="83"/>
                  </a:cxn>
                  <a:cxn ang="0">
                    <a:pos x="38" y="80"/>
                  </a:cxn>
                  <a:cxn ang="0">
                    <a:pos x="44" y="75"/>
                  </a:cxn>
                  <a:cxn ang="0">
                    <a:pos x="51" y="71"/>
                  </a:cxn>
                  <a:cxn ang="0">
                    <a:pos x="59" y="65"/>
                  </a:cxn>
                  <a:cxn ang="0">
                    <a:pos x="66" y="60"/>
                  </a:cxn>
                  <a:cxn ang="0">
                    <a:pos x="74" y="54"/>
                  </a:cxn>
                  <a:cxn ang="0">
                    <a:pos x="82" y="49"/>
                  </a:cxn>
                  <a:cxn ang="0">
                    <a:pos x="89" y="44"/>
                  </a:cxn>
                  <a:cxn ang="0">
                    <a:pos x="82" y="34"/>
                  </a:cxn>
                  <a:cxn ang="0">
                    <a:pos x="74" y="22"/>
                  </a:cxn>
                  <a:cxn ang="0">
                    <a:pos x="65" y="11"/>
                  </a:cxn>
                  <a:cxn ang="0">
                    <a:pos x="58" y="0"/>
                  </a:cxn>
                  <a:cxn ang="0">
                    <a:pos x="50" y="6"/>
                  </a:cxn>
                  <a:cxn ang="0">
                    <a:pos x="42" y="12"/>
                  </a:cxn>
                  <a:cxn ang="0">
                    <a:pos x="34" y="18"/>
                  </a:cxn>
                  <a:cxn ang="0">
                    <a:pos x="26" y="23"/>
                  </a:cxn>
                  <a:cxn ang="0">
                    <a:pos x="18" y="28"/>
                  </a:cxn>
                  <a:cxn ang="0">
                    <a:pos x="11" y="34"/>
                  </a:cxn>
                  <a:cxn ang="0">
                    <a:pos x="5" y="37"/>
                  </a:cxn>
                  <a:cxn ang="0">
                    <a:pos x="0" y="41"/>
                  </a:cxn>
                </a:cxnLst>
                <a:rect l="0" t="0" r="r" b="b"/>
                <a:pathLst>
                  <a:path w="89" h="84">
                    <a:moveTo>
                      <a:pt x="0" y="41"/>
                    </a:moveTo>
                    <a:lnTo>
                      <a:pt x="7" y="51"/>
                    </a:lnTo>
                    <a:lnTo>
                      <a:pt x="16" y="63"/>
                    </a:lnTo>
                    <a:lnTo>
                      <a:pt x="24" y="74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38" y="80"/>
                    </a:lnTo>
                    <a:lnTo>
                      <a:pt x="44" y="75"/>
                    </a:lnTo>
                    <a:lnTo>
                      <a:pt x="51" y="71"/>
                    </a:lnTo>
                    <a:lnTo>
                      <a:pt x="59" y="65"/>
                    </a:lnTo>
                    <a:lnTo>
                      <a:pt x="66" y="60"/>
                    </a:lnTo>
                    <a:lnTo>
                      <a:pt x="74" y="54"/>
                    </a:lnTo>
                    <a:lnTo>
                      <a:pt x="82" y="49"/>
                    </a:lnTo>
                    <a:lnTo>
                      <a:pt x="89" y="44"/>
                    </a:lnTo>
                    <a:lnTo>
                      <a:pt x="82" y="34"/>
                    </a:lnTo>
                    <a:lnTo>
                      <a:pt x="74" y="22"/>
                    </a:lnTo>
                    <a:lnTo>
                      <a:pt x="65" y="11"/>
                    </a:lnTo>
                    <a:lnTo>
                      <a:pt x="58" y="0"/>
                    </a:lnTo>
                    <a:lnTo>
                      <a:pt x="50" y="6"/>
                    </a:lnTo>
                    <a:lnTo>
                      <a:pt x="42" y="12"/>
                    </a:lnTo>
                    <a:lnTo>
                      <a:pt x="34" y="18"/>
                    </a:lnTo>
                    <a:lnTo>
                      <a:pt x="26" y="23"/>
                    </a:lnTo>
                    <a:lnTo>
                      <a:pt x="18" y="28"/>
                    </a:lnTo>
                    <a:lnTo>
                      <a:pt x="11" y="34"/>
                    </a:lnTo>
                    <a:lnTo>
                      <a:pt x="5" y="3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0" name="Freeform 13"/>
              <p:cNvSpPr>
                <a:spLocks/>
              </p:cNvSpPr>
              <p:nvPr/>
            </p:nvSpPr>
            <p:spPr bwMode="auto">
              <a:xfrm>
                <a:off x="836" y="1978"/>
                <a:ext cx="100" cy="93"/>
              </a:xfrm>
              <a:custGeom>
                <a:avLst/>
                <a:gdLst/>
                <a:ahLst/>
                <a:cxnLst>
                  <a:cxn ang="0">
                    <a:pos x="18" y="83"/>
                  </a:cxn>
                  <a:cxn ang="0">
                    <a:pos x="31" y="53"/>
                  </a:cxn>
                  <a:cxn ang="0">
                    <a:pos x="53" y="31"/>
                  </a:cxn>
                  <a:cxn ang="0">
                    <a:pos x="83" y="18"/>
                  </a:cxn>
                  <a:cxn ang="0">
                    <a:pos x="118" y="18"/>
                  </a:cxn>
                  <a:cxn ang="0">
                    <a:pos x="148" y="31"/>
                  </a:cxn>
                  <a:cxn ang="0">
                    <a:pos x="170" y="53"/>
                  </a:cxn>
                  <a:cxn ang="0">
                    <a:pos x="183" y="83"/>
                  </a:cxn>
                  <a:cxn ang="0">
                    <a:pos x="183" y="112"/>
                  </a:cxn>
                  <a:cxn ang="0">
                    <a:pos x="178" y="133"/>
                  </a:cxn>
                  <a:cxn ang="0">
                    <a:pos x="167" y="151"/>
                  </a:cxn>
                  <a:cxn ang="0">
                    <a:pos x="153" y="166"/>
                  </a:cxn>
                  <a:cxn ang="0">
                    <a:pos x="145" y="175"/>
                  </a:cxn>
                  <a:cxn ang="0">
                    <a:pos x="148" y="183"/>
                  </a:cxn>
                  <a:cxn ang="0">
                    <a:pos x="159" y="181"/>
                  </a:cxn>
                  <a:cxn ang="0">
                    <a:pos x="178" y="163"/>
                  </a:cxn>
                  <a:cxn ang="0">
                    <a:pos x="193" y="141"/>
                  </a:cxn>
                  <a:cxn ang="0">
                    <a:pos x="200" y="114"/>
                  </a:cxn>
                  <a:cxn ang="0">
                    <a:pos x="198" y="80"/>
                  </a:cxn>
                  <a:cxn ang="0">
                    <a:pos x="183" y="44"/>
                  </a:cxn>
                  <a:cxn ang="0">
                    <a:pos x="157" y="18"/>
                  </a:cxn>
                  <a:cxn ang="0">
                    <a:pos x="121" y="3"/>
                  </a:cxn>
                  <a:cxn ang="0">
                    <a:pos x="80" y="3"/>
                  </a:cxn>
                  <a:cxn ang="0">
                    <a:pos x="44" y="18"/>
                  </a:cxn>
                  <a:cxn ang="0">
                    <a:pos x="18" y="44"/>
                  </a:cxn>
                  <a:cxn ang="0">
                    <a:pos x="3" y="80"/>
                  </a:cxn>
                  <a:cxn ang="0">
                    <a:pos x="1" y="114"/>
                  </a:cxn>
                  <a:cxn ang="0">
                    <a:pos x="8" y="141"/>
                  </a:cxn>
                  <a:cxn ang="0">
                    <a:pos x="22" y="163"/>
                  </a:cxn>
                  <a:cxn ang="0">
                    <a:pos x="41" y="181"/>
                  </a:cxn>
                  <a:cxn ang="0">
                    <a:pos x="53" y="183"/>
                  </a:cxn>
                  <a:cxn ang="0">
                    <a:pos x="56" y="175"/>
                  </a:cxn>
                  <a:cxn ang="0">
                    <a:pos x="47" y="166"/>
                  </a:cxn>
                  <a:cxn ang="0">
                    <a:pos x="34" y="151"/>
                  </a:cxn>
                  <a:cxn ang="0">
                    <a:pos x="23" y="133"/>
                  </a:cxn>
                  <a:cxn ang="0">
                    <a:pos x="18" y="112"/>
                  </a:cxn>
                </a:cxnLst>
                <a:rect l="0" t="0" r="r" b="b"/>
                <a:pathLst>
                  <a:path w="201" h="188">
                    <a:moveTo>
                      <a:pt x="16" y="100"/>
                    </a:moveTo>
                    <a:lnTo>
                      <a:pt x="18" y="83"/>
                    </a:lnTo>
                    <a:lnTo>
                      <a:pt x="23" y="68"/>
                    </a:lnTo>
                    <a:lnTo>
                      <a:pt x="31" y="53"/>
                    </a:lnTo>
                    <a:lnTo>
                      <a:pt x="42" y="41"/>
                    </a:lnTo>
                    <a:lnTo>
                      <a:pt x="53" y="31"/>
                    </a:lnTo>
                    <a:lnTo>
                      <a:pt x="68" y="23"/>
                    </a:lnTo>
                    <a:lnTo>
                      <a:pt x="83" y="18"/>
                    </a:lnTo>
                    <a:lnTo>
                      <a:pt x="100" y="16"/>
                    </a:lnTo>
                    <a:lnTo>
                      <a:pt x="118" y="18"/>
                    </a:lnTo>
                    <a:lnTo>
                      <a:pt x="133" y="23"/>
                    </a:lnTo>
                    <a:lnTo>
                      <a:pt x="148" y="31"/>
                    </a:lnTo>
                    <a:lnTo>
                      <a:pt x="160" y="41"/>
                    </a:lnTo>
                    <a:lnTo>
                      <a:pt x="170" y="53"/>
                    </a:lnTo>
                    <a:lnTo>
                      <a:pt x="178" y="68"/>
                    </a:lnTo>
                    <a:lnTo>
                      <a:pt x="183" y="83"/>
                    </a:lnTo>
                    <a:lnTo>
                      <a:pt x="185" y="100"/>
                    </a:lnTo>
                    <a:lnTo>
                      <a:pt x="183" y="112"/>
                    </a:lnTo>
                    <a:lnTo>
                      <a:pt x="181" y="122"/>
                    </a:lnTo>
                    <a:lnTo>
                      <a:pt x="178" y="133"/>
                    </a:lnTo>
                    <a:lnTo>
                      <a:pt x="173" y="142"/>
                    </a:lnTo>
                    <a:lnTo>
                      <a:pt x="167" y="151"/>
                    </a:lnTo>
                    <a:lnTo>
                      <a:pt x="160" y="158"/>
                    </a:lnTo>
                    <a:lnTo>
                      <a:pt x="153" y="166"/>
                    </a:lnTo>
                    <a:lnTo>
                      <a:pt x="144" y="172"/>
                    </a:lnTo>
                    <a:lnTo>
                      <a:pt x="145" y="175"/>
                    </a:lnTo>
                    <a:lnTo>
                      <a:pt x="147" y="180"/>
                    </a:lnTo>
                    <a:lnTo>
                      <a:pt x="148" y="183"/>
                    </a:lnTo>
                    <a:lnTo>
                      <a:pt x="148" y="188"/>
                    </a:lnTo>
                    <a:lnTo>
                      <a:pt x="159" y="181"/>
                    </a:lnTo>
                    <a:lnTo>
                      <a:pt x="170" y="172"/>
                    </a:lnTo>
                    <a:lnTo>
                      <a:pt x="178" y="163"/>
                    </a:lnTo>
                    <a:lnTo>
                      <a:pt x="186" y="152"/>
                    </a:lnTo>
                    <a:lnTo>
                      <a:pt x="193" y="141"/>
                    </a:lnTo>
                    <a:lnTo>
                      <a:pt x="197" y="128"/>
                    </a:lnTo>
                    <a:lnTo>
                      <a:pt x="200" y="114"/>
                    </a:lnTo>
                    <a:lnTo>
                      <a:pt x="201" y="100"/>
                    </a:lnTo>
                    <a:lnTo>
                      <a:pt x="198" y="80"/>
                    </a:lnTo>
                    <a:lnTo>
                      <a:pt x="193" y="61"/>
                    </a:lnTo>
                    <a:lnTo>
                      <a:pt x="183" y="44"/>
                    </a:lnTo>
                    <a:lnTo>
                      <a:pt x="172" y="29"/>
                    </a:lnTo>
                    <a:lnTo>
                      <a:pt x="157" y="18"/>
                    </a:lnTo>
                    <a:lnTo>
                      <a:pt x="140" y="8"/>
                    </a:lnTo>
                    <a:lnTo>
                      <a:pt x="121" y="3"/>
                    </a:lnTo>
                    <a:lnTo>
                      <a:pt x="100" y="0"/>
                    </a:lnTo>
                    <a:lnTo>
                      <a:pt x="80" y="3"/>
                    </a:lnTo>
                    <a:lnTo>
                      <a:pt x="61" y="8"/>
                    </a:lnTo>
                    <a:lnTo>
                      <a:pt x="44" y="18"/>
                    </a:lnTo>
                    <a:lnTo>
                      <a:pt x="30" y="29"/>
                    </a:lnTo>
                    <a:lnTo>
                      <a:pt x="18" y="44"/>
                    </a:lnTo>
                    <a:lnTo>
                      <a:pt x="8" y="61"/>
                    </a:lnTo>
                    <a:lnTo>
                      <a:pt x="3" y="80"/>
                    </a:lnTo>
                    <a:lnTo>
                      <a:pt x="0" y="100"/>
                    </a:lnTo>
                    <a:lnTo>
                      <a:pt x="1" y="114"/>
                    </a:lnTo>
                    <a:lnTo>
                      <a:pt x="4" y="128"/>
                    </a:lnTo>
                    <a:lnTo>
                      <a:pt x="8" y="141"/>
                    </a:lnTo>
                    <a:lnTo>
                      <a:pt x="14" y="152"/>
                    </a:lnTo>
                    <a:lnTo>
                      <a:pt x="22" y="163"/>
                    </a:lnTo>
                    <a:lnTo>
                      <a:pt x="31" y="172"/>
                    </a:lnTo>
                    <a:lnTo>
                      <a:pt x="41" y="181"/>
                    </a:lnTo>
                    <a:lnTo>
                      <a:pt x="52" y="188"/>
                    </a:lnTo>
                    <a:lnTo>
                      <a:pt x="53" y="183"/>
                    </a:lnTo>
                    <a:lnTo>
                      <a:pt x="54" y="180"/>
                    </a:lnTo>
                    <a:lnTo>
                      <a:pt x="56" y="175"/>
                    </a:lnTo>
                    <a:lnTo>
                      <a:pt x="57" y="172"/>
                    </a:lnTo>
                    <a:lnTo>
                      <a:pt x="47" y="166"/>
                    </a:lnTo>
                    <a:lnTo>
                      <a:pt x="41" y="158"/>
                    </a:lnTo>
                    <a:lnTo>
                      <a:pt x="34" y="151"/>
                    </a:lnTo>
                    <a:lnTo>
                      <a:pt x="28" y="142"/>
                    </a:lnTo>
                    <a:lnTo>
                      <a:pt x="23" y="133"/>
                    </a:lnTo>
                    <a:lnTo>
                      <a:pt x="20" y="122"/>
                    </a:lnTo>
                    <a:lnTo>
                      <a:pt x="18" y="112"/>
                    </a:lnTo>
                    <a:lnTo>
                      <a:pt x="16" y="10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1" name="Freeform 14"/>
              <p:cNvSpPr>
                <a:spLocks noEditPoints="1"/>
              </p:cNvSpPr>
              <p:nvPr/>
            </p:nvSpPr>
            <p:spPr bwMode="auto">
              <a:xfrm>
                <a:off x="732" y="2100"/>
                <a:ext cx="308" cy="308"/>
              </a:xfrm>
              <a:custGeom>
                <a:avLst/>
                <a:gdLst/>
                <a:ahLst/>
                <a:cxnLst>
                  <a:cxn ang="0">
                    <a:pos x="245" y="6"/>
                  </a:cxn>
                  <a:cxn ang="0">
                    <a:pos x="160" y="37"/>
                  </a:cxn>
                  <a:cxn ang="0">
                    <a:pos x="90" y="90"/>
                  </a:cxn>
                  <a:cxn ang="0">
                    <a:pos x="37" y="162"/>
                  </a:cxn>
                  <a:cxn ang="0">
                    <a:pos x="6" y="246"/>
                  </a:cxn>
                  <a:cxn ang="0">
                    <a:pos x="1" y="339"/>
                  </a:cxn>
                  <a:cxn ang="0">
                    <a:pos x="24" y="428"/>
                  </a:cxn>
                  <a:cxn ang="0">
                    <a:pos x="70" y="504"/>
                  </a:cxn>
                  <a:cxn ang="0">
                    <a:pos x="135" y="563"/>
                  </a:cxn>
                  <a:cxn ang="0">
                    <a:pos x="215" y="603"/>
                  </a:cxn>
                  <a:cxn ang="0">
                    <a:pos x="307" y="616"/>
                  </a:cxn>
                  <a:cxn ang="0">
                    <a:pos x="398" y="603"/>
                  </a:cxn>
                  <a:cxn ang="0">
                    <a:pos x="479" y="563"/>
                  </a:cxn>
                  <a:cxn ang="0">
                    <a:pos x="545" y="504"/>
                  </a:cxn>
                  <a:cxn ang="0">
                    <a:pos x="591" y="428"/>
                  </a:cxn>
                  <a:cxn ang="0">
                    <a:pos x="614" y="339"/>
                  </a:cxn>
                  <a:cxn ang="0">
                    <a:pos x="609" y="246"/>
                  </a:cxn>
                  <a:cxn ang="0">
                    <a:pos x="578" y="162"/>
                  </a:cxn>
                  <a:cxn ang="0">
                    <a:pos x="525" y="90"/>
                  </a:cxn>
                  <a:cxn ang="0">
                    <a:pos x="454" y="37"/>
                  </a:cxn>
                  <a:cxn ang="0">
                    <a:pos x="370" y="6"/>
                  </a:cxn>
                  <a:cxn ang="0">
                    <a:pos x="307" y="584"/>
                  </a:cxn>
                  <a:cxn ang="0">
                    <a:pos x="225" y="572"/>
                  </a:cxn>
                  <a:cxn ang="0">
                    <a:pos x="152" y="537"/>
                  </a:cxn>
                  <a:cxn ang="0">
                    <a:pos x="93" y="483"/>
                  </a:cxn>
                  <a:cxn ang="0">
                    <a:pos x="52" y="415"/>
                  </a:cxn>
                  <a:cxn ang="0">
                    <a:pos x="31" y="335"/>
                  </a:cxn>
                  <a:cxn ang="0">
                    <a:pos x="36" y="251"/>
                  </a:cxn>
                  <a:cxn ang="0">
                    <a:pos x="63" y="175"/>
                  </a:cxn>
                  <a:cxn ang="0">
                    <a:pos x="112" y="111"/>
                  </a:cxn>
                  <a:cxn ang="0">
                    <a:pos x="175" y="64"/>
                  </a:cxn>
                  <a:cxn ang="0">
                    <a:pos x="251" y="36"/>
                  </a:cxn>
                  <a:cxn ang="0">
                    <a:pos x="336" y="31"/>
                  </a:cxn>
                  <a:cxn ang="0">
                    <a:pos x="416" y="52"/>
                  </a:cxn>
                  <a:cxn ang="0">
                    <a:pos x="484" y="94"/>
                  </a:cxn>
                  <a:cxn ang="0">
                    <a:pos x="537" y="152"/>
                  </a:cxn>
                  <a:cxn ang="0">
                    <a:pos x="571" y="225"/>
                  </a:cxn>
                  <a:cxn ang="0">
                    <a:pos x="584" y="307"/>
                  </a:cxn>
                  <a:cxn ang="0">
                    <a:pos x="571" y="390"/>
                  </a:cxn>
                  <a:cxn ang="0">
                    <a:pos x="537" y="462"/>
                  </a:cxn>
                  <a:cxn ang="0">
                    <a:pos x="484" y="521"/>
                  </a:cxn>
                  <a:cxn ang="0">
                    <a:pos x="416" y="562"/>
                  </a:cxn>
                  <a:cxn ang="0">
                    <a:pos x="336" y="583"/>
                  </a:cxn>
                </a:cxnLst>
                <a:rect l="0" t="0" r="r" b="b"/>
                <a:pathLst>
                  <a:path w="615" h="616">
                    <a:moveTo>
                      <a:pt x="307" y="0"/>
                    </a:moveTo>
                    <a:lnTo>
                      <a:pt x="276" y="2"/>
                    </a:lnTo>
                    <a:lnTo>
                      <a:pt x="245" y="6"/>
                    </a:lnTo>
                    <a:lnTo>
                      <a:pt x="215" y="14"/>
                    </a:lnTo>
                    <a:lnTo>
                      <a:pt x="188" y="25"/>
                    </a:lnTo>
                    <a:lnTo>
                      <a:pt x="160" y="37"/>
                    </a:lnTo>
                    <a:lnTo>
                      <a:pt x="135" y="53"/>
                    </a:lnTo>
                    <a:lnTo>
                      <a:pt x="112" y="71"/>
                    </a:lnTo>
                    <a:lnTo>
                      <a:pt x="90" y="90"/>
                    </a:lnTo>
                    <a:lnTo>
                      <a:pt x="70" y="112"/>
                    </a:lnTo>
                    <a:lnTo>
                      <a:pt x="52" y="136"/>
                    </a:lnTo>
                    <a:lnTo>
                      <a:pt x="37" y="162"/>
                    </a:lnTo>
                    <a:lnTo>
                      <a:pt x="24" y="188"/>
                    </a:lnTo>
                    <a:lnTo>
                      <a:pt x="14" y="217"/>
                    </a:lnTo>
                    <a:lnTo>
                      <a:pt x="6" y="246"/>
                    </a:lnTo>
                    <a:lnTo>
                      <a:pt x="1" y="277"/>
                    </a:lnTo>
                    <a:lnTo>
                      <a:pt x="0" y="308"/>
                    </a:lnTo>
                    <a:lnTo>
                      <a:pt x="1" y="339"/>
                    </a:lnTo>
                    <a:lnTo>
                      <a:pt x="6" y="370"/>
                    </a:lnTo>
                    <a:lnTo>
                      <a:pt x="14" y="400"/>
                    </a:lnTo>
                    <a:lnTo>
                      <a:pt x="24" y="428"/>
                    </a:lnTo>
                    <a:lnTo>
                      <a:pt x="37" y="455"/>
                    </a:lnTo>
                    <a:lnTo>
                      <a:pt x="52" y="481"/>
                    </a:lnTo>
                    <a:lnTo>
                      <a:pt x="70" y="504"/>
                    </a:lnTo>
                    <a:lnTo>
                      <a:pt x="90" y="525"/>
                    </a:lnTo>
                    <a:lnTo>
                      <a:pt x="112" y="546"/>
                    </a:lnTo>
                    <a:lnTo>
                      <a:pt x="135" y="563"/>
                    </a:lnTo>
                    <a:lnTo>
                      <a:pt x="160" y="580"/>
                    </a:lnTo>
                    <a:lnTo>
                      <a:pt x="188" y="592"/>
                    </a:lnTo>
                    <a:lnTo>
                      <a:pt x="215" y="603"/>
                    </a:lnTo>
                    <a:lnTo>
                      <a:pt x="245" y="611"/>
                    </a:lnTo>
                    <a:lnTo>
                      <a:pt x="276" y="615"/>
                    </a:lnTo>
                    <a:lnTo>
                      <a:pt x="307" y="616"/>
                    </a:lnTo>
                    <a:lnTo>
                      <a:pt x="339" y="615"/>
                    </a:lnTo>
                    <a:lnTo>
                      <a:pt x="370" y="611"/>
                    </a:lnTo>
                    <a:lnTo>
                      <a:pt x="398" y="603"/>
                    </a:lnTo>
                    <a:lnTo>
                      <a:pt x="427" y="592"/>
                    </a:lnTo>
                    <a:lnTo>
                      <a:pt x="454" y="580"/>
                    </a:lnTo>
                    <a:lnTo>
                      <a:pt x="479" y="563"/>
                    </a:lnTo>
                    <a:lnTo>
                      <a:pt x="503" y="546"/>
                    </a:lnTo>
                    <a:lnTo>
                      <a:pt x="525" y="525"/>
                    </a:lnTo>
                    <a:lnTo>
                      <a:pt x="545" y="504"/>
                    </a:lnTo>
                    <a:lnTo>
                      <a:pt x="562" y="481"/>
                    </a:lnTo>
                    <a:lnTo>
                      <a:pt x="578" y="455"/>
                    </a:lnTo>
                    <a:lnTo>
                      <a:pt x="591" y="428"/>
                    </a:lnTo>
                    <a:lnTo>
                      <a:pt x="601" y="400"/>
                    </a:lnTo>
                    <a:lnTo>
                      <a:pt x="609" y="370"/>
                    </a:lnTo>
                    <a:lnTo>
                      <a:pt x="614" y="339"/>
                    </a:lnTo>
                    <a:lnTo>
                      <a:pt x="615" y="308"/>
                    </a:lnTo>
                    <a:lnTo>
                      <a:pt x="614" y="277"/>
                    </a:lnTo>
                    <a:lnTo>
                      <a:pt x="609" y="246"/>
                    </a:lnTo>
                    <a:lnTo>
                      <a:pt x="601" y="217"/>
                    </a:lnTo>
                    <a:lnTo>
                      <a:pt x="591" y="188"/>
                    </a:lnTo>
                    <a:lnTo>
                      <a:pt x="578" y="162"/>
                    </a:lnTo>
                    <a:lnTo>
                      <a:pt x="562" y="136"/>
                    </a:lnTo>
                    <a:lnTo>
                      <a:pt x="545" y="112"/>
                    </a:lnTo>
                    <a:lnTo>
                      <a:pt x="525" y="90"/>
                    </a:lnTo>
                    <a:lnTo>
                      <a:pt x="503" y="71"/>
                    </a:lnTo>
                    <a:lnTo>
                      <a:pt x="479" y="53"/>
                    </a:lnTo>
                    <a:lnTo>
                      <a:pt x="454" y="37"/>
                    </a:lnTo>
                    <a:lnTo>
                      <a:pt x="427" y="25"/>
                    </a:lnTo>
                    <a:lnTo>
                      <a:pt x="398" y="14"/>
                    </a:lnTo>
                    <a:lnTo>
                      <a:pt x="370" y="6"/>
                    </a:lnTo>
                    <a:lnTo>
                      <a:pt x="339" y="2"/>
                    </a:lnTo>
                    <a:lnTo>
                      <a:pt x="307" y="0"/>
                    </a:lnTo>
                    <a:close/>
                    <a:moveTo>
                      <a:pt x="307" y="584"/>
                    </a:moveTo>
                    <a:lnTo>
                      <a:pt x="279" y="583"/>
                    </a:lnTo>
                    <a:lnTo>
                      <a:pt x="251" y="578"/>
                    </a:lnTo>
                    <a:lnTo>
                      <a:pt x="225" y="572"/>
                    </a:lnTo>
                    <a:lnTo>
                      <a:pt x="199" y="562"/>
                    </a:lnTo>
                    <a:lnTo>
                      <a:pt x="175" y="551"/>
                    </a:lnTo>
                    <a:lnTo>
                      <a:pt x="152" y="537"/>
                    </a:lnTo>
                    <a:lnTo>
                      <a:pt x="131" y="521"/>
                    </a:lnTo>
                    <a:lnTo>
                      <a:pt x="112" y="502"/>
                    </a:lnTo>
                    <a:lnTo>
                      <a:pt x="93" y="483"/>
                    </a:lnTo>
                    <a:lnTo>
                      <a:pt x="77" y="462"/>
                    </a:lnTo>
                    <a:lnTo>
                      <a:pt x="63" y="439"/>
                    </a:lnTo>
                    <a:lnTo>
                      <a:pt x="52" y="415"/>
                    </a:lnTo>
                    <a:lnTo>
                      <a:pt x="42" y="390"/>
                    </a:lnTo>
                    <a:lnTo>
                      <a:pt x="36" y="363"/>
                    </a:lnTo>
                    <a:lnTo>
                      <a:pt x="31" y="335"/>
                    </a:lnTo>
                    <a:lnTo>
                      <a:pt x="30" y="307"/>
                    </a:lnTo>
                    <a:lnTo>
                      <a:pt x="31" y="279"/>
                    </a:lnTo>
                    <a:lnTo>
                      <a:pt x="36" y="251"/>
                    </a:lnTo>
                    <a:lnTo>
                      <a:pt x="42" y="225"/>
                    </a:lnTo>
                    <a:lnTo>
                      <a:pt x="52" y="200"/>
                    </a:lnTo>
                    <a:lnTo>
                      <a:pt x="63" y="175"/>
                    </a:lnTo>
                    <a:lnTo>
                      <a:pt x="77" y="152"/>
                    </a:lnTo>
                    <a:lnTo>
                      <a:pt x="93" y="132"/>
                    </a:lnTo>
                    <a:lnTo>
                      <a:pt x="112" y="111"/>
                    </a:lnTo>
                    <a:lnTo>
                      <a:pt x="131" y="94"/>
                    </a:lnTo>
                    <a:lnTo>
                      <a:pt x="152" y="78"/>
                    </a:lnTo>
                    <a:lnTo>
                      <a:pt x="175" y="64"/>
                    </a:lnTo>
                    <a:lnTo>
                      <a:pt x="199" y="52"/>
                    </a:lnTo>
                    <a:lnTo>
                      <a:pt x="225" y="43"/>
                    </a:lnTo>
                    <a:lnTo>
                      <a:pt x="251" y="36"/>
                    </a:lnTo>
                    <a:lnTo>
                      <a:pt x="279" y="31"/>
                    </a:lnTo>
                    <a:lnTo>
                      <a:pt x="307" y="30"/>
                    </a:lnTo>
                    <a:lnTo>
                      <a:pt x="336" y="31"/>
                    </a:lnTo>
                    <a:lnTo>
                      <a:pt x="363" y="36"/>
                    </a:lnTo>
                    <a:lnTo>
                      <a:pt x="390" y="43"/>
                    </a:lnTo>
                    <a:lnTo>
                      <a:pt x="416" y="52"/>
                    </a:lnTo>
                    <a:lnTo>
                      <a:pt x="440" y="64"/>
                    </a:lnTo>
                    <a:lnTo>
                      <a:pt x="462" y="78"/>
                    </a:lnTo>
                    <a:lnTo>
                      <a:pt x="484" y="94"/>
                    </a:lnTo>
                    <a:lnTo>
                      <a:pt x="503" y="111"/>
                    </a:lnTo>
                    <a:lnTo>
                      <a:pt x="521" y="132"/>
                    </a:lnTo>
                    <a:lnTo>
                      <a:pt x="537" y="152"/>
                    </a:lnTo>
                    <a:lnTo>
                      <a:pt x="551" y="175"/>
                    </a:lnTo>
                    <a:lnTo>
                      <a:pt x="562" y="200"/>
                    </a:lnTo>
                    <a:lnTo>
                      <a:pt x="571" y="225"/>
                    </a:lnTo>
                    <a:lnTo>
                      <a:pt x="578" y="251"/>
                    </a:lnTo>
                    <a:lnTo>
                      <a:pt x="583" y="279"/>
                    </a:lnTo>
                    <a:lnTo>
                      <a:pt x="584" y="307"/>
                    </a:lnTo>
                    <a:lnTo>
                      <a:pt x="583" y="335"/>
                    </a:lnTo>
                    <a:lnTo>
                      <a:pt x="578" y="363"/>
                    </a:lnTo>
                    <a:lnTo>
                      <a:pt x="571" y="390"/>
                    </a:lnTo>
                    <a:lnTo>
                      <a:pt x="562" y="415"/>
                    </a:lnTo>
                    <a:lnTo>
                      <a:pt x="551" y="439"/>
                    </a:lnTo>
                    <a:lnTo>
                      <a:pt x="537" y="462"/>
                    </a:lnTo>
                    <a:lnTo>
                      <a:pt x="521" y="483"/>
                    </a:lnTo>
                    <a:lnTo>
                      <a:pt x="503" y="502"/>
                    </a:lnTo>
                    <a:lnTo>
                      <a:pt x="484" y="521"/>
                    </a:lnTo>
                    <a:lnTo>
                      <a:pt x="462" y="537"/>
                    </a:lnTo>
                    <a:lnTo>
                      <a:pt x="440" y="551"/>
                    </a:lnTo>
                    <a:lnTo>
                      <a:pt x="416" y="562"/>
                    </a:lnTo>
                    <a:lnTo>
                      <a:pt x="390" y="572"/>
                    </a:lnTo>
                    <a:lnTo>
                      <a:pt x="363" y="578"/>
                    </a:lnTo>
                    <a:lnTo>
                      <a:pt x="336" y="583"/>
                    </a:lnTo>
                    <a:lnTo>
                      <a:pt x="307" y="58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2" name="Freeform 15"/>
              <p:cNvSpPr>
                <a:spLocks/>
              </p:cNvSpPr>
              <p:nvPr/>
            </p:nvSpPr>
            <p:spPr bwMode="auto">
              <a:xfrm>
                <a:off x="756" y="2123"/>
                <a:ext cx="260" cy="261"/>
              </a:xfrm>
              <a:custGeom>
                <a:avLst/>
                <a:gdLst/>
                <a:ahLst/>
                <a:cxnLst>
                  <a:cxn ang="0">
                    <a:pos x="418" y="403"/>
                  </a:cxn>
                  <a:cxn ang="0">
                    <a:pos x="436" y="454"/>
                  </a:cxn>
                  <a:cxn ang="0">
                    <a:pos x="401" y="481"/>
                  </a:cxn>
                  <a:cxn ang="0">
                    <a:pos x="361" y="501"/>
                  </a:cxn>
                  <a:cxn ang="0">
                    <a:pos x="318" y="515"/>
                  </a:cxn>
                  <a:cxn ang="0">
                    <a:pos x="272" y="522"/>
                  </a:cxn>
                  <a:cxn ang="0">
                    <a:pos x="249" y="474"/>
                  </a:cxn>
                  <a:cxn ang="0">
                    <a:pos x="226" y="520"/>
                  </a:cxn>
                  <a:cxn ang="0">
                    <a:pos x="181" y="509"/>
                  </a:cxn>
                  <a:cxn ang="0">
                    <a:pos x="139" y="492"/>
                  </a:cxn>
                  <a:cxn ang="0">
                    <a:pos x="103" y="468"/>
                  </a:cxn>
                  <a:cxn ang="0">
                    <a:pos x="119" y="421"/>
                  </a:cxn>
                  <a:cxn ang="0">
                    <a:pos x="68" y="437"/>
                  </a:cxn>
                  <a:cxn ang="0">
                    <a:pos x="40" y="402"/>
                  </a:cxn>
                  <a:cxn ang="0">
                    <a:pos x="20" y="363"/>
                  </a:cxn>
                  <a:cxn ang="0">
                    <a:pos x="6" y="321"/>
                  </a:cxn>
                  <a:cxn ang="0">
                    <a:pos x="0" y="275"/>
                  </a:cxn>
                  <a:cxn ang="0">
                    <a:pos x="48" y="250"/>
                  </a:cxn>
                  <a:cxn ang="0">
                    <a:pos x="2" y="227"/>
                  </a:cxn>
                  <a:cxn ang="0">
                    <a:pos x="12" y="182"/>
                  </a:cxn>
                  <a:cxn ang="0">
                    <a:pos x="29" y="140"/>
                  </a:cxn>
                  <a:cxn ang="0">
                    <a:pos x="53" y="103"/>
                  </a:cxn>
                  <a:cxn ang="0">
                    <a:pos x="103" y="121"/>
                  </a:cxn>
                  <a:cxn ang="0">
                    <a:pos x="84" y="68"/>
                  </a:cxn>
                  <a:cxn ang="0">
                    <a:pos x="120" y="42"/>
                  </a:cxn>
                  <a:cxn ang="0">
                    <a:pos x="159" y="21"/>
                  </a:cxn>
                  <a:cxn ang="0">
                    <a:pos x="203" y="7"/>
                  </a:cxn>
                  <a:cxn ang="0">
                    <a:pos x="249" y="0"/>
                  </a:cxn>
                  <a:cxn ang="0">
                    <a:pos x="272" y="50"/>
                  </a:cxn>
                  <a:cxn ang="0">
                    <a:pos x="295" y="3"/>
                  </a:cxn>
                  <a:cxn ang="0">
                    <a:pos x="340" y="13"/>
                  </a:cxn>
                  <a:cxn ang="0">
                    <a:pos x="383" y="30"/>
                  </a:cxn>
                  <a:cxn ang="0">
                    <a:pos x="419" y="55"/>
                  </a:cxn>
                  <a:cxn ang="0">
                    <a:pos x="402" y="104"/>
                  </a:cxn>
                  <a:cxn ang="0">
                    <a:pos x="454" y="86"/>
                  </a:cxn>
                  <a:cxn ang="0">
                    <a:pos x="481" y="121"/>
                  </a:cxn>
                  <a:cxn ang="0">
                    <a:pos x="501" y="161"/>
                  </a:cxn>
                  <a:cxn ang="0">
                    <a:pos x="515" y="204"/>
                  </a:cxn>
                  <a:cxn ang="0">
                    <a:pos x="521" y="250"/>
                  </a:cxn>
                  <a:cxn ang="0">
                    <a:pos x="470" y="275"/>
                  </a:cxn>
                  <a:cxn ang="0">
                    <a:pos x="519" y="298"/>
                  </a:cxn>
                  <a:cxn ang="0">
                    <a:pos x="508" y="342"/>
                  </a:cxn>
                  <a:cxn ang="0">
                    <a:pos x="491" y="383"/>
                  </a:cxn>
                  <a:cxn ang="0">
                    <a:pos x="467" y="421"/>
                  </a:cxn>
                </a:cxnLst>
                <a:rect l="0" t="0" r="r" b="b"/>
                <a:pathLst>
                  <a:path w="521" h="522">
                    <a:moveTo>
                      <a:pt x="453" y="437"/>
                    </a:moveTo>
                    <a:lnTo>
                      <a:pt x="418" y="403"/>
                    </a:lnTo>
                    <a:lnTo>
                      <a:pt x="402" y="421"/>
                    </a:lnTo>
                    <a:lnTo>
                      <a:pt x="436" y="454"/>
                    </a:lnTo>
                    <a:lnTo>
                      <a:pt x="418" y="468"/>
                    </a:lnTo>
                    <a:lnTo>
                      <a:pt x="401" y="481"/>
                    </a:lnTo>
                    <a:lnTo>
                      <a:pt x="381" y="492"/>
                    </a:lnTo>
                    <a:lnTo>
                      <a:pt x="361" y="501"/>
                    </a:lnTo>
                    <a:lnTo>
                      <a:pt x="340" y="509"/>
                    </a:lnTo>
                    <a:lnTo>
                      <a:pt x="318" y="515"/>
                    </a:lnTo>
                    <a:lnTo>
                      <a:pt x="295" y="520"/>
                    </a:lnTo>
                    <a:lnTo>
                      <a:pt x="272" y="522"/>
                    </a:lnTo>
                    <a:lnTo>
                      <a:pt x="272" y="474"/>
                    </a:lnTo>
                    <a:lnTo>
                      <a:pt x="249" y="474"/>
                    </a:lnTo>
                    <a:lnTo>
                      <a:pt x="249" y="522"/>
                    </a:lnTo>
                    <a:lnTo>
                      <a:pt x="226" y="520"/>
                    </a:lnTo>
                    <a:lnTo>
                      <a:pt x="203" y="515"/>
                    </a:lnTo>
                    <a:lnTo>
                      <a:pt x="181" y="509"/>
                    </a:lnTo>
                    <a:lnTo>
                      <a:pt x="160" y="501"/>
                    </a:lnTo>
                    <a:lnTo>
                      <a:pt x="139" y="492"/>
                    </a:lnTo>
                    <a:lnTo>
                      <a:pt x="120" y="481"/>
                    </a:lnTo>
                    <a:lnTo>
                      <a:pt x="103" y="468"/>
                    </a:lnTo>
                    <a:lnTo>
                      <a:pt x="85" y="454"/>
                    </a:lnTo>
                    <a:lnTo>
                      <a:pt x="119" y="421"/>
                    </a:lnTo>
                    <a:lnTo>
                      <a:pt x="103" y="403"/>
                    </a:lnTo>
                    <a:lnTo>
                      <a:pt x="68" y="437"/>
                    </a:lnTo>
                    <a:lnTo>
                      <a:pt x="53" y="421"/>
                    </a:lnTo>
                    <a:lnTo>
                      <a:pt x="40" y="402"/>
                    </a:lnTo>
                    <a:lnTo>
                      <a:pt x="29" y="383"/>
                    </a:lnTo>
                    <a:lnTo>
                      <a:pt x="20" y="363"/>
                    </a:lnTo>
                    <a:lnTo>
                      <a:pt x="12" y="342"/>
                    </a:lnTo>
                    <a:lnTo>
                      <a:pt x="6" y="321"/>
                    </a:lnTo>
                    <a:lnTo>
                      <a:pt x="2" y="298"/>
                    </a:lnTo>
                    <a:lnTo>
                      <a:pt x="0" y="275"/>
                    </a:lnTo>
                    <a:lnTo>
                      <a:pt x="48" y="275"/>
                    </a:lnTo>
                    <a:lnTo>
                      <a:pt x="48" y="250"/>
                    </a:lnTo>
                    <a:lnTo>
                      <a:pt x="0" y="250"/>
                    </a:lnTo>
                    <a:lnTo>
                      <a:pt x="2" y="227"/>
                    </a:lnTo>
                    <a:lnTo>
                      <a:pt x="6" y="204"/>
                    </a:lnTo>
                    <a:lnTo>
                      <a:pt x="12" y="182"/>
                    </a:lnTo>
                    <a:lnTo>
                      <a:pt x="20" y="161"/>
                    </a:lnTo>
                    <a:lnTo>
                      <a:pt x="29" y="140"/>
                    </a:lnTo>
                    <a:lnTo>
                      <a:pt x="40" y="121"/>
                    </a:lnTo>
                    <a:lnTo>
                      <a:pt x="53" y="103"/>
                    </a:lnTo>
                    <a:lnTo>
                      <a:pt x="67" y="86"/>
                    </a:lnTo>
                    <a:lnTo>
                      <a:pt x="103" y="121"/>
                    </a:lnTo>
                    <a:lnTo>
                      <a:pt x="119" y="104"/>
                    </a:lnTo>
                    <a:lnTo>
                      <a:pt x="84" y="68"/>
                    </a:lnTo>
                    <a:lnTo>
                      <a:pt x="101" y="55"/>
                    </a:lnTo>
                    <a:lnTo>
                      <a:pt x="120" y="42"/>
                    </a:lnTo>
                    <a:lnTo>
                      <a:pt x="138" y="30"/>
                    </a:lnTo>
                    <a:lnTo>
                      <a:pt x="159" y="21"/>
                    </a:lnTo>
                    <a:lnTo>
                      <a:pt x="181" y="13"/>
                    </a:lnTo>
                    <a:lnTo>
                      <a:pt x="203" y="7"/>
                    </a:lnTo>
                    <a:lnTo>
                      <a:pt x="226" y="3"/>
                    </a:lnTo>
                    <a:lnTo>
                      <a:pt x="249" y="0"/>
                    </a:lnTo>
                    <a:lnTo>
                      <a:pt x="249" y="50"/>
                    </a:lnTo>
                    <a:lnTo>
                      <a:pt x="272" y="50"/>
                    </a:lnTo>
                    <a:lnTo>
                      <a:pt x="272" y="0"/>
                    </a:lnTo>
                    <a:lnTo>
                      <a:pt x="295" y="3"/>
                    </a:lnTo>
                    <a:lnTo>
                      <a:pt x="318" y="7"/>
                    </a:lnTo>
                    <a:lnTo>
                      <a:pt x="340" y="13"/>
                    </a:lnTo>
                    <a:lnTo>
                      <a:pt x="362" y="21"/>
                    </a:lnTo>
                    <a:lnTo>
                      <a:pt x="383" y="30"/>
                    </a:lnTo>
                    <a:lnTo>
                      <a:pt x="401" y="42"/>
                    </a:lnTo>
                    <a:lnTo>
                      <a:pt x="419" y="55"/>
                    </a:lnTo>
                    <a:lnTo>
                      <a:pt x="437" y="68"/>
                    </a:lnTo>
                    <a:lnTo>
                      <a:pt x="402" y="104"/>
                    </a:lnTo>
                    <a:lnTo>
                      <a:pt x="418" y="121"/>
                    </a:lnTo>
                    <a:lnTo>
                      <a:pt x="454" y="86"/>
                    </a:lnTo>
                    <a:lnTo>
                      <a:pt x="468" y="103"/>
                    </a:lnTo>
                    <a:lnTo>
                      <a:pt x="481" y="121"/>
                    </a:lnTo>
                    <a:lnTo>
                      <a:pt x="492" y="140"/>
                    </a:lnTo>
                    <a:lnTo>
                      <a:pt x="501" y="161"/>
                    </a:lnTo>
                    <a:lnTo>
                      <a:pt x="509" y="182"/>
                    </a:lnTo>
                    <a:lnTo>
                      <a:pt x="515" y="204"/>
                    </a:lnTo>
                    <a:lnTo>
                      <a:pt x="519" y="227"/>
                    </a:lnTo>
                    <a:lnTo>
                      <a:pt x="521" y="250"/>
                    </a:lnTo>
                    <a:lnTo>
                      <a:pt x="470" y="250"/>
                    </a:lnTo>
                    <a:lnTo>
                      <a:pt x="470" y="275"/>
                    </a:lnTo>
                    <a:lnTo>
                      <a:pt x="521" y="275"/>
                    </a:lnTo>
                    <a:lnTo>
                      <a:pt x="519" y="298"/>
                    </a:lnTo>
                    <a:lnTo>
                      <a:pt x="515" y="321"/>
                    </a:lnTo>
                    <a:lnTo>
                      <a:pt x="508" y="342"/>
                    </a:lnTo>
                    <a:lnTo>
                      <a:pt x="501" y="363"/>
                    </a:lnTo>
                    <a:lnTo>
                      <a:pt x="491" y="383"/>
                    </a:lnTo>
                    <a:lnTo>
                      <a:pt x="479" y="402"/>
                    </a:lnTo>
                    <a:lnTo>
                      <a:pt x="467" y="421"/>
                    </a:lnTo>
                    <a:lnTo>
                      <a:pt x="453" y="4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3" name="Freeform 18"/>
              <p:cNvSpPr>
                <a:spLocks/>
              </p:cNvSpPr>
              <p:nvPr/>
            </p:nvSpPr>
            <p:spPr bwMode="auto">
              <a:xfrm>
                <a:off x="766" y="2195"/>
                <a:ext cx="173" cy="178"/>
              </a:xfrm>
              <a:custGeom>
                <a:avLst/>
                <a:gdLst/>
                <a:ahLst/>
                <a:cxnLst>
                  <a:cxn ang="0">
                    <a:pos x="14" y="86"/>
                  </a:cxn>
                  <a:cxn ang="0">
                    <a:pos x="15" y="64"/>
                  </a:cxn>
                  <a:cxn ang="0">
                    <a:pos x="18" y="42"/>
                  </a:cxn>
                  <a:cxn ang="0">
                    <a:pos x="23" y="21"/>
                  </a:cxn>
                  <a:cxn ang="0">
                    <a:pos x="29" y="0"/>
                  </a:cxn>
                  <a:cxn ang="0">
                    <a:pos x="16" y="27"/>
                  </a:cxn>
                  <a:cxn ang="0">
                    <a:pos x="8" y="55"/>
                  </a:cxn>
                  <a:cxn ang="0">
                    <a:pos x="2" y="83"/>
                  </a:cxn>
                  <a:cxn ang="0">
                    <a:pos x="0" y="114"/>
                  </a:cxn>
                  <a:cxn ang="0">
                    <a:pos x="1" y="139"/>
                  </a:cxn>
                  <a:cxn ang="0">
                    <a:pos x="4" y="163"/>
                  </a:cxn>
                  <a:cxn ang="0">
                    <a:pos x="11" y="186"/>
                  </a:cxn>
                  <a:cxn ang="0">
                    <a:pos x="19" y="209"/>
                  </a:cxn>
                  <a:cxn ang="0">
                    <a:pos x="30" y="230"/>
                  </a:cxn>
                  <a:cxn ang="0">
                    <a:pos x="41" y="249"/>
                  </a:cxn>
                  <a:cxn ang="0">
                    <a:pos x="55" y="269"/>
                  </a:cxn>
                  <a:cxn ang="0">
                    <a:pos x="71" y="285"/>
                  </a:cxn>
                  <a:cxn ang="0">
                    <a:pos x="89" y="301"/>
                  </a:cxn>
                  <a:cxn ang="0">
                    <a:pos x="107" y="315"/>
                  </a:cxn>
                  <a:cxn ang="0">
                    <a:pos x="128" y="327"/>
                  </a:cxn>
                  <a:cxn ang="0">
                    <a:pos x="148" y="337"/>
                  </a:cxn>
                  <a:cxn ang="0">
                    <a:pos x="170" y="346"/>
                  </a:cxn>
                  <a:cxn ang="0">
                    <a:pos x="195" y="352"/>
                  </a:cxn>
                  <a:cxn ang="0">
                    <a:pos x="219" y="355"/>
                  </a:cxn>
                  <a:cxn ang="0">
                    <a:pos x="243" y="356"/>
                  </a:cxn>
                  <a:cxn ang="0">
                    <a:pos x="257" y="356"/>
                  </a:cxn>
                  <a:cxn ang="0">
                    <a:pos x="271" y="355"/>
                  </a:cxn>
                  <a:cxn ang="0">
                    <a:pos x="283" y="353"/>
                  </a:cxn>
                  <a:cxn ang="0">
                    <a:pos x="296" y="350"/>
                  </a:cxn>
                  <a:cxn ang="0">
                    <a:pos x="309" y="347"/>
                  </a:cxn>
                  <a:cxn ang="0">
                    <a:pos x="321" y="344"/>
                  </a:cxn>
                  <a:cxn ang="0">
                    <a:pos x="334" y="339"/>
                  </a:cxn>
                  <a:cxn ang="0">
                    <a:pos x="345" y="334"/>
                  </a:cxn>
                  <a:cxn ang="0">
                    <a:pos x="336" y="337"/>
                  </a:cxn>
                  <a:cxn ang="0">
                    <a:pos x="328" y="339"/>
                  </a:cxn>
                  <a:cxn ang="0">
                    <a:pos x="319" y="340"/>
                  </a:cxn>
                  <a:cxn ang="0">
                    <a:pos x="310" y="342"/>
                  </a:cxn>
                  <a:cxn ang="0">
                    <a:pos x="301" y="344"/>
                  </a:cxn>
                  <a:cxn ang="0">
                    <a:pos x="291" y="344"/>
                  </a:cxn>
                  <a:cxn ang="0">
                    <a:pos x="282" y="345"/>
                  </a:cxn>
                  <a:cxn ang="0">
                    <a:pos x="273" y="345"/>
                  </a:cxn>
                  <a:cxn ang="0">
                    <a:pos x="246" y="344"/>
                  </a:cxn>
                  <a:cxn ang="0">
                    <a:pos x="221" y="339"/>
                  </a:cxn>
                  <a:cxn ang="0">
                    <a:pos x="196" y="333"/>
                  </a:cxn>
                  <a:cxn ang="0">
                    <a:pos x="173" y="324"/>
                  </a:cxn>
                  <a:cxn ang="0">
                    <a:pos x="150" y="314"/>
                  </a:cxn>
                  <a:cxn ang="0">
                    <a:pos x="128" y="301"/>
                  </a:cxn>
                  <a:cxn ang="0">
                    <a:pos x="108" y="286"/>
                  </a:cxn>
                  <a:cxn ang="0">
                    <a:pos x="90" y="269"/>
                  </a:cxn>
                  <a:cxn ang="0">
                    <a:pos x="72" y="250"/>
                  </a:cxn>
                  <a:cxn ang="0">
                    <a:pos x="57" y="231"/>
                  </a:cxn>
                  <a:cxn ang="0">
                    <a:pos x="45" y="209"/>
                  </a:cxn>
                  <a:cxn ang="0">
                    <a:pos x="34" y="186"/>
                  </a:cxn>
                  <a:cxn ang="0">
                    <a:pos x="25" y="163"/>
                  </a:cxn>
                  <a:cxn ang="0">
                    <a:pos x="19" y="137"/>
                  </a:cxn>
                  <a:cxn ang="0">
                    <a:pos x="15" y="112"/>
                  </a:cxn>
                  <a:cxn ang="0">
                    <a:pos x="14" y="86"/>
                  </a:cxn>
                </a:cxnLst>
                <a:rect l="0" t="0" r="r" b="b"/>
                <a:pathLst>
                  <a:path w="345" h="356">
                    <a:moveTo>
                      <a:pt x="14" y="86"/>
                    </a:moveTo>
                    <a:lnTo>
                      <a:pt x="15" y="64"/>
                    </a:lnTo>
                    <a:lnTo>
                      <a:pt x="18" y="42"/>
                    </a:lnTo>
                    <a:lnTo>
                      <a:pt x="23" y="21"/>
                    </a:lnTo>
                    <a:lnTo>
                      <a:pt x="29" y="0"/>
                    </a:lnTo>
                    <a:lnTo>
                      <a:pt x="16" y="27"/>
                    </a:lnTo>
                    <a:lnTo>
                      <a:pt x="8" y="55"/>
                    </a:lnTo>
                    <a:lnTo>
                      <a:pt x="2" y="83"/>
                    </a:lnTo>
                    <a:lnTo>
                      <a:pt x="0" y="114"/>
                    </a:lnTo>
                    <a:lnTo>
                      <a:pt x="1" y="139"/>
                    </a:lnTo>
                    <a:lnTo>
                      <a:pt x="4" y="163"/>
                    </a:lnTo>
                    <a:lnTo>
                      <a:pt x="11" y="186"/>
                    </a:lnTo>
                    <a:lnTo>
                      <a:pt x="19" y="209"/>
                    </a:lnTo>
                    <a:lnTo>
                      <a:pt x="30" y="230"/>
                    </a:lnTo>
                    <a:lnTo>
                      <a:pt x="41" y="249"/>
                    </a:lnTo>
                    <a:lnTo>
                      <a:pt x="55" y="269"/>
                    </a:lnTo>
                    <a:lnTo>
                      <a:pt x="71" y="285"/>
                    </a:lnTo>
                    <a:lnTo>
                      <a:pt x="89" y="301"/>
                    </a:lnTo>
                    <a:lnTo>
                      <a:pt x="107" y="315"/>
                    </a:lnTo>
                    <a:lnTo>
                      <a:pt x="128" y="327"/>
                    </a:lnTo>
                    <a:lnTo>
                      <a:pt x="148" y="337"/>
                    </a:lnTo>
                    <a:lnTo>
                      <a:pt x="170" y="346"/>
                    </a:lnTo>
                    <a:lnTo>
                      <a:pt x="195" y="352"/>
                    </a:lnTo>
                    <a:lnTo>
                      <a:pt x="219" y="355"/>
                    </a:lnTo>
                    <a:lnTo>
                      <a:pt x="243" y="356"/>
                    </a:lnTo>
                    <a:lnTo>
                      <a:pt x="257" y="356"/>
                    </a:lnTo>
                    <a:lnTo>
                      <a:pt x="271" y="355"/>
                    </a:lnTo>
                    <a:lnTo>
                      <a:pt x="283" y="353"/>
                    </a:lnTo>
                    <a:lnTo>
                      <a:pt x="296" y="350"/>
                    </a:lnTo>
                    <a:lnTo>
                      <a:pt x="309" y="347"/>
                    </a:lnTo>
                    <a:lnTo>
                      <a:pt x="321" y="344"/>
                    </a:lnTo>
                    <a:lnTo>
                      <a:pt x="334" y="339"/>
                    </a:lnTo>
                    <a:lnTo>
                      <a:pt x="345" y="334"/>
                    </a:lnTo>
                    <a:lnTo>
                      <a:pt x="336" y="337"/>
                    </a:lnTo>
                    <a:lnTo>
                      <a:pt x="328" y="339"/>
                    </a:lnTo>
                    <a:lnTo>
                      <a:pt x="319" y="340"/>
                    </a:lnTo>
                    <a:lnTo>
                      <a:pt x="310" y="342"/>
                    </a:lnTo>
                    <a:lnTo>
                      <a:pt x="301" y="344"/>
                    </a:lnTo>
                    <a:lnTo>
                      <a:pt x="291" y="344"/>
                    </a:lnTo>
                    <a:lnTo>
                      <a:pt x="282" y="345"/>
                    </a:lnTo>
                    <a:lnTo>
                      <a:pt x="273" y="345"/>
                    </a:lnTo>
                    <a:lnTo>
                      <a:pt x="246" y="344"/>
                    </a:lnTo>
                    <a:lnTo>
                      <a:pt x="221" y="339"/>
                    </a:lnTo>
                    <a:lnTo>
                      <a:pt x="196" y="333"/>
                    </a:lnTo>
                    <a:lnTo>
                      <a:pt x="173" y="324"/>
                    </a:lnTo>
                    <a:lnTo>
                      <a:pt x="150" y="314"/>
                    </a:lnTo>
                    <a:lnTo>
                      <a:pt x="128" y="301"/>
                    </a:lnTo>
                    <a:lnTo>
                      <a:pt x="108" y="286"/>
                    </a:lnTo>
                    <a:lnTo>
                      <a:pt x="90" y="269"/>
                    </a:lnTo>
                    <a:lnTo>
                      <a:pt x="72" y="250"/>
                    </a:lnTo>
                    <a:lnTo>
                      <a:pt x="57" y="231"/>
                    </a:lnTo>
                    <a:lnTo>
                      <a:pt x="45" y="209"/>
                    </a:lnTo>
                    <a:lnTo>
                      <a:pt x="34" y="186"/>
                    </a:lnTo>
                    <a:lnTo>
                      <a:pt x="25" y="163"/>
                    </a:lnTo>
                    <a:lnTo>
                      <a:pt x="19" y="137"/>
                    </a:lnTo>
                    <a:lnTo>
                      <a:pt x="15" y="112"/>
                    </a:lnTo>
                    <a:lnTo>
                      <a:pt x="14" y="86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4" name="Freeform 19"/>
              <p:cNvSpPr>
                <a:spLocks noEditPoints="1"/>
              </p:cNvSpPr>
              <p:nvPr/>
            </p:nvSpPr>
            <p:spPr bwMode="auto">
              <a:xfrm>
                <a:off x="747" y="2115"/>
                <a:ext cx="277" cy="277"/>
              </a:xfrm>
              <a:custGeom>
                <a:avLst/>
                <a:gdLst/>
                <a:ahLst/>
                <a:cxnLst>
                  <a:cxn ang="0">
                    <a:pos x="221" y="6"/>
                  </a:cxn>
                  <a:cxn ang="0">
                    <a:pos x="145" y="34"/>
                  </a:cxn>
                  <a:cxn ang="0">
                    <a:pos x="82" y="81"/>
                  </a:cxn>
                  <a:cxn ang="0">
                    <a:pos x="33" y="145"/>
                  </a:cxn>
                  <a:cxn ang="0">
                    <a:pos x="6" y="221"/>
                  </a:cxn>
                  <a:cxn ang="0">
                    <a:pos x="1" y="305"/>
                  </a:cxn>
                  <a:cxn ang="0">
                    <a:pos x="22" y="385"/>
                  </a:cxn>
                  <a:cxn ang="0">
                    <a:pos x="63" y="453"/>
                  </a:cxn>
                  <a:cxn ang="0">
                    <a:pos x="122" y="507"/>
                  </a:cxn>
                  <a:cxn ang="0">
                    <a:pos x="195" y="542"/>
                  </a:cxn>
                  <a:cxn ang="0">
                    <a:pos x="277" y="554"/>
                  </a:cxn>
                  <a:cxn ang="0">
                    <a:pos x="360" y="542"/>
                  </a:cxn>
                  <a:cxn ang="0">
                    <a:pos x="432" y="507"/>
                  </a:cxn>
                  <a:cxn ang="0">
                    <a:pos x="491" y="453"/>
                  </a:cxn>
                  <a:cxn ang="0">
                    <a:pos x="532" y="385"/>
                  </a:cxn>
                  <a:cxn ang="0">
                    <a:pos x="553" y="305"/>
                  </a:cxn>
                  <a:cxn ang="0">
                    <a:pos x="548" y="221"/>
                  </a:cxn>
                  <a:cxn ang="0">
                    <a:pos x="521" y="145"/>
                  </a:cxn>
                  <a:cxn ang="0">
                    <a:pos x="473" y="81"/>
                  </a:cxn>
                  <a:cxn ang="0">
                    <a:pos x="410" y="34"/>
                  </a:cxn>
                  <a:cxn ang="0">
                    <a:pos x="333" y="6"/>
                  </a:cxn>
                  <a:cxn ang="0">
                    <a:pos x="470" y="453"/>
                  </a:cxn>
                  <a:cxn ang="0">
                    <a:pos x="453" y="470"/>
                  </a:cxn>
                  <a:cxn ang="0">
                    <a:pos x="398" y="508"/>
                  </a:cxn>
                  <a:cxn ang="0">
                    <a:pos x="335" y="531"/>
                  </a:cxn>
                  <a:cxn ang="0">
                    <a:pos x="289" y="490"/>
                  </a:cxn>
                  <a:cxn ang="0">
                    <a:pos x="243" y="536"/>
                  </a:cxn>
                  <a:cxn ang="0">
                    <a:pos x="177" y="517"/>
                  </a:cxn>
                  <a:cxn ang="0">
                    <a:pos x="120" y="484"/>
                  </a:cxn>
                  <a:cxn ang="0">
                    <a:pos x="120" y="419"/>
                  </a:cxn>
                  <a:cxn ang="0">
                    <a:pos x="57" y="418"/>
                  </a:cxn>
                  <a:cxn ang="0">
                    <a:pos x="29" y="358"/>
                  </a:cxn>
                  <a:cxn ang="0">
                    <a:pos x="17" y="291"/>
                  </a:cxn>
                  <a:cxn ang="0">
                    <a:pos x="17" y="266"/>
                  </a:cxn>
                  <a:cxn ang="0">
                    <a:pos x="29" y="198"/>
                  </a:cxn>
                  <a:cxn ang="0">
                    <a:pos x="57" y="137"/>
                  </a:cxn>
                  <a:cxn ang="0">
                    <a:pos x="120" y="137"/>
                  </a:cxn>
                  <a:cxn ang="0">
                    <a:pos x="118" y="71"/>
                  </a:cxn>
                  <a:cxn ang="0">
                    <a:pos x="176" y="37"/>
                  </a:cxn>
                  <a:cxn ang="0">
                    <a:pos x="243" y="19"/>
                  </a:cxn>
                  <a:cxn ang="0">
                    <a:pos x="289" y="66"/>
                  </a:cxn>
                  <a:cxn ang="0">
                    <a:pos x="335" y="23"/>
                  </a:cxn>
                  <a:cxn ang="0">
                    <a:pos x="400" y="46"/>
                  </a:cxn>
                  <a:cxn ang="0">
                    <a:pos x="454" y="84"/>
                  </a:cxn>
                  <a:cxn ang="0">
                    <a:pos x="471" y="102"/>
                  </a:cxn>
                  <a:cxn ang="0">
                    <a:pos x="509" y="156"/>
                  </a:cxn>
                  <a:cxn ang="0">
                    <a:pos x="532" y="220"/>
                  </a:cxn>
                  <a:cxn ang="0">
                    <a:pos x="487" y="266"/>
                  </a:cxn>
                  <a:cxn ang="0">
                    <a:pos x="536" y="314"/>
                  </a:cxn>
                  <a:cxn ang="0">
                    <a:pos x="518" y="379"/>
                  </a:cxn>
                  <a:cxn ang="0">
                    <a:pos x="484" y="437"/>
                  </a:cxn>
                </a:cxnLst>
                <a:rect l="0" t="0" r="r" b="b"/>
                <a:pathLst>
                  <a:path w="554" h="554">
                    <a:moveTo>
                      <a:pt x="277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5" y="13"/>
                    </a:lnTo>
                    <a:lnTo>
                      <a:pt x="169" y="22"/>
                    </a:lnTo>
                    <a:lnTo>
                      <a:pt x="145" y="34"/>
                    </a:lnTo>
                    <a:lnTo>
                      <a:pt x="122" y="48"/>
                    </a:lnTo>
                    <a:lnTo>
                      <a:pt x="101" y="64"/>
                    </a:lnTo>
                    <a:lnTo>
                      <a:pt x="82" y="81"/>
                    </a:lnTo>
                    <a:lnTo>
                      <a:pt x="63" y="102"/>
                    </a:lnTo>
                    <a:lnTo>
                      <a:pt x="47" y="122"/>
                    </a:lnTo>
                    <a:lnTo>
                      <a:pt x="33" y="145"/>
                    </a:lnTo>
                    <a:lnTo>
                      <a:pt x="22" y="170"/>
                    </a:lnTo>
                    <a:lnTo>
                      <a:pt x="12" y="195"/>
                    </a:lnTo>
                    <a:lnTo>
                      <a:pt x="6" y="221"/>
                    </a:lnTo>
                    <a:lnTo>
                      <a:pt x="1" y="249"/>
                    </a:lnTo>
                    <a:lnTo>
                      <a:pt x="0" y="277"/>
                    </a:lnTo>
                    <a:lnTo>
                      <a:pt x="1" y="305"/>
                    </a:lnTo>
                    <a:lnTo>
                      <a:pt x="6" y="333"/>
                    </a:lnTo>
                    <a:lnTo>
                      <a:pt x="12" y="360"/>
                    </a:lnTo>
                    <a:lnTo>
                      <a:pt x="22" y="385"/>
                    </a:lnTo>
                    <a:lnTo>
                      <a:pt x="33" y="409"/>
                    </a:lnTo>
                    <a:lnTo>
                      <a:pt x="47" y="432"/>
                    </a:lnTo>
                    <a:lnTo>
                      <a:pt x="63" y="453"/>
                    </a:lnTo>
                    <a:lnTo>
                      <a:pt x="82" y="472"/>
                    </a:lnTo>
                    <a:lnTo>
                      <a:pt x="101" y="491"/>
                    </a:lnTo>
                    <a:lnTo>
                      <a:pt x="122" y="507"/>
                    </a:lnTo>
                    <a:lnTo>
                      <a:pt x="145" y="521"/>
                    </a:lnTo>
                    <a:lnTo>
                      <a:pt x="169" y="532"/>
                    </a:lnTo>
                    <a:lnTo>
                      <a:pt x="195" y="542"/>
                    </a:lnTo>
                    <a:lnTo>
                      <a:pt x="221" y="548"/>
                    </a:lnTo>
                    <a:lnTo>
                      <a:pt x="249" y="553"/>
                    </a:lnTo>
                    <a:lnTo>
                      <a:pt x="277" y="554"/>
                    </a:lnTo>
                    <a:lnTo>
                      <a:pt x="306" y="553"/>
                    </a:lnTo>
                    <a:lnTo>
                      <a:pt x="333" y="548"/>
                    </a:lnTo>
                    <a:lnTo>
                      <a:pt x="360" y="542"/>
                    </a:lnTo>
                    <a:lnTo>
                      <a:pt x="386" y="532"/>
                    </a:lnTo>
                    <a:lnTo>
                      <a:pt x="410" y="521"/>
                    </a:lnTo>
                    <a:lnTo>
                      <a:pt x="432" y="507"/>
                    </a:lnTo>
                    <a:lnTo>
                      <a:pt x="454" y="491"/>
                    </a:lnTo>
                    <a:lnTo>
                      <a:pt x="473" y="472"/>
                    </a:lnTo>
                    <a:lnTo>
                      <a:pt x="491" y="453"/>
                    </a:lnTo>
                    <a:lnTo>
                      <a:pt x="507" y="432"/>
                    </a:lnTo>
                    <a:lnTo>
                      <a:pt x="521" y="409"/>
                    </a:lnTo>
                    <a:lnTo>
                      <a:pt x="532" y="385"/>
                    </a:lnTo>
                    <a:lnTo>
                      <a:pt x="541" y="360"/>
                    </a:lnTo>
                    <a:lnTo>
                      <a:pt x="548" y="333"/>
                    </a:lnTo>
                    <a:lnTo>
                      <a:pt x="553" y="305"/>
                    </a:lnTo>
                    <a:lnTo>
                      <a:pt x="554" y="277"/>
                    </a:lnTo>
                    <a:lnTo>
                      <a:pt x="553" y="249"/>
                    </a:lnTo>
                    <a:lnTo>
                      <a:pt x="548" y="221"/>
                    </a:lnTo>
                    <a:lnTo>
                      <a:pt x="541" y="195"/>
                    </a:lnTo>
                    <a:lnTo>
                      <a:pt x="532" y="170"/>
                    </a:lnTo>
                    <a:lnTo>
                      <a:pt x="521" y="145"/>
                    </a:lnTo>
                    <a:lnTo>
                      <a:pt x="507" y="122"/>
                    </a:lnTo>
                    <a:lnTo>
                      <a:pt x="491" y="102"/>
                    </a:lnTo>
                    <a:lnTo>
                      <a:pt x="473" y="81"/>
                    </a:lnTo>
                    <a:lnTo>
                      <a:pt x="454" y="64"/>
                    </a:lnTo>
                    <a:lnTo>
                      <a:pt x="432" y="48"/>
                    </a:lnTo>
                    <a:lnTo>
                      <a:pt x="410" y="34"/>
                    </a:lnTo>
                    <a:lnTo>
                      <a:pt x="386" y="22"/>
                    </a:lnTo>
                    <a:lnTo>
                      <a:pt x="360" y="13"/>
                    </a:lnTo>
                    <a:lnTo>
                      <a:pt x="333" y="6"/>
                    </a:lnTo>
                    <a:lnTo>
                      <a:pt x="306" y="1"/>
                    </a:lnTo>
                    <a:lnTo>
                      <a:pt x="277" y="0"/>
                    </a:lnTo>
                    <a:close/>
                    <a:moveTo>
                      <a:pt x="470" y="453"/>
                    </a:moveTo>
                    <a:lnTo>
                      <a:pt x="435" y="419"/>
                    </a:lnTo>
                    <a:lnTo>
                      <a:pt x="419" y="437"/>
                    </a:lnTo>
                    <a:lnTo>
                      <a:pt x="453" y="470"/>
                    </a:lnTo>
                    <a:lnTo>
                      <a:pt x="435" y="484"/>
                    </a:lnTo>
                    <a:lnTo>
                      <a:pt x="418" y="497"/>
                    </a:lnTo>
                    <a:lnTo>
                      <a:pt x="398" y="508"/>
                    </a:lnTo>
                    <a:lnTo>
                      <a:pt x="378" y="517"/>
                    </a:lnTo>
                    <a:lnTo>
                      <a:pt x="357" y="525"/>
                    </a:lnTo>
                    <a:lnTo>
                      <a:pt x="335" y="531"/>
                    </a:lnTo>
                    <a:lnTo>
                      <a:pt x="312" y="536"/>
                    </a:lnTo>
                    <a:lnTo>
                      <a:pt x="289" y="538"/>
                    </a:lnTo>
                    <a:lnTo>
                      <a:pt x="289" y="490"/>
                    </a:lnTo>
                    <a:lnTo>
                      <a:pt x="266" y="490"/>
                    </a:lnTo>
                    <a:lnTo>
                      <a:pt x="266" y="538"/>
                    </a:lnTo>
                    <a:lnTo>
                      <a:pt x="243" y="536"/>
                    </a:lnTo>
                    <a:lnTo>
                      <a:pt x="220" y="531"/>
                    </a:lnTo>
                    <a:lnTo>
                      <a:pt x="198" y="525"/>
                    </a:lnTo>
                    <a:lnTo>
                      <a:pt x="177" y="517"/>
                    </a:lnTo>
                    <a:lnTo>
                      <a:pt x="156" y="508"/>
                    </a:lnTo>
                    <a:lnTo>
                      <a:pt x="137" y="497"/>
                    </a:lnTo>
                    <a:lnTo>
                      <a:pt x="120" y="484"/>
                    </a:lnTo>
                    <a:lnTo>
                      <a:pt x="102" y="470"/>
                    </a:lnTo>
                    <a:lnTo>
                      <a:pt x="136" y="437"/>
                    </a:lnTo>
                    <a:lnTo>
                      <a:pt x="120" y="419"/>
                    </a:lnTo>
                    <a:lnTo>
                      <a:pt x="85" y="453"/>
                    </a:lnTo>
                    <a:lnTo>
                      <a:pt x="70" y="437"/>
                    </a:lnTo>
                    <a:lnTo>
                      <a:pt x="57" y="418"/>
                    </a:lnTo>
                    <a:lnTo>
                      <a:pt x="46" y="399"/>
                    </a:lnTo>
                    <a:lnTo>
                      <a:pt x="37" y="379"/>
                    </a:lnTo>
                    <a:lnTo>
                      <a:pt x="29" y="358"/>
                    </a:lnTo>
                    <a:lnTo>
                      <a:pt x="23" y="337"/>
                    </a:lnTo>
                    <a:lnTo>
                      <a:pt x="19" y="314"/>
                    </a:lnTo>
                    <a:lnTo>
                      <a:pt x="17" y="291"/>
                    </a:lnTo>
                    <a:lnTo>
                      <a:pt x="65" y="291"/>
                    </a:lnTo>
                    <a:lnTo>
                      <a:pt x="65" y="266"/>
                    </a:lnTo>
                    <a:lnTo>
                      <a:pt x="17" y="266"/>
                    </a:lnTo>
                    <a:lnTo>
                      <a:pt x="19" y="243"/>
                    </a:lnTo>
                    <a:lnTo>
                      <a:pt x="23" y="220"/>
                    </a:lnTo>
                    <a:lnTo>
                      <a:pt x="29" y="198"/>
                    </a:lnTo>
                    <a:lnTo>
                      <a:pt x="37" y="177"/>
                    </a:lnTo>
                    <a:lnTo>
                      <a:pt x="46" y="156"/>
                    </a:lnTo>
                    <a:lnTo>
                      <a:pt x="57" y="137"/>
                    </a:lnTo>
                    <a:lnTo>
                      <a:pt x="70" y="119"/>
                    </a:lnTo>
                    <a:lnTo>
                      <a:pt x="84" y="102"/>
                    </a:lnTo>
                    <a:lnTo>
                      <a:pt x="120" y="137"/>
                    </a:lnTo>
                    <a:lnTo>
                      <a:pt x="136" y="120"/>
                    </a:lnTo>
                    <a:lnTo>
                      <a:pt x="101" y="84"/>
                    </a:lnTo>
                    <a:lnTo>
                      <a:pt x="118" y="71"/>
                    </a:lnTo>
                    <a:lnTo>
                      <a:pt x="137" y="58"/>
                    </a:lnTo>
                    <a:lnTo>
                      <a:pt x="155" y="46"/>
                    </a:lnTo>
                    <a:lnTo>
                      <a:pt x="176" y="37"/>
                    </a:lnTo>
                    <a:lnTo>
                      <a:pt x="198" y="29"/>
                    </a:lnTo>
                    <a:lnTo>
                      <a:pt x="220" y="23"/>
                    </a:lnTo>
                    <a:lnTo>
                      <a:pt x="243" y="19"/>
                    </a:lnTo>
                    <a:lnTo>
                      <a:pt x="266" y="16"/>
                    </a:lnTo>
                    <a:lnTo>
                      <a:pt x="266" y="66"/>
                    </a:lnTo>
                    <a:lnTo>
                      <a:pt x="289" y="66"/>
                    </a:lnTo>
                    <a:lnTo>
                      <a:pt x="289" y="16"/>
                    </a:lnTo>
                    <a:lnTo>
                      <a:pt x="312" y="19"/>
                    </a:lnTo>
                    <a:lnTo>
                      <a:pt x="335" y="23"/>
                    </a:lnTo>
                    <a:lnTo>
                      <a:pt x="357" y="29"/>
                    </a:lnTo>
                    <a:lnTo>
                      <a:pt x="379" y="37"/>
                    </a:lnTo>
                    <a:lnTo>
                      <a:pt x="400" y="46"/>
                    </a:lnTo>
                    <a:lnTo>
                      <a:pt x="418" y="58"/>
                    </a:lnTo>
                    <a:lnTo>
                      <a:pt x="436" y="71"/>
                    </a:lnTo>
                    <a:lnTo>
                      <a:pt x="454" y="84"/>
                    </a:lnTo>
                    <a:lnTo>
                      <a:pt x="419" y="120"/>
                    </a:lnTo>
                    <a:lnTo>
                      <a:pt x="435" y="137"/>
                    </a:lnTo>
                    <a:lnTo>
                      <a:pt x="471" y="102"/>
                    </a:lnTo>
                    <a:lnTo>
                      <a:pt x="485" y="119"/>
                    </a:lnTo>
                    <a:lnTo>
                      <a:pt x="498" y="137"/>
                    </a:lnTo>
                    <a:lnTo>
                      <a:pt x="509" y="156"/>
                    </a:lnTo>
                    <a:lnTo>
                      <a:pt x="518" y="177"/>
                    </a:lnTo>
                    <a:lnTo>
                      <a:pt x="526" y="198"/>
                    </a:lnTo>
                    <a:lnTo>
                      <a:pt x="532" y="220"/>
                    </a:lnTo>
                    <a:lnTo>
                      <a:pt x="536" y="243"/>
                    </a:lnTo>
                    <a:lnTo>
                      <a:pt x="538" y="266"/>
                    </a:lnTo>
                    <a:lnTo>
                      <a:pt x="487" y="266"/>
                    </a:lnTo>
                    <a:lnTo>
                      <a:pt x="487" y="291"/>
                    </a:lnTo>
                    <a:lnTo>
                      <a:pt x="538" y="291"/>
                    </a:lnTo>
                    <a:lnTo>
                      <a:pt x="536" y="314"/>
                    </a:lnTo>
                    <a:lnTo>
                      <a:pt x="532" y="337"/>
                    </a:lnTo>
                    <a:lnTo>
                      <a:pt x="525" y="358"/>
                    </a:lnTo>
                    <a:lnTo>
                      <a:pt x="518" y="379"/>
                    </a:lnTo>
                    <a:lnTo>
                      <a:pt x="508" y="399"/>
                    </a:lnTo>
                    <a:lnTo>
                      <a:pt x="496" y="418"/>
                    </a:lnTo>
                    <a:lnTo>
                      <a:pt x="484" y="437"/>
                    </a:lnTo>
                    <a:lnTo>
                      <a:pt x="470" y="4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5" name="Freeform 20"/>
              <p:cNvSpPr>
                <a:spLocks/>
              </p:cNvSpPr>
              <p:nvPr/>
            </p:nvSpPr>
            <p:spPr bwMode="auto">
              <a:xfrm>
                <a:off x="782" y="2102"/>
                <a:ext cx="11" cy="11"/>
              </a:xfrm>
              <a:custGeom>
                <a:avLst/>
                <a:gdLst/>
                <a:ahLst/>
                <a:cxnLst>
                  <a:cxn ang="0">
                    <a:pos x="22" y="15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0" y="22"/>
                  </a:cxn>
                  <a:cxn ang="0">
                    <a:pos x="14" y="20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2" y="15"/>
                  </a:cxn>
                </a:cxnLst>
                <a:rect l="0" t="0" r="r" b="b"/>
                <a:pathLst>
                  <a:path w="22" h="22">
                    <a:moveTo>
                      <a:pt x="22" y="15"/>
                    </a:moveTo>
                    <a:lnTo>
                      <a:pt x="18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5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6" name="Freeform 21"/>
              <p:cNvSpPr>
                <a:spLocks/>
              </p:cNvSpPr>
              <p:nvPr/>
            </p:nvSpPr>
            <p:spPr bwMode="auto">
              <a:xfrm>
                <a:off x="768" y="2105"/>
                <a:ext cx="19" cy="18"/>
              </a:xfrm>
              <a:custGeom>
                <a:avLst/>
                <a:gdLst/>
                <a:ahLst/>
                <a:cxnLst>
                  <a:cxn ang="0">
                    <a:pos x="11" y="34"/>
                  </a:cxn>
                  <a:cxn ang="0">
                    <a:pos x="16" y="30"/>
                  </a:cxn>
                  <a:cxn ang="0">
                    <a:pos x="23" y="25"/>
                  </a:cxn>
                  <a:cxn ang="0">
                    <a:pos x="31" y="21"/>
                  </a:cxn>
                  <a:cxn ang="0">
                    <a:pos x="38" y="15"/>
                  </a:cxn>
                  <a:cxn ang="0">
                    <a:pos x="36" y="11"/>
                  </a:cxn>
                  <a:cxn ang="0">
                    <a:pos x="34" y="8"/>
                  </a:cxn>
                  <a:cxn ang="0">
                    <a:pos x="30" y="5"/>
                  </a:cxn>
                  <a:cxn ang="0">
                    <a:pos x="28" y="0"/>
                  </a:cxn>
                  <a:cxn ang="0">
                    <a:pos x="0" y="21"/>
                  </a:cxn>
                  <a:cxn ang="0">
                    <a:pos x="3" y="24"/>
                  </a:cxn>
                  <a:cxn ang="0">
                    <a:pos x="5" y="28"/>
                  </a:cxn>
                  <a:cxn ang="0">
                    <a:pos x="7" y="31"/>
                  </a:cxn>
                  <a:cxn ang="0">
                    <a:pos x="11" y="34"/>
                  </a:cxn>
                </a:cxnLst>
                <a:rect l="0" t="0" r="r" b="b"/>
                <a:pathLst>
                  <a:path w="38" h="34">
                    <a:moveTo>
                      <a:pt x="11" y="34"/>
                    </a:moveTo>
                    <a:lnTo>
                      <a:pt x="16" y="30"/>
                    </a:lnTo>
                    <a:lnTo>
                      <a:pt x="23" y="25"/>
                    </a:lnTo>
                    <a:lnTo>
                      <a:pt x="31" y="21"/>
                    </a:lnTo>
                    <a:lnTo>
                      <a:pt x="38" y="15"/>
                    </a:lnTo>
                    <a:lnTo>
                      <a:pt x="36" y="11"/>
                    </a:lnTo>
                    <a:lnTo>
                      <a:pt x="34" y="8"/>
                    </a:lnTo>
                    <a:lnTo>
                      <a:pt x="30" y="5"/>
                    </a:lnTo>
                    <a:lnTo>
                      <a:pt x="28" y="0"/>
                    </a:lnTo>
                    <a:lnTo>
                      <a:pt x="0" y="21"/>
                    </a:lnTo>
                    <a:lnTo>
                      <a:pt x="3" y="24"/>
                    </a:lnTo>
                    <a:lnTo>
                      <a:pt x="5" y="28"/>
                    </a:lnTo>
                    <a:lnTo>
                      <a:pt x="7" y="31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7" name="Freeform 22"/>
              <p:cNvSpPr>
                <a:spLocks/>
              </p:cNvSpPr>
              <p:nvPr/>
            </p:nvSpPr>
            <p:spPr bwMode="auto">
              <a:xfrm>
                <a:off x="981" y="2063"/>
                <a:ext cx="24" cy="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3" y="10"/>
                  </a:cxn>
                  <a:cxn ang="0">
                    <a:pos x="15" y="22"/>
                  </a:cxn>
                  <a:cxn ang="0">
                    <a:pos x="6" y="33"/>
                  </a:cxn>
                  <a:cxn ang="0">
                    <a:pos x="0" y="44"/>
                  </a:cxn>
                  <a:cxn ang="0">
                    <a:pos x="1" y="45"/>
                  </a:cxn>
                  <a:cxn ang="0">
                    <a:pos x="2" y="45"/>
                  </a:cxn>
                  <a:cxn ang="0">
                    <a:pos x="3" y="46"/>
                  </a:cxn>
                  <a:cxn ang="0">
                    <a:pos x="4" y="47"/>
                  </a:cxn>
                  <a:cxn ang="0">
                    <a:pos x="6" y="49"/>
                  </a:cxn>
                  <a:cxn ang="0">
                    <a:pos x="10" y="51"/>
                  </a:cxn>
                  <a:cxn ang="0">
                    <a:pos x="12" y="53"/>
                  </a:cxn>
                  <a:cxn ang="0">
                    <a:pos x="16" y="55"/>
                  </a:cxn>
                  <a:cxn ang="0">
                    <a:pos x="23" y="45"/>
                  </a:cxn>
                  <a:cxn ang="0">
                    <a:pos x="32" y="33"/>
                  </a:cxn>
                  <a:cxn ang="0">
                    <a:pos x="40" y="22"/>
                  </a:cxn>
                  <a:cxn ang="0">
                    <a:pos x="47" y="11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2"/>
                  </a:cxn>
                  <a:cxn ang="0">
                    <a:pos x="30" y="0"/>
                  </a:cxn>
                </a:cxnLst>
                <a:rect l="0" t="0" r="r" b="b"/>
                <a:pathLst>
                  <a:path w="47" h="55">
                    <a:moveTo>
                      <a:pt x="30" y="0"/>
                    </a:moveTo>
                    <a:lnTo>
                      <a:pt x="23" y="10"/>
                    </a:lnTo>
                    <a:lnTo>
                      <a:pt x="15" y="22"/>
                    </a:lnTo>
                    <a:lnTo>
                      <a:pt x="6" y="33"/>
                    </a:lnTo>
                    <a:lnTo>
                      <a:pt x="0" y="44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6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6" y="55"/>
                    </a:lnTo>
                    <a:lnTo>
                      <a:pt x="23" y="45"/>
                    </a:lnTo>
                    <a:lnTo>
                      <a:pt x="32" y="33"/>
                    </a:lnTo>
                    <a:lnTo>
                      <a:pt x="40" y="22"/>
                    </a:lnTo>
                    <a:lnTo>
                      <a:pt x="47" y="11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8" name="Freeform 23"/>
              <p:cNvSpPr>
                <a:spLocks/>
              </p:cNvSpPr>
              <p:nvPr/>
            </p:nvSpPr>
            <p:spPr bwMode="auto">
              <a:xfrm>
                <a:off x="989" y="2069"/>
                <a:ext cx="45" cy="42"/>
              </a:xfrm>
              <a:custGeom>
                <a:avLst/>
                <a:gdLst/>
                <a:ahLst/>
                <a:cxnLst>
                  <a:cxn ang="0">
                    <a:pos x="57" y="84"/>
                  </a:cxn>
                  <a:cxn ang="0">
                    <a:pos x="64" y="74"/>
                  </a:cxn>
                  <a:cxn ang="0">
                    <a:pos x="73" y="63"/>
                  </a:cxn>
                  <a:cxn ang="0">
                    <a:pos x="81" y="51"/>
                  </a:cxn>
                  <a:cxn ang="0">
                    <a:pos x="88" y="41"/>
                  </a:cxn>
                  <a:cxn ang="0">
                    <a:pos x="84" y="37"/>
                  </a:cxn>
                  <a:cxn ang="0">
                    <a:pos x="78" y="34"/>
                  </a:cxn>
                  <a:cxn ang="0">
                    <a:pos x="71" y="28"/>
                  </a:cxn>
                  <a:cxn ang="0">
                    <a:pos x="63" y="23"/>
                  </a:cxn>
                  <a:cxn ang="0">
                    <a:pos x="55" y="18"/>
                  </a:cxn>
                  <a:cxn ang="0">
                    <a:pos x="47" y="12"/>
                  </a:cxn>
                  <a:cxn ang="0">
                    <a:pos x="39" y="6"/>
                  </a:cxn>
                  <a:cxn ang="0">
                    <a:pos x="31" y="0"/>
                  </a:cxn>
                  <a:cxn ang="0">
                    <a:pos x="24" y="11"/>
                  </a:cxn>
                  <a:cxn ang="0">
                    <a:pos x="16" y="22"/>
                  </a:cxn>
                  <a:cxn ang="0">
                    <a:pos x="7" y="34"/>
                  </a:cxn>
                  <a:cxn ang="0">
                    <a:pos x="0" y="44"/>
                  </a:cxn>
                  <a:cxn ang="0">
                    <a:pos x="7" y="49"/>
                  </a:cxn>
                  <a:cxn ang="0">
                    <a:pos x="15" y="54"/>
                  </a:cxn>
                  <a:cxn ang="0">
                    <a:pos x="23" y="60"/>
                  </a:cxn>
                  <a:cxn ang="0">
                    <a:pos x="31" y="65"/>
                  </a:cxn>
                  <a:cxn ang="0">
                    <a:pos x="38" y="71"/>
                  </a:cxn>
                  <a:cxn ang="0">
                    <a:pos x="45" y="75"/>
                  </a:cxn>
                  <a:cxn ang="0">
                    <a:pos x="52" y="80"/>
                  </a:cxn>
                  <a:cxn ang="0">
                    <a:pos x="56" y="83"/>
                  </a:cxn>
                  <a:cxn ang="0">
                    <a:pos x="56" y="83"/>
                  </a:cxn>
                  <a:cxn ang="0">
                    <a:pos x="57" y="83"/>
                  </a:cxn>
                  <a:cxn ang="0">
                    <a:pos x="57" y="84"/>
                  </a:cxn>
                  <a:cxn ang="0">
                    <a:pos x="57" y="84"/>
                  </a:cxn>
                </a:cxnLst>
                <a:rect l="0" t="0" r="r" b="b"/>
                <a:pathLst>
                  <a:path w="88" h="84">
                    <a:moveTo>
                      <a:pt x="57" y="84"/>
                    </a:moveTo>
                    <a:lnTo>
                      <a:pt x="64" y="74"/>
                    </a:lnTo>
                    <a:lnTo>
                      <a:pt x="73" y="63"/>
                    </a:lnTo>
                    <a:lnTo>
                      <a:pt x="81" y="51"/>
                    </a:lnTo>
                    <a:lnTo>
                      <a:pt x="88" y="41"/>
                    </a:lnTo>
                    <a:lnTo>
                      <a:pt x="84" y="37"/>
                    </a:lnTo>
                    <a:lnTo>
                      <a:pt x="78" y="34"/>
                    </a:lnTo>
                    <a:lnTo>
                      <a:pt x="71" y="28"/>
                    </a:lnTo>
                    <a:lnTo>
                      <a:pt x="63" y="23"/>
                    </a:lnTo>
                    <a:lnTo>
                      <a:pt x="55" y="18"/>
                    </a:lnTo>
                    <a:lnTo>
                      <a:pt x="47" y="12"/>
                    </a:lnTo>
                    <a:lnTo>
                      <a:pt x="39" y="6"/>
                    </a:lnTo>
                    <a:lnTo>
                      <a:pt x="31" y="0"/>
                    </a:lnTo>
                    <a:lnTo>
                      <a:pt x="24" y="11"/>
                    </a:lnTo>
                    <a:lnTo>
                      <a:pt x="16" y="22"/>
                    </a:lnTo>
                    <a:lnTo>
                      <a:pt x="7" y="34"/>
                    </a:lnTo>
                    <a:lnTo>
                      <a:pt x="0" y="44"/>
                    </a:lnTo>
                    <a:lnTo>
                      <a:pt x="7" y="49"/>
                    </a:lnTo>
                    <a:lnTo>
                      <a:pt x="15" y="54"/>
                    </a:lnTo>
                    <a:lnTo>
                      <a:pt x="23" y="60"/>
                    </a:lnTo>
                    <a:lnTo>
                      <a:pt x="31" y="65"/>
                    </a:lnTo>
                    <a:lnTo>
                      <a:pt x="38" y="71"/>
                    </a:lnTo>
                    <a:lnTo>
                      <a:pt x="45" y="75"/>
                    </a:lnTo>
                    <a:lnTo>
                      <a:pt x="52" y="80"/>
                    </a:lnTo>
                    <a:lnTo>
                      <a:pt x="56" y="83"/>
                    </a:lnTo>
                    <a:lnTo>
                      <a:pt x="56" y="83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9" name="Freeform 24"/>
              <p:cNvSpPr>
                <a:spLocks/>
              </p:cNvSpPr>
              <p:nvPr/>
            </p:nvSpPr>
            <p:spPr bwMode="auto">
              <a:xfrm>
                <a:off x="978" y="2102"/>
                <a:ext cx="11" cy="1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3"/>
                  </a:cxn>
                  <a:cxn ang="0">
                    <a:pos x="6" y="7"/>
                  </a:cxn>
                  <a:cxn ang="0">
                    <a:pos x="3" y="10"/>
                  </a:cxn>
                  <a:cxn ang="0">
                    <a:pos x="0" y="15"/>
                  </a:cxn>
                  <a:cxn ang="0">
                    <a:pos x="2" y="16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11" y="22"/>
                  </a:cxn>
                  <a:cxn ang="0">
                    <a:pos x="14" y="18"/>
                  </a:cxn>
                  <a:cxn ang="0">
                    <a:pos x="17" y="15"/>
                  </a:cxn>
                  <a:cxn ang="0">
                    <a:pos x="19" y="12"/>
                  </a:cxn>
                  <a:cxn ang="0">
                    <a:pos x="22" y="7"/>
                  </a:cxn>
                  <a:cxn ang="0">
                    <a:pos x="10" y="0"/>
                  </a:cxn>
                </a:cxnLst>
                <a:rect l="0" t="0" r="r" b="b"/>
                <a:pathLst>
                  <a:path w="22" h="22">
                    <a:moveTo>
                      <a:pt x="10" y="0"/>
                    </a:moveTo>
                    <a:lnTo>
                      <a:pt x="8" y="3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11" y="22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19" y="12"/>
                    </a:lnTo>
                    <a:lnTo>
                      <a:pt x="22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20" name="Freeform 25"/>
              <p:cNvSpPr>
                <a:spLocks/>
              </p:cNvSpPr>
              <p:nvPr/>
            </p:nvSpPr>
            <p:spPr bwMode="auto">
              <a:xfrm>
                <a:off x="984" y="2105"/>
                <a:ext cx="19" cy="1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11" y="0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0" y="15"/>
                  </a:cxn>
                  <a:cxn ang="0">
                    <a:pos x="7" y="21"/>
                  </a:cxn>
                  <a:cxn ang="0">
                    <a:pos x="15" y="25"/>
                  </a:cxn>
                  <a:cxn ang="0">
                    <a:pos x="22" y="30"/>
                  </a:cxn>
                  <a:cxn ang="0">
                    <a:pos x="28" y="34"/>
                  </a:cxn>
                  <a:cxn ang="0">
                    <a:pos x="31" y="31"/>
                  </a:cxn>
                  <a:cxn ang="0">
                    <a:pos x="34" y="28"/>
                  </a:cxn>
                  <a:cxn ang="0">
                    <a:pos x="36" y="24"/>
                  </a:cxn>
                  <a:cxn ang="0">
                    <a:pos x="38" y="21"/>
                  </a:cxn>
                </a:cxnLst>
                <a:rect l="0" t="0" r="r" b="b"/>
                <a:pathLst>
                  <a:path w="38" h="34">
                    <a:moveTo>
                      <a:pt x="38" y="21"/>
                    </a:moveTo>
                    <a:lnTo>
                      <a:pt x="11" y="0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7" y="21"/>
                    </a:lnTo>
                    <a:lnTo>
                      <a:pt x="15" y="25"/>
                    </a:lnTo>
                    <a:lnTo>
                      <a:pt x="22" y="30"/>
                    </a:lnTo>
                    <a:lnTo>
                      <a:pt x="28" y="34"/>
                    </a:lnTo>
                    <a:lnTo>
                      <a:pt x="31" y="31"/>
                    </a:lnTo>
                    <a:lnTo>
                      <a:pt x="34" y="28"/>
                    </a:lnTo>
                    <a:lnTo>
                      <a:pt x="36" y="24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1222023" y="3305808"/>
              <a:ext cx="339257" cy="412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6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1"/>
          <p:cNvGrpSpPr/>
          <p:nvPr/>
        </p:nvGrpSpPr>
        <p:grpSpPr>
          <a:xfrm>
            <a:off x="5258492" y="2456892"/>
            <a:ext cx="540060" cy="612068"/>
            <a:chOff x="1019175" y="3125788"/>
            <a:chExt cx="854075" cy="844550"/>
          </a:xfrm>
        </p:grpSpPr>
        <p:grpSp>
          <p:nvGrpSpPr>
            <p:cNvPr id="10" name="Group 5"/>
            <p:cNvGrpSpPr>
              <a:grpSpLocks noChangeAspect="1"/>
            </p:cNvGrpSpPr>
            <p:nvPr/>
          </p:nvGrpSpPr>
          <p:grpSpPr bwMode="auto">
            <a:xfrm>
              <a:off x="1019175" y="3125788"/>
              <a:ext cx="854075" cy="844550"/>
              <a:chOff x="642" y="1969"/>
              <a:chExt cx="538" cy="532"/>
            </a:xfrm>
          </p:grpSpPr>
          <p:sp>
            <p:nvSpPr>
              <p:cNvPr id="14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642" y="1969"/>
                <a:ext cx="538" cy="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6" name="Freeform 7"/>
              <p:cNvSpPr>
                <a:spLocks noEditPoints="1"/>
              </p:cNvSpPr>
              <p:nvPr/>
            </p:nvSpPr>
            <p:spPr bwMode="auto">
              <a:xfrm>
                <a:off x="747" y="2115"/>
                <a:ext cx="277" cy="277"/>
              </a:xfrm>
              <a:custGeom>
                <a:avLst/>
                <a:gdLst/>
                <a:ahLst/>
                <a:cxnLst>
                  <a:cxn ang="0">
                    <a:pos x="221" y="6"/>
                  </a:cxn>
                  <a:cxn ang="0">
                    <a:pos x="145" y="34"/>
                  </a:cxn>
                  <a:cxn ang="0">
                    <a:pos x="82" y="81"/>
                  </a:cxn>
                  <a:cxn ang="0">
                    <a:pos x="33" y="145"/>
                  </a:cxn>
                  <a:cxn ang="0">
                    <a:pos x="6" y="221"/>
                  </a:cxn>
                  <a:cxn ang="0">
                    <a:pos x="1" y="305"/>
                  </a:cxn>
                  <a:cxn ang="0">
                    <a:pos x="22" y="385"/>
                  </a:cxn>
                  <a:cxn ang="0">
                    <a:pos x="63" y="453"/>
                  </a:cxn>
                  <a:cxn ang="0">
                    <a:pos x="122" y="507"/>
                  </a:cxn>
                  <a:cxn ang="0">
                    <a:pos x="195" y="542"/>
                  </a:cxn>
                  <a:cxn ang="0">
                    <a:pos x="277" y="554"/>
                  </a:cxn>
                  <a:cxn ang="0">
                    <a:pos x="360" y="542"/>
                  </a:cxn>
                  <a:cxn ang="0">
                    <a:pos x="432" y="507"/>
                  </a:cxn>
                  <a:cxn ang="0">
                    <a:pos x="491" y="453"/>
                  </a:cxn>
                  <a:cxn ang="0">
                    <a:pos x="532" y="385"/>
                  </a:cxn>
                  <a:cxn ang="0">
                    <a:pos x="553" y="305"/>
                  </a:cxn>
                  <a:cxn ang="0">
                    <a:pos x="548" y="221"/>
                  </a:cxn>
                  <a:cxn ang="0">
                    <a:pos x="521" y="145"/>
                  </a:cxn>
                  <a:cxn ang="0">
                    <a:pos x="473" y="81"/>
                  </a:cxn>
                  <a:cxn ang="0">
                    <a:pos x="410" y="34"/>
                  </a:cxn>
                  <a:cxn ang="0">
                    <a:pos x="333" y="6"/>
                  </a:cxn>
                  <a:cxn ang="0">
                    <a:pos x="470" y="453"/>
                  </a:cxn>
                  <a:cxn ang="0">
                    <a:pos x="453" y="470"/>
                  </a:cxn>
                  <a:cxn ang="0">
                    <a:pos x="398" y="508"/>
                  </a:cxn>
                  <a:cxn ang="0">
                    <a:pos x="335" y="531"/>
                  </a:cxn>
                  <a:cxn ang="0">
                    <a:pos x="289" y="490"/>
                  </a:cxn>
                  <a:cxn ang="0">
                    <a:pos x="243" y="536"/>
                  </a:cxn>
                  <a:cxn ang="0">
                    <a:pos x="177" y="517"/>
                  </a:cxn>
                  <a:cxn ang="0">
                    <a:pos x="120" y="484"/>
                  </a:cxn>
                  <a:cxn ang="0">
                    <a:pos x="120" y="419"/>
                  </a:cxn>
                  <a:cxn ang="0">
                    <a:pos x="57" y="418"/>
                  </a:cxn>
                  <a:cxn ang="0">
                    <a:pos x="29" y="358"/>
                  </a:cxn>
                  <a:cxn ang="0">
                    <a:pos x="17" y="291"/>
                  </a:cxn>
                  <a:cxn ang="0">
                    <a:pos x="17" y="266"/>
                  </a:cxn>
                  <a:cxn ang="0">
                    <a:pos x="29" y="198"/>
                  </a:cxn>
                  <a:cxn ang="0">
                    <a:pos x="57" y="137"/>
                  </a:cxn>
                  <a:cxn ang="0">
                    <a:pos x="120" y="137"/>
                  </a:cxn>
                  <a:cxn ang="0">
                    <a:pos x="118" y="71"/>
                  </a:cxn>
                  <a:cxn ang="0">
                    <a:pos x="176" y="37"/>
                  </a:cxn>
                  <a:cxn ang="0">
                    <a:pos x="243" y="19"/>
                  </a:cxn>
                  <a:cxn ang="0">
                    <a:pos x="289" y="66"/>
                  </a:cxn>
                  <a:cxn ang="0">
                    <a:pos x="335" y="23"/>
                  </a:cxn>
                  <a:cxn ang="0">
                    <a:pos x="400" y="46"/>
                  </a:cxn>
                  <a:cxn ang="0">
                    <a:pos x="454" y="84"/>
                  </a:cxn>
                  <a:cxn ang="0">
                    <a:pos x="471" y="102"/>
                  </a:cxn>
                  <a:cxn ang="0">
                    <a:pos x="509" y="156"/>
                  </a:cxn>
                  <a:cxn ang="0">
                    <a:pos x="532" y="220"/>
                  </a:cxn>
                  <a:cxn ang="0">
                    <a:pos x="487" y="266"/>
                  </a:cxn>
                  <a:cxn ang="0">
                    <a:pos x="536" y="314"/>
                  </a:cxn>
                  <a:cxn ang="0">
                    <a:pos x="518" y="379"/>
                  </a:cxn>
                  <a:cxn ang="0">
                    <a:pos x="484" y="437"/>
                  </a:cxn>
                </a:cxnLst>
                <a:rect l="0" t="0" r="r" b="b"/>
                <a:pathLst>
                  <a:path w="554" h="554">
                    <a:moveTo>
                      <a:pt x="277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5" y="13"/>
                    </a:lnTo>
                    <a:lnTo>
                      <a:pt x="169" y="22"/>
                    </a:lnTo>
                    <a:lnTo>
                      <a:pt x="145" y="34"/>
                    </a:lnTo>
                    <a:lnTo>
                      <a:pt x="122" y="48"/>
                    </a:lnTo>
                    <a:lnTo>
                      <a:pt x="101" y="64"/>
                    </a:lnTo>
                    <a:lnTo>
                      <a:pt x="82" y="81"/>
                    </a:lnTo>
                    <a:lnTo>
                      <a:pt x="63" y="102"/>
                    </a:lnTo>
                    <a:lnTo>
                      <a:pt x="47" y="122"/>
                    </a:lnTo>
                    <a:lnTo>
                      <a:pt x="33" y="145"/>
                    </a:lnTo>
                    <a:lnTo>
                      <a:pt x="22" y="170"/>
                    </a:lnTo>
                    <a:lnTo>
                      <a:pt x="12" y="195"/>
                    </a:lnTo>
                    <a:lnTo>
                      <a:pt x="6" y="221"/>
                    </a:lnTo>
                    <a:lnTo>
                      <a:pt x="1" y="249"/>
                    </a:lnTo>
                    <a:lnTo>
                      <a:pt x="0" y="277"/>
                    </a:lnTo>
                    <a:lnTo>
                      <a:pt x="1" y="305"/>
                    </a:lnTo>
                    <a:lnTo>
                      <a:pt x="6" y="333"/>
                    </a:lnTo>
                    <a:lnTo>
                      <a:pt x="12" y="360"/>
                    </a:lnTo>
                    <a:lnTo>
                      <a:pt x="22" y="385"/>
                    </a:lnTo>
                    <a:lnTo>
                      <a:pt x="33" y="409"/>
                    </a:lnTo>
                    <a:lnTo>
                      <a:pt x="47" y="432"/>
                    </a:lnTo>
                    <a:lnTo>
                      <a:pt x="63" y="453"/>
                    </a:lnTo>
                    <a:lnTo>
                      <a:pt x="82" y="472"/>
                    </a:lnTo>
                    <a:lnTo>
                      <a:pt x="101" y="491"/>
                    </a:lnTo>
                    <a:lnTo>
                      <a:pt x="122" y="507"/>
                    </a:lnTo>
                    <a:lnTo>
                      <a:pt x="145" y="521"/>
                    </a:lnTo>
                    <a:lnTo>
                      <a:pt x="169" y="532"/>
                    </a:lnTo>
                    <a:lnTo>
                      <a:pt x="195" y="542"/>
                    </a:lnTo>
                    <a:lnTo>
                      <a:pt x="221" y="548"/>
                    </a:lnTo>
                    <a:lnTo>
                      <a:pt x="249" y="553"/>
                    </a:lnTo>
                    <a:lnTo>
                      <a:pt x="277" y="554"/>
                    </a:lnTo>
                    <a:lnTo>
                      <a:pt x="306" y="553"/>
                    </a:lnTo>
                    <a:lnTo>
                      <a:pt x="333" y="548"/>
                    </a:lnTo>
                    <a:lnTo>
                      <a:pt x="360" y="542"/>
                    </a:lnTo>
                    <a:lnTo>
                      <a:pt x="386" y="532"/>
                    </a:lnTo>
                    <a:lnTo>
                      <a:pt x="410" y="521"/>
                    </a:lnTo>
                    <a:lnTo>
                      <a:pt x="432" y="507"/>
                    </a:lnTo>
                    <a:lnTo>
                      <a:pt x="454" y="491"/>
                    </a:lnTo>
                    <a:lnTo>
                      <a:pt x="473" y="472"/>
                    </a:lnTo>
                    <a:lnTo>
                      <a:pt x="491" y="453"/>
                    </a:lnTo>
                    <a:lnTo>
                      <a:pt x="507" y="432"/>
                    </a:lnTo>
                    <a:lnTo>
                      <a:pt x="521" y="409"/>
                    </a:lnTo>
                    <a:lnTo>
                      <a:pt x="532" y="385"/>
                    </a:lnTo>
                    <a:lnTo>
                      <a:pt x="541" y="360"/>
                    </a:lnTo>
                    <a:lnTo>
                      <a:pt x="548" y="333"/>
                    </a:lnTo>
                    <a:lnTo>
                      <a:pt x="553" y="305"/>
                    </a:lnTo>
                    <a:lnTo>
                      <a:pt x="554" y="277"/>
                    </a:lnTo>
                    <a:lnTo>
                      <a:pt x="553" y="249"/>
                    </a:lnTo>
                    <a:lnTo>
                      <a:pt x="548" y="221"/>
                    </a:lnTo>
                    <a:lnTo>
                      <a:pt x="541" y="195"/>
                    </a:lnTo>
                    <a:lnTo>
                      <a:pt x="532" y="170"/>
                    </a:lnTo>
                    <a:lnTo>
                      <a:pt x="521" y="145"/>
                    </a:lnTo>
                    <a:lnTo>
                      <a:pt x="507" y="122"/>
                    </a:lnTo>
                    <a:lnTo>
                      <a:pt x="491" y="102"/>
                    </a:lnTo>
                    <a:lnTo>
                      <a:pt x="473" y="81"/>
                    </a:lnTo>
                    <a:lnTo>
                      <a:pt x="454" y="64"/>
                    </a:lnTo>
                    <a:lnTo>
                      <a:pt x="432" y="48"/>
                    </a:lnTo>
                    <a:lnTo>
                      <a:pt x="410" y="34"/>
                    </a:lnTo>
                    <a:lnTo>
                      <a:pt x="386" y="22"/>
                    </a:lnTo>
                    <a:lnTo>
                      <a:pt x="360" y="13"/>
                    </a:lnTo>
                    <a:lnTo>
                      <a:pt x="333" y="6"/>
                    </a:lnTo>
                    <a:lnTo>
                      <a:pt x="306" y="1"/>
                    </a:lnTo>
                    <a:lnTo>
                      <a:pt x="277" y="0"/>
                    </a:lnTo>
                    <a:close/>
                    <a:moveTo>
                      <a:pt x="470" y="453"/>
                    </a:moveTo>
                    <a:lnTo>
                      <a:pt x="435" y="419"/>
                    </a:lnTo>
                    <a:lnTo>
                      <a:pt x="419" y="437"/>
                    </a:lnTo>
                    <a:lnTo>
                      <a:pt x="453" y="470"/>
                    </a:lnTo>
                    <a:lnTo>
                      <a:pt x="435" y="484"/>
                    </a:lnTo>
                    <a:lnTo>
                      <a:pt x="418" y="497"/>
                    </a:lnTo>
                    <a:lnTo>
                      <a:pt x="398" y="508"/>
                    </a:lnTo>
                    <a:lnTo>
                      <a:pt x="378" y="517"/>
                    </a:lnTo>
                    <a:lnTo>
                      <a:pt x="357" y="525"/>
                    </a:lnTo>
                    <a:lnTo>
                      <a:pt x="335" y="531"/>
                    </a:lnTo>
                    <a:lnTo>
                      <a:pt x="312" y="536"/>
                    </a:lnTo>
                    <a:lnTo>
                      <a:pt x="289" y="538"/>
                    </a:lnTo>
                    <a:lnTo>
                      <a:pt x="289" y="490"/>
                    </a:lnTo>
                    <a:lnTo>
                      <a:pt x="266" y="490"/>
                    </a:lnTo>
                    <a:lnTo>
                      <a:pt x="266" y="538"/>
                    </a:lnTo>
                    <a:lnTo>
                      <a:pt x="243" y="536"/>
                    </a:lnTo>
                    <a:lnTo>
                      <a:pt x="220" y="531"/>
                    </a:lnTo>
                    <a:lnTo>
                      <a:pt x="198" y="525"/>
                    </a:lnTo>
                    <a:lnTo>
                      <a:pt x="177" y="517"/>
                    </a:lnTo>
                    <a:lnTo>
                      <a:pt x="156" y="508"/>
                    </a:lnTo>
                    <a:lnTo>
                      <a:pt x="137" y="497"/>
                    </a:lnTo>
                    <a:lnTo>
                      <a:pt x="120" y="484"/>
                    </a:lnTo>
                    <a:lnTo>
                      <a:pt x="102" y="470"/>
                    </a:lnTo>
                    <a:lnTo>
                      <a:pt x="136" y="437"/>
                    </a:lnTo>
                    <a:lnTo>
                      <a:pt x="120" y="419"/>
                    </a:lnTo>
                    <a:lnTo>
                      <a:pt x="85" y="453"/>
                    </a:lnTo>
                    <a:lnTo>
                      <a:pt x="70" y="437"/>
                    </a:lnTo>
                    <a:lnTo>
                      <a:pt x="57" y="418"/>
                    </a:lnTo>
                    <a:lnTo>
                      <a:pt x="46" y="399"/>
                    </a:lnTo>
                    <a:lnTo>
                      <a:pt x="37" y="379"/>
                    </a:lnTo>
                    <a:lnTo>
                      <a:pt x="29" y="358"/>
                    </a:lnTo>
                    <a:lnTo>
                      <a:pt x="23" y="337"/>
                    </a:lnTo>
                    <a:lnTo>
                      <a:pt x="19" y="314"/>
                    </a:lnTo>
                    <a:lnTo>
                      <a:pt x="17" y="291"/>
                    </a:lnTo>
                    <a:lnTo>
                      <a:pt x="65" y="291"/>
                    </a:lnTo>
                    <a:lnTo>
                      <a:pt x="65" y="266"/>
                    </a:lnTo>
                    <a:lnTo>
                      <a:pt x="17" y="266"/>
                    </a:lnTo>
                    <a:lnTo>
                      <a:pt x="19" y="243"/>
                    </a:lnTo>
                    <a:lnTo>
                      <a:pt x="23" y="220"/>
                    </a:lnTo>
                    <a:lnTo>
                      <a:pt x="29" y="198"/>
                    </a:lnTo>
                    <a:lnTo>
                      <a:pt x="37" y="177"/>
                    </a:lnTo>
                    <a:lnTo>
                      <a:pt x="46" y="156"/>
                    </a:lnTo>
                    <a:lnTo>
                      <a:pt x="57" y="137"/>
                    </a:lnTo>
                    <a:lnTo>
                      <a:pt x="70" y="119"/>
                    </a:lnTo>
                    <a:lnTo>
                      <a:pt x="84" y="102"/>
                    </a:lnTo>
                    <a:lnTo>
                      <a:pt x="120" y="137"/>
                    </a:lnTo>
                    <a:lnTo>
                      <a:pt x="136" y="120"/>
                    </a:lnTo>
                    <a:lnTo>
                      <a:pt x="101" y="84"/>
                    </a:lnTo>
                    <a:lnTo>
                      <a:pt x="118" y="71"/>
                    </a:lnTo>
                    <a:lnTo>
                      <a:pt x="137" y="58"/>
                    </a:lnTo>
                    <a:lnTo>
                      <a:pt x="155" y="46"/>
                    </a:lnTo>
                    <a:lnTo>
                      <a:pt x="176" y="37"/>
                    </a:lnTo>
                    <a:lnTo>
                      <a:pt x="198" y="29"/>
                    </a:lnTo>
                    <a:lnTo>
                      <a:pt x="220" y="23"/>
                    </a:lnTo>
                    <a:lnTo>
                      <a:pt x="243" y="19"/>
                    </a:lnTo>
                    <a:lnTo>
                      <a:pt x="266" y="16"/>
                    </a:lnTo>
                    <a:lnTo>
                      <a:pt x="266" y="66"/>
                    </a:lnTo>
                    <a:lnTo>
                      <a:pt x="289" y="66"/>
                    </a:lnTo>
                    <a:lnTo>
                      <a:pt x="289" y="16"/>
                    </a:lnTo>
                    <a:lnTo>
                      <a:pt x="312" y="19"/>
                    </a:lnTo>
                    <a:lnTo>
                      <a:pt x="335" y="23"/>
                    </a:lnTo>
                    <a:lnTo>
                      <a:pt x="357" y="29"/>
                    </a:lnTo>
                    <a:lnTo>
                      <a:pt x="379" y="37"/>
                    </a:lnTo>
                    <a:lnTo>
                      <a:pt x="400" y="46"/>
                    </a:lnTo>
                    <a:lnTo>
                      <a:pt x="418" y="58"/>
                    </a:lnTo>
                    <a:lnTo>
                      <a:pt x="436" y="71"/>
                    </a:lnTo>
                    <a:lnTo>
                      <a:pt x="454" y="84"/>
                    </a:lnTo>
                    <a:lnTo>
                      <a:pt x="419" y="120"/>
                    </a:lnTo>
                    <a:lnTo>
                      <a:pt x="435" y="137"/>
                    </a:lnTo>
                    <a:lnTo>
                      <a:pt x="471" y="102"/>
                    </a:lnTo>
                    <a:lnTo>
                      <a:pt x="485" y="119"/>
                    </a:lnTo>
                    <a:lnTo>
                      <a:pt x="498" y="137"/>
                    </a:lnTo>
                    <a:lnTo>
                      <a:pt x="509" y="156"/>
                    </a:lnTo>
                    <a:lnTo>
                      <a:pt x="518" y="177"/>
                    </a:lnTo>
                    <a:lnTo>
                      <a:pt x="526" y="198"/>
                    </a:lnTo>
                    <a:lnTo>
                      <a:pt x="532" y="220"/>
                    </a:lnTo>
                    <a:lnTo>
                      <a:pt x="536" y="243"/>
                    </a:lnTo>
                    <a:lnTo>
                      <a:pt x="538" y="266"/>
                    </a:lnTo>
                    <a:lnTo>
                      <a:pt x="487" y="266"/>
                    </a:lnTo>
                    <a:lnTo>
                      <a:pt x="487" y="291"/>
                    </a:lnTo>
                    <a:lnTo>
                      <a:pt x="538" y="291"/>
                    </a:lnTo>
                    <a:lnTo>
                      <a:pt x="536" y="314"/>
                    </a:lnTo>
                    <a:lnTo>
                      <a:pt x="532" y="337"/>
                    </a:lnTo>
                    <a:lnTo>
                      <a:pt x="525" y="358"/>
                    </a:lnTo>
                    <a:lnTo>
                      <a:pt x="518" y="379"/>
                    </a:lnTo>
                    <a:lnTo>
                      <a:pt x="508" y="399"/>
                    </a:lnTo>
                    <a:lnTo>
                      <a:pt x="496" y="418"/>
                    </a:lnTo>
                    <a:lnTo>
                      <a:pt x="484" y="437"/>
                    </a:lnTo>
                    <a:lnTo>
                      <a:pt x="470" y="4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7" name="Freeform 8"/>
              <p:cNvSpPr>
                <a:spLocks noEditPoints="1"/>
              </p:cNvSpPr>
              <p:nvPr/>
            </p:nvSpPr>
            <p:spPr bwMode="auto">
              <a:xfrm>
                <a:off x="716" y="1970"/>
                <a:ext cx="340" cy="453"/>
              </a:xfrm>
              <a:custGeom>
                <a:avLst/>
                <a:gdLst/>
                <a:ahLst/>
                <a:cxnLst>
                  <a:cxn ang="0">
                    <a:pos x="611" y="311"/>
                  </a:cxn>
                  <a:cxn ang="0">
                    <a:pos x="659" y="227"/>
                  </a:cxn>
                  <a:cxn ang="0">
                    <a:pos x="501" y="233"/>
                  </a:cxn>
                  <a:cxn ang="0">
                    <a:pos x="502" y="270"/>
                  </a:cxn>
                  <a:cxn ang="0">
                    <a:pos x="382" y="230"/>
                  </a:cxn>
                  <a:cxn ang="0">
                    <a:pos x="436" y="181"/>
                  </a:cxn>
                  <a:cxn ang="0">
                    <a:pos x="421" y="34"/>
                  </a:cxn>
                  <a:cxn ang="0">
                    <a:pos x="258" y="34"/>
                  </a:cxn>
                  <a:cxn ang="0">
                    <a:pos x="243" y="181"/>
                  </a:cxn>
                  <a:cxn ang="0">
                    <a:pos x="297" y="230"/>
                  </a:cxn>
                  <a:cxn ang="0">
                    <a:pos x="176" y="271"/>
                  </a:cxn>
                  <a:cxn ang="0">
                    <a:pos x="176" y="233"/>
                  </a:cxn>
                  <a:cxn ang="0">
                    <a:pos x="18" y="227"/>
                  </a:cxn>
                  <a:cxn ang="0">
                    <a:pos x="65" y="311"/>
                  </a:cxn>
                  <a:cxn ang="0">
                    <a:pos x="77" y="353"/>
                  </a:cxn>
                  <a:cxn ang="0">
                    <a:pos x="2" y="602"/>
                  </a:cxn>
                  <a:cxn ang="0">
                    <a:pos x="123" y="830"/>
                  </a:cxn>
                  <a:cxn ang="0">
                    <a:pos x="374" y="905"/>
                  </a:cxn>
                  <a:cxn ang="0">
                    <a:pos x="602" y="784"/>
                  </a:cxn>
                  <a:cxn ang="0">
                    <a:pos x="677" y="533"/>
                  </a:cxn>
                  <a:cxn ang="0">
                    <a:pos x="560" y="188"/>
                  </a:cxn>
                  <a:cxn ang="0">
                    <a:pos x="634" y="240"/>
                  </a:cxn>
                  <a:cxn ang="0">
                    <a:pos x="602" y="282"/>
                  </a:cxn>
                  <a:cxn ang="0">
                    <a:pos x="534" y="235"/>
                  </a:cxn>
                  <a:cxn ang="0">
                    <a:pos x="560" y="188"/>
                  </a:cxn>
                  <a:cxn ang="0">
                    <a:pos x="554" y="301"/>
                  </a:cxn>
                  <a:cxn ang="0">
                    <a:pos x="530" y="272"/>
                  </a:cxn>
                  <a:cxn ang="0">
                    <a:pos x="247" y="157"/>
                  </a:cxn>
                  <a:cxn ang="0">
                    <a:pos x="283" y="34"/>
                  </a:cxn>
                  <a:cxn ang="0">
                    <a:pos x="422" y="60"/>
                  </a:cxn>
                  <a:cxn ang="0">
                    <a:pos x="417" y="179"/>
                  </a:cxn>
                  <a:cxn ang="0">
                    <a:pos x="392" y="182"/>
                  </a:cxn>
                  <a:cxn ang="0">
                    <a:pos x="422" y="99"/>
                  </a:cxn>
                  <a:cxn ang="0">
                    <a:pos x="322" y="34"/>
                  </a:cxn>
                  <a:cxn ang="0">
                    <a:pos x="257" y="128"/>
                  </a:cxn>
                  <a:cxn ang="0">
                    <a:pos x="295" y="191"/>
                  </a:cxn>
                  <a:cxn ang="0">
                    <a:pos x="291" y="68"/>
                  </a:cxn>
                  <a:cxn ang="0">
                    <a:pos x="388" y="68"/>
                  </a:cxn>
                  <a:cxn ang="0">
                    <a:pos x="374" y="175"/>
                  </a:cxn>
                  <a:cxn ang="0">
                    <a:pos x="339" y="160"/>
                  </a:cxn>
                  <a:cxn ang="0">
                    <a:pos x="305" y="175"/>
                  </a:cxn>
                  <a:cxn ang="0">
                    <a:pos x="364" y="212"/>
                  </a:cxn>
                  <a:cxn ang="0">
                    <a:pos x="343" y="233"/>
                  </a:cxn>
                  <a:cxn ang="0">
                    <a:pos x="318" y="218"/>
                  </a:cxn>
                  <a:cxn ang="0">
                    <a:pos x="316" y="199"/>
                  </a:cxn>
                  <a:cxn ang="0">
                    <a:pos x="357" y="192"/>
                  </a:cxn>
                  <a:cxn ang="0">
                    <a:pos x="74" y="282"/>
                  </a:cxn>
                  <a:cxn ang="0">
                    <a:pos x="58" y="228"/>
                  </a:cxn>
                  <a:cxn ang="0">
                    <a:pos x="132" y="210"/>
                  </a:cxn>
                  <a:cxn ang="0">
                    <a:pos x="126" y="245"/>
                  </a:cxn>
                  <a:cxn ang="0">
                    <a:pos x="148" y="282"/>
                  </a:cxn>
                  <a:cxn ang="0">
                    <a:pos x="110" y="303"/>
                  </a:cxn>
                  <a:cxn ang="0">
                    <a:pos x="153" y="280"/>
                  </a:cxn>
                  <a:cxn ang="0">
                    <a:pos x="144" y="806"/>
                  </a:cxn>
                  <a:cxn ang="0">
                    <a:pos x="33" y="599"/>
                  </a:cxn>
                  <a:cxn ang="0">
                    <a:pos x="102" y="372"/>
                  </a:cxn>
                  <a:cxn ang="0">
                    <a:pos x="308" y="262"/>
                  </a:cxn>
                  <a:cxn ang="0">
                    <a:pos x="535" y="331"/>
                  </a:cxn>
                  <a:cxn ang="0">
                    <a:pos x="646" y="537"/>
                  </a:cxn>
                  <a:cxn ang="0">
                    <a:pos x="577" y="764"/>
                  </a:cxn>
                  <a:cxn ang="0">
                    <a:pos x="371" y="875"/>
                  </a:cxn>
                </a:cxnLst>
                <a:rect l="0" t="0" r="r" b="b"/>
                <a:pathLst>
                  <a:path w="679" h="908">
                    <a:moveTo>
                      <a:pt x="579" y="327"/>
                    </a:moveTo>
                    <a:lnTo>
                      <a:pt x="594" y="305"/>
                    </a:lnTo>
                    <a:lnTo>
                      <a:pt x="600" y="310"/>
                    </a:lnTo>
                    <a:lnTo>
                      <a:pt x="602" y="311"/>
                    </a:lnTo>
                    <a:lnTo>
                      <a:pt x="604" y="312"/>
                    </a:lnTo>
                    <a:lnTo>
                      <a:pt x="607" y="312"/>
                    </a:lnTo>
                    <a:lnTo>
                      <a:pt x="609" y="312"/>
                    </a:lnTo>
                    <a:lnTo>
                      <a:pt x="611" y="311"/>
                    </a:lnTo>
                    <a:lnTo>
                      <a:pt x="614" y="310"/>
                    </a:lnTo>
                    <a:lnTo>
                      <a:pt x="615" y="309"/>
                    </a:lnTo>
                    <a:lnTo>
                      <a:pt x="617" y="308"/>
                    </a:lnTo>
                    <a:lnTo>
                      <a:pt x="661" y="243"/>
                    </a:lnTo>
                    <a:lnTo>
                      <a:pt x="663" y="239"/>
                    </a:lnTo>
                    <a:lnTo>
                      <a:pt x="663" y="234"/>
                    </a:lnTo>
                    <a:lnTo>
                      <a:pt x="661" y="230"/>
                    </a:lnTo>
                    <a:lnTo>
                      <a:pt x="659" y="227"/>
                    </a:lnTo>
                    <a:lnTo>
                      <a:pt x="564" y="161"/>
                    </a:lnTo>
                    <a:lnTo>
                      <a:pt x="560" y="159"/>
                    </a:lnTo>
                    <a:lnTo>
                      <a:pt x="555" y="159"/>
                    </a:lnTo>
                    <a:lnTo>
                      <a:pt x="550" y="160"/>
                    </a:lnTo>
                    <a:lnTo>
                      <a:pt x="547" y="164"/>
                    </a:lnTo>
                    <a:lnTo>
                      <a:pt x="503" y="228"/>
                    </a:lnTo>
                    <a:lnTo>
                      <a:pt x="502" y="230"/>
                    </a:lnTo>
                    <a:lnTo>
                      <a:pt x="501" y="233"/>
                    </a:lnTo>
                    <a:lnTo>
                      <a:pt x="501" y="235"/>
                    </a:lnTo>
                    <a:lnTo>
                      <a:pt x="501" y="237"/>
                    </a:lnTo>
                    <a:lnTo>
                      <a:pt x="501" y="240"/>
                    </a:lnTo>
                    <a:lnTo>
                      <a:pt x="502" y="241"/>
                    </a:lnTo>
                    <a:lnTo>
                      <a:pt x="504" y="243"/>
                    </a:lnTo>
                    <a:lnTo>
                      <a:pt x="505" y="244"/>
                    </a:lnTo>
                    <a:lnTo>
                      <a:pt x="515" y="251"/>
                    </a:lnTo>
                    <a:lnTo>
                      <a:pt x="502" y="270"/>
                    </a:lnTo>
                    <a:lnTo>
                      <a:pt x="488" y="263"/>
                    </a:lnTo>
                    <a:lnTo>
                      <a:pt x="473" y="256"/>
                    </a:lnTo>
                    <a:lnTo>
                      <a:pt x="459" y="250"/>
                    </a:lnTo>
                    <a:lnTo>
                      <a:pt x="444" y="244"/>
                    </a:lnTo>
                    <a:lnTo>
                      <a:pt x="429" y="240"/>
                    </a:lnTo>
                    <a:lnTo>
                      <a:pt x="413" y="236"/>
                    </a:lnTo>
                    <a:lnTo>
                      <a:pt x="398" y="233"/>
                    </a:lnTo>
                    <a:lnTo>
                      <a:pt x="382" y="230"/>
                    </a:lnTo>
                    <a:lnTo>
                      <a:pt x="383" y="228"/>
                    </a:lnTo>
                    <a:lnTo>
                      <a:pt x="384" y="227"/>
                    </a:lnTo>
                    <a:lnTo>
                      <a:pt x="384" y="225"/>
                    </a:lnTo>
                    <a:lnTo>
                      <a:pt x="386" y="222"/>
                    </a:lnTo>
                    <a:lnTo>
                      <a:pt x="401" y="214"/>
                    </a:lnTo>
                    <a:lnTo>
                      <a:pt x="413" y="205"/>
                    </a:lnTo>
                    <a:lnTo>
                      <a:pt x="426" y="194"/>
                    </a:lnTo>
                    <a:lnTo>
                      <a:pt x="436" y="181"/>
                    </a:lnTo>
                    <a:lnTo>
                      <a:pt x="444" y="166"/>
                    </a:lnTo>
                    <a:lnTo>
                      <a:pt x="450" y="151"/>
                    </a:lnTo>
                    <a:lnTo>
                      <a:pt x="455" y="134"/>
                    </a:lnTo>
                    <a:lnTo>
                      <a:pt x="456" y="116"/>
                    </a:lnTo>
                    <a:lnTo>
                      <a:pt x="454" y="93"/>
                    </a:lnTo>
                    <a:lnTo>
                      <a:pt x="447" y="72"/>
                    </a:lnTo>
                    <a:lnTo>
                      <a:pt x="436" y="51"/>
                    </a:lnTo>
                    <a:lnTo>
                      <a:pt x="421" y="34"/>
                    </a:lnTo>
                    <a:lnTo>
                      <a:pt x="404" y="20"/>
                    </a:lnTo>
                    <a:lnTo>
                      <a:pt x="384" y="9"/>
                    </a:lnTo>
                    <a:lnTo>
                      <a:pt x="363" y="2"/>
                    </a:lnTo>
                    <a:lnTo>
                      <a:pt x="339" y="0"/>
                    </a:lnTo>
                    <a:lnTo>
                      <a:pt x="316" y="2"/>
                    </a:lnTo>
                    <a:lnTo>
                      <a:pt x="295" y="9"/>
                    </a:lnTo>
                    <a:lnTo>
                      <a:pt x="274" y="20"/>
                    </a:lnTo>
                    <a:lnTo>
                      <a:pt x="258" y="34"/>
                    </a:lnTo>
                    <a:lnTo>
                      <a:pt x="243" y="51"/>
                    </a:lnTo>
                    <a:lnTo>
                      <a:pt x="232" y="72"/>
                    </a:lnTo>
                    <a:lnTo>
                      <a:pt x="225" y="93"/>
                    </a:lnTo>
                    <a:lnTo>
                      <a:pt x="223" y="116"/>
                    </a:lnTo>
                    <a:lnTo>
                      <a:pt x="224" y="134"/>
                    </a:lnTo>
                    <a:lnTo>
                      <a:pt x="228" y="151"/>
                    </a:lnTo>
                    <a:lnTo>
                      <a:pt x="235" y="166"/>
                    </a:lnTo>
                    <a:lnTo>
                      <a:pt x="243" y="181"/>
                    </a:lnTo>
                    <a:lnTo>
                      <a:pt x="253" y="194"/>
                    </a:lnTo>
                    <a:lnTo>
                      <a:pt x="265" y="205"/>
                    </a:lnTo>
                    <a:lnTo>
                      <a:pt x="278" y="214"/>
                    </a:lnTo>
                    <a:lnTo>
                      <a:pt x="293" y="222"/>
                    </a:lnTo>
                    <a:lnTo>
                      <a:pt x="295" y="225"/>
                    </a:lnTo>
                    <a:lnTo>
                      <a:pt x="296" y="227"/>
                    </a:lnTo>
                    <a:lnTo>
                      <a:pt x="296" y="228"/>
                    </a:lnTo>
                    <a:lnTo>
                      <a:pt x="297" y="230"/>
                    </a:lnTo>
                    <a:lnTo>
                      <a:pt x="281" y="233"/>
                    </a:lnTo>
                    <a:lnTo>
                      <a:pt x="265" y="236"/>
                    </a:lnTo>
                    <a:lnTo>
                      <a:pt x="250" y="241"/>
                    </a:lnTo>
                    <a:lnTo>
                      <a:pt x="233" y="245"/>
                    </a:lnTo>
                    <a:lnTo>
                      <a:pt x="218" y="250"/>
                    </a:lnTo>
                    <a:lnTo>
                      <a:pt x="205" y="257"/>
                    </a:lnTo>
                    <a:lnTo>
                      <a:pt x="190" y="264"/>
                    </a:lnTo>
                    <a:lnTo>
                      <a:pt x="176" y="271"/>
                    </a:lnTo>
                    <a:lnTo>
                      <a:pt x="162" y="251"/>
                    </a:lnTo>
                    <a:lnTo>
                      <a:pt x="171" y="244"/>
                    </a:lnTo>
                    <a:lnTo>
                      <a:pt x="172" y="243"/>
                    </a:lnTo>
                    <a:lnTo>
                      <a:pt x="175" y="241"/>
                    </a:lnTo>
                    <a:lnTo>
                      <a:pt x="176" y="240"/>
                    </a:lnTo>
                    <a:lnTo>
                      <a:pt x="176" y="237"/>
                    </a:lnTo>
                    <a:lnTo>
                      <a:pt x="176" y="235"/>
                    </a:lnTo>
                    <a:lnTo>
                      <a:pt x="176" y="233"/>
                    </a:lnTo>
                    <a:lnTo>
                      <a:pt x="175" y="230"/>
                    </a:lnTo>
                    <a:lnTo>
                      <a:pt x="174" y="228"/>
                    </a:lnTo>
                    <a:lnTo>
                      <a:pt x="130" y="164"/>
                    </a:lnTo>
                    <a:lnTo>
                      <a:pt x="126" y="160"/>
                    </a:lnTo>
                    <a:lnTo>
                      <a:pt x="122" y="159"/>
                    </a:lnTo>
                    <a:lnTo>
                      <a:pt x="117" y="159"/>
                    </a:lnTo>
                    <a:lnTo>
                      <a:pt x="113" y="161"/>
                    </a:lnTo>
                    <a:lnTo>
                      <a:pt x="18" y="227"/>
                    </a:lnTo>
                    <a:lnTo>
                      <a:pt x="16" y="230"/>
                    </a:lnTo>
                    <a:lnTo>
                      <a:pt x="13" y="234"/>
                    </a:lnTo>
                    <a:lnTo>
                      <a:pt x="13" y="239"/>
                    </a:lnTo>
                    <a:lnTo>
                      <a:pt x="16" y="243"/>
                    </a:lnTo>
                    <a:lnTo>
                      <a:pt x="60" y="308"/>
                    </a:lnTo>
                    <a:lnTo>
                      <a:pt x="62" y="309"/>
                    </a:lnTo>
                    <a:lnTo>
                      <a:pt x="63" y="310"/>
                    </a:lnTo>
                    <a:lnTo>
                      <a:pt x="65" y="311"/>
                    </a:lnTo>
                    <a:lnTo>
                      <a:pt x="68" y="312"/>
                    </a:lnTo>
                    <a:lnTo>
                      <a:pt x="70" y="312"/>
                    </a:lnTo>
                    <a:lnTo>
                      <a:pt x="72" y="312"/>
                    </a:lnTo>
                    <a:lnTo>
                      <a:pt x="74" y="311"/>
                    </a:lnTo>
                    <a:lnTo>
                      <a:pt x="77" y="310"/>
                    </a:lnTo>
                    <a:lnTo>
                      <a:pt x="83" y="305"/>
                    </a:lnTo>
                    <a:lnTo>
                      <a:pt x="99" y="328"/>
                    </a:lnTo>
                    <a:lnTo>
                      <a:pt x="77" y="353"/>
                    </a:lnTo>
                    <a:lnTo>
                      <a:pt x="57" y="378"/>
                    </a:lnTo>
                    <a:lnTo>
                      <a:pt x="40" y="407"/>
                    </a:lnTo>
                    <a:lnTo>
                      <a:pt x="26" y="435"/>
                    </a:lnTo>
                    <a:lnTo>
                      <a:pt x="15" y="468"/>
                    </a:lnTo>
                    <a:lnTo>
                      <a:pt x="7" y="500"/>
                    </a:lnTo>
                    <a:lnTo>
                      <a:pt x="2" y="533"/>
                    </a:lnTo>
                    <a:lnTo>
                      <a:pt x="0" y="568"/>
                    </a:lnTo>
                    <a:lnTo>
                      <a:pt x="2" y="602"/>
                    </a:lnTo>
                    <a:lnTo>
                      <a:pt x="7" y="636"/>
                    </a:lnTo>
                    <a:lnTo>
                      <a:pt x="15" y="669"/>
                    </a:lnTo>
                    <a:lnTo>
                      <a:pt x="26" y="700"/>
                    </a:lnTo>
                    <a:lnTo>
                      <a:pt x="41" y="730"/>
                    </a:lnTo>
                    <a:lnTo>
                      <a:pt x="57" y="758"/>
                    </a:lnTo>
                    <a:lnTo>
                      <a:pt x="77" y="784"/>
                    </a:lnTo>
                    <a:lnTo>
                      <a:pt x="99" y="809"/>
                    </a:lnTo>
                    <a:lnTo>
                      <a:pt x="123" y="830"/>
                    </a:lnTo>
                    <a:lnTo>
                      <a:pt x="149" y="850"/>
                    </a:lnTo>
                    <a:lnTo>
                      <a:pt x="177" y="866"/>
                    </a:lnTo>
                    <a:lnTo>
                      <a:pt x="207" y="881"/>
                    </a:lnTo>
                    <a:lnTo>
                      <a:pt x="238" y="893"/>
                    </a:lnTo>
                    <a:lnTo>
                      <a:pt x="271" y="901"/>
                    </a:lnTo>
                    <a:lnTo>
                      <a:pt x="305" y="905"/>
                    </a:lnTo>
                    <a:lnTo>
                      <a:pt x="339" y="908"/>
                    </a:lnTo>
                    <a:lnTo>
                      <a:pt x="374" y="905"/>
                    </a:lnTo>
                    <a:lnTo>
                      <a:pt x="407" y="901"/>
                    </a:lnTo>
                    <a:lnTo>
                      <a:pt x="441" y="893"/>
                    </a:lnTo>
                    <a:lnTo>
                      <a:pt x="472" y="881"/>
                    </a:lnTo>
                    <a:lnTo>
                      <a:pt x="502" y="866"/>
                    </a:lnTo>
                    <a:lnTo>
                      <a:pt x="530" y="850"/>
                    </a:lnTo>
                    <a:lnTo>
                      <a:pt x="556" y="830"/>
                    </a:lnTo>
                    <a:lnTo>
                      <a:pt x="580" y="809"/>
                    </a:lnTo>
                    <a:lnTo>
                      <a:pt x="602" y="784"/>
                    </a:lnTo>
                    <a:lnTo>
                      <a:pt x="622" y="758"/>
                    </a:lnTo>
                    <a:lnTo>
                      <a:pt x="638" y="730"/>
                    </a:lnTo>
                    <a:lnTo>
                      <a:pt x="653" y="700"/>
                    </a:lnTo>
                    <a:lnTo>
                      <a:pt x="664" y="669"/>
                    </a:lnTo>
                    <a:lnTo>
                      <a:pt x="672" y="636"/>
                    </a:lnTo>
                    <a:lnTo>
                      <a:pt x="677" y="602"/>
                    </a:lnTo>
                    <a:lnTo>
                      <a:pt x="679" y="568"/>
                    </a:lnTo>
                    <a:lnTo>
                      <a:pt x="677" y="533"/>
                    </a:lnTo>
                    <a:lnTo>
                      <a:pt x="672" y="499"/>
                    </a:lnTo>
                    <a:lnTo>
                      <a:pt x="664" y="467"/>
                    </a:lnTo>
                    <a:lnTo>
                      <a:pt x="653" y="435"/>
                    </a:lnTo>
                    <a:lnTo>
                      <a:pt x="638" y="405"/>
                    </a:lnTo>
                    <a:lnTo>
                      <a:pt x="621" y="377"/>
                    </a:lnTo>
                    <a:lnTo>
                      <a:pt x="601" y="351"/>
                    </a:lnTo>
                    <a:lnTo>
                      <a:pt x="579" y="327"/>
                    </a:lnTo>
                    <a:close/>
                    <a:moveTo>
                      <a:pt x="560" y="188"/>
                    </a:moveTo>
                    <a:lnTo>
                      <a:pt x="566" y="192"/>
                    </a:lnTo>
                    <a:lnTo>
                      <a:pt x="576" y="198"/>
                    </a:lnTo>
                    <a:lnTo>
                      <a:pt x="586" y="205"/>
                    </a:lnTo>
                    <a:lnTo>
                      <a:pt x="598" y="213"/>
                    </a:lnTo>
                    <a:lnTo>
                      <a:pt x="608" y="221"/>
                    </a:lnTo>
                    <a:lnTo>
                      <a:pt x="618" y="228"/>
                    </a:lnTo>
                    <a:lnTo>
                      <a:pt x="627" y="235"/>
                    </a:lnTo>
                    <a:lnTo>
                      <a:pt x="634" y="240"/>
                    </a:lnTo>
                    <a:lnTo>
                      <a:pt x="627" y="250"/>
                    </a:lnTo>
                    <a:lnTo>
                      <a:pt x="619" y="262"/>
                    </a:lnTo>
                    <a:lnTo>
                      <a:pt x="610" y="273"/>
                    </a:lnTo>
                    <a:lnTo>
                      <a:pt x="603" y="283"/>
                    </a:lnTo>
                    <a:lnTo>
                      <a:pt x="603" y="283"/>
                    </a:lnTo>
                    <a:lnTo>
                      <a:pt x="603" y="282"/>
                    </a:lnTo>
                    <a:lnTo>
                      <a:pt x="602" y="282"/>
                    </a:lnTo>
                    <a:lnTo>
                      <a:pt x="602" y="282"/>
                    </a:lnTo>
                    <a:lnTo>
                      <a:pt x="595" y="278"/>
                    </a:lnTo>
                    <a:lnTo>
                      <a:pt x="587" y="272"/>
                    </a:lnTo>
                    <a:lnTo>
                      <a:pt x="579" y="266"/>
                    </a:lnTo>
                    <a:lnTo>
                      <a:pt x="569" y="259"/>
                    </a:lnTo>
                    <a:lnTo>
                      <a:pt x="560" y="252"/>
                    </a:lnTo>
                    <a:lnTo>
                      <a:pt x="550" y="245"/>
                    </a:lnTo>
                    <a:lnTo>
                      <a:pt x="541" y="240"/>
                    </a:lnTo>
                    <a:lnTo>
                      <a:pt x="534" y="235"/>
                    </a:lnTo>
                    <a:lnTo>
                      <a:pt x="533" y="234"/>
                    </a:lnTo>
                    <a:lnTo>
                      <a:pt x="532" y="233"/>
                    </a:lnTo>
                    <a:lnTo>
                      <a:pt x="531" y="233"/>
                    </a:lnTo>
                    <a:lnTo>
                      <a:pt x="530" y="232"/>
                    </a:lnTo>
                    <a:lnTo>
                      <a:pt x="536" y="221"/>
                    </a:lnTo>
                    <a:lnTo>
                      <a:pt x="545" y="210"/>
                    </a:lnTo>
                    <a:lnTo>
                      <a:pt x="553" y="198"/>
                    </a:lnTo>
                    <a:lnTo>
                      <a:pt x="560" y="188"/>
                    </a:lnTo>
                    <a:close/>
                    <a:moveTo>
                      <a:pt x="534" y="265"/>
                    </a:moveTo>
                    <a:lnTo>
                      <a:pt x="573" y="293"/>
                    </a:lnTo>
                    <a:lnTo>
                      <a:pt x="571" y="296"/>
                    </a:lnTo>
                    <a:lnTo>
                      <a:pt x="569" y="300"/>
                    </a:lnTo>
                    <a:lnTo>
                      <a:pt x="566" y="303"/>
                    </a:lnTo>
                    <a:lnTo>
                      <a:pt x="563" y="306"/>
                    </a:lnTo>
                    <a:lnTo>
                      <a:pt x="558" y="304"/>
                    </a:lnTo>
                    <a:lnTo>
                      <a:pt x="554" y="301"/>
                    </a:lnTo>
                    <a:lnTo>
                      <a:pt x="549" y="297"/>
                    </a:lnTo>
                    <a:lnTo>
                      <a:pt x="543" y="293"/>
                    </a:lnTo>
                    <a:lnTo>
                      <a:pt x="539" y="289"/>
                    </a:lnTo>
                    <a:lnTo>
                      <a:pt x="533" y="286"/>
                    </a:lnTo>
                    <a:lnTo>
                      <a:pt x="528" y="282"/>
                    </a:lnTo>
                    <a:lnTo>
                      <a:pt x="524" y="280"/>
                    </a:lnTo>
                    <a:lnTo>
                      <a:pt x="527" y="275"/>
                    </a:lnTo>
                    <a:lnTo>
                      <a:pt x="530" y="272"/>
                    </a:lnTo>
                    <a:lnTo>
                      <a:pt x="532" y="268"/>
                    </a:lnTo>
                    <a:lnTo>
                      <a:pt x="534" y="265"/>
                    </a:lnTo>
                    <a:close/>
                    <a:moveTo>
                      <a:pt x="291" y="204"/>
                    </a:moveTo>
                    <a:lnTo>
                      <a:pt x="280" y="197"/>
                    </a:lnTo>
                    <a:lnTo>
                      <a:pt x="270" y="188"/>
                    </a:lnTo>
                    <a:lnTo>
                      <a:pt x="261" y="179"/>
                    </a:lnTo>
                    <a:lnTo>
                      <a:pt x="253" y="168"/>
                    </a:lnTo>
                    <a:lnTo>
                      <a:pt x="247" y="157"/>
                    </a:lnTo>
                    <a:lnTo>
                      <a:pt x="243" y="144"/>
                    </a:lnTo>
                    <a:lnTo>
                      <a:pt x="240" y="130"/>
                    </a:lnTo>
                    <a:lnTo>
                      <a:pt x="239" y="116"/>
                    </a:lnTo>
                    <a:lnTo>
                      <a:pt x="242" y="96"/>
                    </a:lnTo>
                    <a:lnTo>
                      <a:pt x="247" y="77"/>
                    </a:lnTo>
                    <a:lnTo>
                      <a:pt x="257" y="60"/>
                    </a:lnTo>
                    <a:lnTo>
                      <a:pt x="269" y="45"/>
                    </a:lnTo>
                    <a:lnTo>
                      <a:pt x="283" y="34"/>
                    </a:lnTo>
                    <a:lnTo>
                      <a:pt x="300" y="24"/>
                    </a:lnTo>
                    <a:lnTo>
                      <a:pt x="319" y="19"/>
                    </a:lnTo>
                    <a:lnTo>
                      <a:pt x="339" y="16"/>
                    </a:lnTo>
                    <a:lnTo>
                      <a:pt x="360" y="19"/>
                    </a:lnTo>
                    <a:lnTo>
                      <a:pt x="379" y="24"/>
                    </a:lnTo>
                    <a:lnTo>
                      <a:pt x="396" y="34"/>
                    </a:lnTo>
                    <a:lnTo>
                      <a:pt x="411" y="45"/>
                    </a:lnTo>
                    <a:lnTo>
                      <a:pt x="422" y="60"/>
                    </a:lnTo>
                    <a:lnTo>
                      <a:pt x="432" y="77"/>
                    </a:lnTo>
                    <a:lnTo>
                      <a:pt x="437" y="96"/>
                    </a:lnTo>
                    <a:lnTo>
                      <a:pt x="440" y="116"/>
                    </a:lnTo>
                    <a:lnTo>
                      <a:pt x="439" y="130"/>
                    </a:lnTo>
                    <a:lnTo>
                      <a:pt x="436" y="144"/>
                    </a:lnTo>
                    <a:lnTo>
                      <a:pt x="432" y="157"/>
                    </a:lnTo>
                    <a:lnTo>
                      <a:pt x="425" y="168"/>
                    </a:lnTo>
                    <a:lnTo>
                      <a:pt x="417" y="179"/>
                    </a:lnTo>
                    <a:lnTo>
                      <a:pt x="409" y="188"/>
                    </a:lnTo>
                    <a:lnTo>
                      <a:pt x="398" y="197"/>
                    </a:lnTo>
                    <a:lnTo>
                      <a:pt x="387" y="204"/>
                    </a:lnTo>
                    <a:lnTo>
                      <a:pt x="387" y="199"/>
                    </a:lnTo>
                    <a:lnTo>
                      <a:pt x="386" y="196"/>
                    </a:lnTo>
                    <a:lnTo>
                      <a:pt x="384" y="191"/>
                    </a:lnTo>
                    <a:lnTo>
                      <a:pt x="383" y="188"/>
                    </a:lnTo>
                    <a:lnTo>
                      <a:pt x="392" y="182"/>
                    </a:lnTo>
                    <a:lnTo>
                      <a:pt x="399" y="174"/>
                    </a:lnTo>
                    <a:lnTo>
                      <a:pt x="406" y="167"/>
                    </a:lnTo>
                    <a:lnTo>
                      <a:pt x="412" y="158"/>
                    </a:lnTo>
                    <a:lnTo>
                      <a:pt x="417" y="149"/>
                    </a:lnTo>
                    <a:lnTo>
                      <a:pt x="420" y="138"/>
                    </a:lnTo>
                    <a:lnTo>
                      <a:pt x="422" y="128"/>
                    </a:lnTo>
                    <a:lnTo>
                      <a:pt x="424" y="116"/>
                    </a:lnTo>
                    <a:lnTo>
                      <a:pt x="422" y="99"/>
                    </a:lnTo>
                    <a:lnTo>
                      <a:pt x="417" y="84"/>
                    </a:lnTo>
                    <a:lnTo>
                      <a:pt x="409" y="69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9"/>
                    </a:lnTo>
                    <a:lnTo>
                      <a:pt x="357" y="34"/>
                    </a:lnTo>
                    <a:lnTo>
                      <a:pt x="339" y="32"/>
                    </a:lnTo>
                    <a:lnTo>
                      <a:pt x="322" y="34"/>
                    </a:lnTo>
                    <a:lnTo>
                      <a:pt x="307" y="39"/>
                    </a:lnTo>
                    <a:lnTo>
                      <a:pt x="292" y="47"/>
                    </a:lnTo>
                    <a:lnTo>
                      <a:pt x="281" y="57"/>
                    </a:lnTo>
                    <a:lnTo>
                      <a:pt x="270" y="69"/>
                    </a:lnTo>
                    <a:lnTo>
                      <a:pt x="262" y="84"/>
                    </a:lnTo>
                    <a:lnTo>
                      <a:pt x="257" y="99"/>
                    </a:lnTo>
                    <a:lnTo>
                      <a:pt x="255" y="116"/>
                    </a:lnTo>
                    <a:lnTo>
                      <a:pt x="257" y="128"/>
                    </a:lnTo>
                    <a:lnTo>
                      <a:pt x="259" y="138"/>
                    </a:lnTo>
                    <a:lnTo>
                      <a:pt x="262" y="149"/>
                    </a:lnTo>
                    <a:lnTo>
                      <a:pt x="267" y="158"/>
                    </a:lnTo>
                    <a:lnTo>
                      <a:pt x="273" y="167"/>
                    </a:lnTo>
                    <a:lnTo>
                      <a:pt x="280" y="174"/>
                    </a:lnTo>
                    <a:lnTo>
                      <a:pt x="286" y="182"/>
                    </a:lnTo>
                    <a:lnTo>
                      <a:pt x="296" y="188"/>
                    </a:lnTo>
                    <a:lnTo>
                      <a:pt x="295" y="191"/>
                    </a:lnTo>
                    <a:lnTo>
                      <a:pt x="293" y="196"/>
                    </a:lnTo>
                    <a:lnTo>
                      <a:pt x="292" y="199"/>
                    </a:lnTo>
                    <a:lnTo>
                      <a:pt x="291" y="204"/>
                    </a:lnTo>
                    <a:close/>
                    <a:moveTo>
                      <a:pt x="271" y="116"/>
                    </a:moveTo>
                    <a:lnTo>
                      <a:pt x="273" y="103"/>
                    </a:lnTo>
                    <a:lnTo>
                      <a:pt x="277" y="90"/>
                    </a:lnTo>
                    <a:lnTo>
                      <a:pt x="283" y="78"/>
                    </a:lnTo>
                    <a:lnTo>
                      <a:pt x="291" y="68"/>
                    </a:lnTo>
                    <a:lnTo>
                      <a:pt x="301" y="60"/>
                    </a:lnTo>
                    <a:lnTo>
                      <a:pt x="313" y="54"/>
                    </a:lnTo>
                    <a:lnTo>
                      <a:pt x="326" y="50"/>
                    </a:lnTo>
                    <a:lnTo>
                      <a:pt x="339" y="49"/>
                    </a:lnTo>
                    <a:lnTo>
                      <a:pt x="353" y="50"/>
                    </a:lnTo>
                    <a:lnTo>
                      <a:pt x="366" y="54"/>
                    </a:lnTo>
                    <a:lnTo>
                      <a:pt x="377" y="60"/>
                    </a:lnTo>
                    <a:lnTo>
                      <a:pt x="388" y="68"/>
                    </a:lnTo>
                    <a:lnTo>
                      <a:pt x="396" y="78"/>
                    </a:lnTo>
                    <a:lnTo>
                      <a:pt x="402" y="90"/>
                    </a:lnTo>
                    <a:lnTo>
                      <a:pt x="406" y="103"/>
                    </a:lnTo>
                    <a:lnTo>
                      <a:pt x="407" y="116"/>
                    </a:lnTo>
                    <a:lnTo>
                      <a:pt x="405" y="135"/>
                    </a:lnTo>
                    <a:lnTo>
                      <a:pt x="398" y="151"/>
                    </a:lnTo>
                    <a:lnTo>
                      <a:pt x="388" y="164"/>
                    </a:lnTo>
                    <a:lnTo>
                      <a:pt x="374" y="175"/>
                    </a:lnTo>
                    <a:lnTo>
                      <a:pt x="371" y="172"/>
                    </a:lnTo>
                    <a:lnTo>
                      <a:pt x="367" y="169"/>
                    </a:lnTo>
                    <a:lnTo>
                      <a:pt x="363" y="166"/>
                    </a:lnTo>
                    <a:lnTo>
                      <a:pt x="359" y="164"/>
                    </a:lnTo>
                    <a:lnTo>
                      <a:pt x="354" y="163"/>
                    </a:lnTo>
                    <a:lnTo>
                      <a:pt x="350" y="161"/>
                    </a:lnTo>
                    <a:lnTo>
                      <a:pt x="344" y="160"/>
                    </a:lnTo>
                    <a:lnTo>
                      <a:pt x="339" y="160"/>
                    </a:lnTo>
                    <a:lnTo>
                      <a:pt x="335" y="160"/>
                    </a:lnTo>
                    <a:lnTo>
                      <a:pt x="329" y="161"/>
                    </a:lnTo>
                    <a:lnTo>
                      <a:pt x="324" y="163"/>
                    </a:lnTo>
                    <a:lnTo>
                      <a:pt x="321" y="164"/>
                    </a:lnTo>
                    <a:lnTo>
                      <a:pt x="316" y="166"/>
                    </a:lnTo>
                    <a:lnTo>
                      <a:pt x="312" y="169"/>
                    </a:lnTo>
                    <a:lnTo>
                      <a:pt x="308" y="172"/>
                    </a:lnTo>
                    <a:lnTo>
                      <a:pt x="305" y="175"/>
                    </a:lnTo>
                    <a:lnTo>
                      <a:pt x="291" y="164"/>
                    </a:lnTo>
                    <a:lnTo>
                      <a:pt x="281" y="151"/>
                    </a:lnTo>
                    <a:lnTo>
                      <a:pt x="274" y="135"/>
                    </a:lnTo>
                    <a:lnTo>
                      <a:pt x="271" y="116"/>
                    </a:lnTo>
                    <a:close/>
                    <a:moveTo>
                      <a:pt x="364" y="209"/>
                    </a:moveTo>
                    <a:lnTo>
                      <a:pt x="364" y="210"/>
                    </a:lnTo>
                    <a:lnTo>
                      <a:pt x="364" y="211"/>
                    </a:lnTo>
                    <a:lnTo>
                      <a:pt x="364" y="212"/>
                    </a:lnTo>
                    <a:lnTo>
                      <a:pt x="363" y="213"/>
                    </a:lnTo>
                    <a:lnTo>
                      <a:pt x="361" y="218"/>
                    </a:lnTo>
                    <a:lnTo>
                      <a:pt x="359" y="222"/>
                    </a:lnTo>
                    <a:lnTo>
                      <a:pt x="356" y="226"/>
                    </a:lnTo>
                    <a:lnTo>
                      <a:pt x="352" y="228"/>
                    </a:lnTo>
                    <a:lnTo>
                      <a:pt x="350" y="229"/>
                    </a:lnTo>
                    <a:lnTo>
                      <a:pt x="346" y="232"/>
                    </a:lnTo>
                    <a:lnTo>
                      <a:pt x="343" y="233"/>
                    </a:lnTo>
                    <a:lnTo>
                      <a:pt x="339" y="233"/>
                    </a:lnTo>
                    <a:lnTo>
                      <a:pt x="336" y="233"/>
                    </a:lnTo>
                    <a:lnTo>
                      <a:pt x="333" y="232"/>
                    </a:lnTo>
                    <a:lnTo>
                      <a:pt x="329" y="229"/>
                    </a:lnTo>
                    <a:lnTo>
                      <a:pt x="327" y="228"/>
                    </a:lnTo>
                    <a:lnTo>
                      <a:pt x="323" y="226"/>
                    </a:lnTo>
                    <a:lnTo>
                      <a:pt x="320" y="222"/>
                    </a:lnTo>
                    <a:lnTo>
                      <a:pt x="318" y="218"/>
                    </a:lnTo>
                    <a:lnTo>
                      <a:pt x="316" y="213"/>
                    </a:lnTo>
                    <a:lnTo>
                      <a:pt x="315" y="212"/>
                    </a:lnTo>
                    <a:lnTo>
                      <a:pt x="315" y="211"/>
                    </a:lnTo>
                    <a:lnTo>
                      <a:pt x="315" y="210"/>
                    </a:lnTo>
                    <a:lnTo>
                      <a:pt x="315" y="209"/>
                    </a:lnTo>
                    <a:lnTo>
                      <a:pt x="315" y="205"/>
                    </a:lnTo>
                    <a:lnTo>
                      <a:pt x="316" y="203"/>
                    </a:lnTo>
                    <a:lnTo>
                      <a:pt x="316" y="199"/>
                    </a:lnTo>
                    <a:lnTo>
                      <a:pt x="318" y="197"/>
                    </a:lnTo>
                    <a:lnTo>
                      <a:pt x="322" y="192"/>
                    </a:lnTo>
                    <a:lnTo>
                      <a:pt x="327" y="188"/>
                    </a:lnTo>
                    <a:lnTo>
                      <a:pt x="333" y="186"/>
                    </a:lnTo>
                    <a:lnTo>
                      <a:pt x="339" y="184"/>
                    </a:lnTo>
                    <a:lnTo>
                      <a:pt x="346" y="186"/>
                    </a:lnTo>
                    <a:lnTo>
                      <a:pt x="352" y="188"/>
                    </a:lnTo>
                    <a:lnTo>
                      <a:pt x="357" y="192"/>
                    </a:lnTo>
                    <a:lnTo>
                      <a:pt x="360" y="197"/>
                    </a:lnTo>
                    <a:lnTo>
                      <a:pt x="361" y="199"/>
                    </a:lnTo>
                    <a:lnTo>
                      <a:pt x="363" y="203"/>
                    </a:lnTo>
                    <a:lnTo>
                      <a:pt x="364" y="205"/>
                    </a:lnTo>
                    <a:lnTo>
                      <a:pt x="364" y="209"/>
                    </a:lnTo>
                    <a:close/>
                    <a:moveTo>
                      <a:pt x="74" y="282"/>
                    </a:moveTo>
                    <a:lnTo>
                      <a:pt x="74" y="282"/>
                    </a:lnTo>
                    <a:lnTo>
                      <a:pt x="74" y="282"/>
                    </a:lnTo>
                    <a:lnTo>
                      <a:pt x="73" y="283"/>
                    </a:lnTo>
                    <a:lnTo>
                      <a:pt x="73" y="283"/>
                    </a:lnTo>
                    <a:lnTo>
                      <a:pt x="66" y="273"/>
                    </a:lnTo>
                    <a:lnTo>
                      <a:pt x="58" y="262"/>
                    </a:lnTo>
                    <a:lnTo>
                      <a:pt x="49" y="250"/>
                    </a:lnTo>
                    <a:lnTo>
                      <a:pt x="42" y="240"/>
                    </a:lnTo>
                    <a:lnTo>
                      <a:pt x="49" y="235"/>
                    </a:lnTo>
                    <a:lnTo>
                      <a:pt x="58" y="228"/>
                    </a:lnTo>
                    <a:lnTo>
                      <a:pt x="69" y="221"/>
                    </a:lnTo>
                    <a:lnTo>
                      <a:pt x="80" y="213"/>
                    </a:lnTo>
                    <a:lnTo>
                      <a:pt x="91" y="205"/>
                    </a:lnTo>
                    <a:lnTo>
                      <a:pt x="101" y="198"/>
                    </a:lnTo>
                    <a:lnTo>
                      <a:pt x="110" y="192"/>
                    </a:lnTo>
                    <a:lnTo>
                      <a:pt x="117" y="188"/>
                    </a:lnTo>
                    <a:lnTo>
                      <a:pt x="124" y="198"/>
                    </a:lnTo>
                    <a:lnTo>
                      <a:pt x="132" y="210"/>
                    </a:lnTo>
                    <a:lnTo>
                      <a:pt x="140" y="221"/>
                    </a:lnTo>
                    <a:lnTo>
                      <a:pt x="147" y="232"/>
                    </a:lnTo>
                    <a:lnTo>
                      <a:pt x="146" y="233"/>
                    </a:lnTo>
                    <a:lnTo>
                      <a:pt x="145" y="233"/>
                    </a:lnTo>
                    <a:lnTo>
                      <a:pt x="144" y="234"/>
                    </a:lnTo>
                    <a:lnTo>
                      <a:pt x="142" y="235"/>
                    </a:lnTo>
                    <a:lnTo>
                      <a:pt x="136" y="240"/>
                    </a:lnTo>
                    <a:lnTo>
                      <a:pt x="126" y="245"/>
                    </a:lnTo>
                    <a:lnTo>
                      <a:pt x="117" y="252"/>
                    </a:lnTo>
                    <a:lnTo>
                      <a:pt x="108" y="259"/>
                    </a:lnTo>
                    <a:lnTo>
                      <a:pt x="98" y="266"/>
                    </a:lnTo>
                    <a:lnTo>
                      <a:pt x="89" y="272"/>
                    </a:lnTo>
                    <a:lnTo>
                      <a:pt x="81" y="278"/>
                    </a:lnTo>
                    <a:lnTo>
                      <a:pt x="74" y="282"/>
                    </a:lnTo>
                    <a:close/>
                    <a:moveTo>
                      <a:pt x="153" y="280"/>
                    </a:moveTo>
                    <a:lnTo>
                      <a:pt x="148" y="282"/>
                    </a:lnTo>
                    <a:lnTo>
                      <a:pt x="144" y="286"/>
                    </a:lnTo>
                    <a:lnTo>
                      <a:pt x="138" y="289"/>
                    </a:lnTo>
                    <a:lnTo>
                      <a:pt x="133" y="293"/>
                    </a:lnTo>
                    <a:lnTo>
                      <a:pt x="127" y="297"/>
                    </a:lnTo>
                    <a:lnTo>
                      <a:pt x="123" y="301"/>
                    </a:lnTo>
                    <a:lnTo>
                      <a:pt x="118" y="304"/>
                    </a:lnTo>
                    <a:lnTo>
                      <a:pt x="114" y="306"/>
                    </a:lnTo>
                    <a:lnTo>
                      <a:pt x="110" y="303"/>
                    </a:lnTo>
                    <a:lnTo>
                      <a:pt x="108" y="300"/>
                    </a:lnTo>
                    <a:lnTo>
                      <a:pt x="106" y="296"/>
                    </a:lnTo>
                    <a:lnTo>
                      <a:pt x="103" y="293"/>
                    </a:lnTo>
                    <a:lnTo>
                      <a:pt x="142" y="265"/>
                    </a:lnTo>
                    <a:lnTo>
                      <a:pt x="145" y="268"/>
                    </a:lnTo>
                    <a:lnTo>
                      <a:pt x="147" y="272"/>
                    </a:lnTo>
                    <a:lnTo>
                      <a:pt x="149" y="275"/>
                    </a:lnTo>
                    <a:lnTo>
                      <a:pt x="153" y="280"/>
                    </a:lnTo>
                    <a:close/>
                    <a:moveTo>
                      <a:pt x="339" y="876"/>
                    </a:moveTo>
                    <a:lnTo>
                      <a:pt x="308" y="875"/>
                    </a:lnTo>
                    <a:lnTo>
                      <a:pt x="277" y="871"/>
                    </a:lnTo>
                    <a:lnTo>
                      <a:pt x="247" y="863"/>
                    </a:lnTo>
                    <a:lnTo>
                      <a:pt x="220" y="852"/>
                    </a:lnTo>
                    <a:lnTo>
                      <a:pt x="192" y="840"/>
                    </a:lnTo>
                    <a:lnTo>
                      <a:pt x="167" y="823"/>
                    </a:lnTo>
                    <a:lnTo>
                      <a:pt x="144" y="806"/>
                    </a:lnTo>
                    <a:lnTo>
                      <a:pt x="122" y="785"/>
                    </a:lnTo>
                    <a:lnTo>
                      <a:pt x="102" y="764"/>
                    </a:lnTo>
                    <a:lnTo>
                      <a:pt x="84" y="741"/>
                    </a:lnTo>
                    <a:lnTo>
                      <a:pt x="69" y="715"/>
                    </a:lnTo>
                    <a:lnTo>
                      <a:pt x="56" y="688"/>
                    </a:lnTo>
                    <a:lnTo>
                      <a:pt x="46" y="660"/>
                    </a:lnTo>
                    <a:lnTo>
                      <a:pt x="38" y="630"/>
                    </a:lnTo>
                    <a:lnTo>
                      <a:pt x="33" y="599"/>
                    </a:lnTo>
                    <a:lnTo>
                      <a:pt x="32" y="568"/>
                    </a:lnTo>
                    <a:lnTo>
                      <a:pt x="33" y="537"/>
                    </a:lnTo>
                    <a:lnTo>
                      <a:pt x="38" y="506"/>
                    </a:lnTo>
                    <a:lnTo>
                      <a:pt x="46" y="477"/>
                    </a:lnTo>
                    <a:lnTo>
                      <a:pt x="56" y="448"/>
                    </a:lnTo>
                    <a:lnTo>
                      <a:pt x="69" y="422"/>
                    </a:lnTo>
                    <a:lnTo>
                      <a:pt x="84" y="396"/>
                    </a:lnTo>
                    <a:lnTo>
                      <a:pt x="102" y="372"/>
                    </a:lnTo>
                    <a:lnTo>
                      <a:pt x="122" y="350"/>
                    </a:lnTo>
                    <a:lnTo>
                      <a:pt x="144" y="331"/>
                    </a:lnTo>
                    <a:lnTo>
                      <a:pt x="167" y="313"/>
                    </a:lnTo>
                    <a:lnTo>
                      <a:pt x="192" y="297"/>
                    </a:lnTo>
                    <a:lnTo>
                      <a:pt x="220" y="285"/>
                    </a:lnTo>
                    <a:lnTo>
                      <a:pt x="247" y="274"/>
                    </a:lnTo>
                    <a:lnTo>
                      <a:pt x="277" y="266"/>
                    </a:lnTo>
                    <a:lnTo>
                      <a:pt x="308" y="262"/>
                    </a:lnTo>
                    <a:lnTo>
                      <a:pt x="339" y="260"/>
                    </a:lnTo>
                    <a:lnTo>
                      <a:pt x="371" y="262"/>
                    </a:lnTo>
                    <a:lnTo>
                      <a:pt x="402" y="266"/>
                    </a:lnTo>
                    <a:lnTo>
                      <a:pt x="430" y="274"/>
                    </a:lnTo>
                    <a:lnTo>
                      <a:pt x="459" y="285"/>
                    </a:lnTo>
                    <a:lnTo>
                      <a:pt x="486" y="297"/>
                    </a:lnTo>
                    <a:lnTo>
                      <a:pt x="511" y="313"/>
                    </a:lnTo>
                    <a:lnTo>
                      <a:pt x="535" y="331"/>
                    </a:lnTo>
                    <a:lnTo>
                      <a:pt x="557" y="350"/>
                    </a:lnTo>
                    <a:lnTo>
                      <a:pt x="577" y="372"/>
                    </a:lnTo>
                    <a:lnTo>
                      <a:pt x="594" y="396"/>
                    </a:lnTo>
                    <a:lnTo>
                      <a:pt x="610" y="422"/>
                    </a:lnTo>
                    <a:lnTo>
                      <a:pt x="623" y="448"/>
                    </a:lnTo>
                    <a:lnTo>
                      <a:pt x="633" y="477"/>
                    </a:lnTo>
                    <a:lnTo>
                      <a:pt x="641" y="506"/>
                    </a:lnTo>
                    <a:lnTo>
                      <a:pt x="646" y="537"/>
                    </a:lnTo>
                    <a:lnTo>
                      <a:pt x="647" y="568"/>
                    </a:lnTo>
                    <a:lnTo>
                      <a:pt x="646" y="599"/>
                    </a:lnTo>
                    <a:lnTo>
                      <a:pt x="641" y="630"/>
                    </a:lnTo>
                    <a:lnTo>
                      <a:pt x="633" y="660"/>
                    </a:lnTo>
                    <a:lnTo>
                      <a:pt x="623" y="688"/>
                    </a:lnTo>
                    <a:lnTo>
                      <a:pt x="610" y="715"/>
                    </a:lnTo>
                    <a:lnTo>
                      <a:pt x="594" y="741"/>
                    </a:lnTo>
                    <a:lnTo>
                      <a:pt x="577" y="764"/>
                    </a:lnTo>
                    <a:lnTo>
                      <a:pt x="557" y="785"/>
                    </a:lnTo>
                    <a:lnTo>
                      <a:pt x="535" y="806"/>
                    </a:lnTo>
                    <a:lnTo>
                      <a:pt x="511" y="823"/>
                    </a:lnTo>
                    <a:lnTo>
                      <a:pt x="486" y="840"/>
                    </a:lnTo>
                    <a:lnTo>
                      <a:pt x="459" y="852"/>
                    </a:lnTo>
                    <a:lnTo>
                      <a:pt x="430" y="863"/>
                    </a:lnTo>
                    <a:lnTo>
                      <a:pt x="402" y="871"/>
                    </a:lnTo>
                    <a:lnTo>
                      <a:pt x="371" y="875"/>
                    </a:lnTo>
                    <a:lnTo>
                      <a:pt x="339" y="8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8" name="Freeform 9"/>
              <p:cNvSpPr>
                <a:spLocks/>
              </p:cNvSpPr>
              <p:nvPr/>
            </p:nvSpPr>
            <p:spPr bwMode="auto">
              <a:xfrm>
                <a:off x="874" y="2062"/>
                <a:ext cx="24" cy="14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31" y="11"/>
                  </a:cxn>
                  <a:cxn ang="0">
                    <a:pos x="37" y="13"/>
                  </a:cxn>
                  <a:cxn ang="0">
                    <a:pos x="42" y="18"/>
                  </a:cxn>
                  <a:cxn ang="0">
                    <a:pos x="45" y="22"/>
                  </a:cxn>
                  <a:cxn ang="0">
                    <a:pos x="46" y="23"/>
                  </a:cxn>
                  <a:cxn ang="0">
                    <a:pos x="46" y="26"/>
                  </a:cxn>
                  <a:cxn ang="0">
                    <a:pos x="48" y="27"/>
                  </a:cxn>
                  <a:cxn ang="0">
                    <a:pos x="48" y="29"/>
                  </a:cxn>
                  <a:cxn ang="0">
                    <a:pos x="49" y="28"/>
                  </a:cxn>
                  <a:cxn ang="0">
                    <a:pos x="49" y="27"/>
                  </a:cxn>
                  <a:cxn ang="0">
                    <a:pos x="49" y="26"/>
                  </a:cxn>
                  <a:cxn ang="0">
                    <a:pos x="49" y="25"/>
                  </a:cxn>
                  <a:cxn ang="0">
                    <a:pos x="49" y="21"/>
                  </a:cxn>
                  <a:cxn ang="0">
                    <a:pos x="48" y="19"/>
                  </a:cxn>
                  <a:cxn ang="0">
                    <a:pos x="46" y="15"/>
                  </a:cxn>
                  <a:cxn ang="0">
                    <a:pos x="45" y="13"/>
                  </a:cxn>
                  <a:cxn ang="0">
                    <a:pos x="42" y="8"/>
                  </a:cxn>
                  <a:cxn ang="0">
                    <a:pos x="37" y="4"/>
                  </a:cxn>
                  <a:cxn ang="0">
                    <a:pos x="31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2" y="4"/>
                  </a:cxn>
                  <a:cxn ang="0">
                    <a:pos x="7" y="8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1" y="19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1" y="29"/>
                  </a:cxn>
                  <a:cxn ang="0">
                    <a:pos x="1" y="27"/>
                  </a:cxn>
                  <a:cxn ang="0">
                    <a:pos x="3" y="26"/>
                  </a:cxn>
                  <a:cxn ang="0">
                    <a:pos x="3" y="23"/>
                  </a:cxn>
                  <a:cxn ang="0">
                    <a:pos x="3" y="22"/>
                  </a:cxn>
                  <a:cxn ang="0">
                    <a:pos x="7" y="18"/>
                  </a:cxn>
                  <a:cxn ang="0">
                    <a:pos x="12" y="13"/>
                  </a:cxn>
                  <a:cxn ang="0">
                    <a:pos x="18" y="11"/>
                  </a:cxn>
                  <a:cxn ang="0">
                    <a:pos x="24" y="10"/>
                  </a:cxn>
                </a:cxnLst>
                <a:rect l="0" t="0" r="r" b="b"/>
                <a:pathLst>
                  <a:path w="49" h="29">
                    <a:moveTo>
                      <a:pt x="24" y="10"/>
                    </a:moveTo>
                    <a:lnTo>
                      <a:pt x="31" y="11"/>
                    </a:lnTo>
                    <a:lnTo>
                      <a:pt x="37" y="13"/>
                    </a:lnTo>
                    <a:lnTo>
                      <a:pt x="42" y="18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6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9" y="28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6" y="15"/>
                    </a:lnTo>
                    <a:lnTo>
                      <a:pt x="45" y="13"/>
                    </a:lnTo>
                    <a:lnTo>
                      <a:pt x="42" y="8"/>
                    </a:lnTo>
                    <a:lnTo>
                      <a:pt x="37" y="4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7" y="18"/>
                    </a:lnTo>
                    <a:lnTo>
                      <a:pt x="12" y="13"/>
                    </a:lnTo>
                    <a:lnTo>
                      <a:pt x="18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9" name="Freeform 10"/>
              <p:cNvSpPr>
                <a:spLocks/>
              </p:cNvSpPr>
              <p:nvPr/>
            </p:nvSpPr>
            <p:spPr bwMode="auto">
              <a:xfrm>
                <a:off x="875" y="2066"/>
                <a:ext cx="23" cy="20"/>
              </a:xfrm>
              <a:custGeom>
                <a:avLst/>
                <a:gdLst/>
                <a:ahLst/>
                <a:cxnLst>
                  <a:cxn ang="0">
                    <a:pos x="11" y="34"/>
                  </a:cxn>
                  <a:cxn ang="0">
                    <a:pos x="13" y="35"/>
                  </a:cxn>
                  <a:cxn ang="0">
                    <a:pos x="17" y="38"/>
                  </a:cxn>
                  <a:cxn ang="0">
                    <a:pos x="20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0" y="38"/>
                  </a:cxn>
                  <a:cxn ang="0">
                    <a:pos x="34" y="35"/>
                  </a:cxn>
                  <a:cxn ang="0">
                    <a:pos x="36" y="34"/>
                  </a:cxn>
                  <a:cxn ang="0">
                    <a:pos x="40" y="32"/>
                  </a:cxn>
                  <a:cxn ang="0">
                    <a:pos x="43" y="28"/>
                  </a:cxn>
                  <a:cxn ang="0">
                    <a:pos x="45" y="24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9"/>
                  </a:cxn>
                  <a:cxn ang="0">
                    <a:pos x="47" y="17"/>
                  </a:cxn>
                  <a:cxn ang="0">
                    <a:pos x="45" y="16"/>
                  </a:cxn>
                  <a:cxn ang="0">
                    <a:pos x="45" y="13"/>
                  </a:cxn>
                  <a:cxn ang="0">
                    <a:pos x="44" y="12"/>
                  </a:cxn>
                  <a:cxn ang="0">
                    <a:pos x="41" y="8"/>
                  </a:cxn>
                  <a:cxn ang="0">
                    <a:pos x="36" y="3"/>
                  </a:cxn>
                  <a:cxn ang="0">
                    <a:pos x="30" y="1"/>
                  </a:cxn>
                  <a:cxn ang="0">
                    <a:pos x="23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7" y="32"/>
                  </a:cxn>
                  <a:cxn ang="0">
                    <a:pos x="11" y="34"/>
                  </a:cxn>
                </a:cxnLst>
                <a:rect l="0" t="0" r="r" b="b"/>
                <a:pathLst>
                  <a:path w="47" h="39">
                    <a:moveTo>
                      <a:pt x="11" y="34"/>
                    </a:moveTo>
                    <a:lnTo>
                      <a:pt x="13" y="35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0" y="38"/>
                    </a:lnTo>
                    <a:lnTo>
                      <a:pt x="34" y="35"/>
                    </a:lnTo>
                    <a:lnTo>
                      <a:pt x="36" y="34"/>
                    </a:lnTo>
                    <a:lnTo>
                      <a:pt x="40" y="32"/>
                    </a:lnTo>
                    <a:lnTo>
                      <a:pt x="43" y="28"/>
                    </a:lnTo>
                    <a:lnTo>
                      <a:pt x="45" y="24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7"/>
                    </a:lnTo>
                    <a:lnTo>
                      <a:pt x="45" y="16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1" y="8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7" y="32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0" name="Freeform 11"/>
              <p:cNvSpPr>
                <a:spLocks/>
              </p:cNvSpPr>
              <p:nvPr/>
            </p:nvSpPr>
            <p:spPr bwMode="auto">
              <a:xfrm>
                <a:off x="766" y="2063"/>
                <a:ext cx="24" cy="28"/>
              </a:xfrm>
              <a:custGeom>
                <a:avLst/>
                <a:gdLst/>
                <a:ahLst/>
                <a:cxnLst>
                  <a:cxn ang="0">
                    <a:pos x="47" y="44"/>
                  </a:cxn>
                  <a:cxn ang="0">
                    <a:pos x="40" y="33"/>
                  </a:cxn>
                  <a:cxn ang="0">
                    <a:pos x="32" y="22"/>
                  </a:cxn>
                  <a:cxn ang="0">
                    <a:pos x="24" y="1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0" y="4"/>
                  </a:cxn>
                  <a:cxn ang="0">
                    <a:pos x="4" y="8"/>
                  </a:cxn>
                  <a:cxn ang="0">
                    <a:pos x="0" y="11"/>
                  </a:cxn>
                  <a:cxn ang="0">
                    <a:pos x="7" y="22"/>
                  </a:cxn>
                  <a:cxn ang="0">
                    <a:pos x="16" y="33"/>
                  </a:cxn>
                  <a:cxn ang="0">
                    <a:pos x="24" y="45"/>
                  </a:cxn>
                  <a:cxn ang="0">
                    <a:pos x="31" y="55"/>
                  </a:cxn>
                  <a:cxn ang="0">
                    <a:pos x="34" y="53"/>
                  </a:cxn>
                  <a:cxn ang="0">
                    <a:pos x="37" y="51"/>
                  </a:cxn>
                  <a:cxn ang="0">
                    <a:pos x="40" y="49"/>
                  </a:cxn>
                  <a:cxn ang="0">
                    <a:pos x="42" y="47"/>
                  </a:cxn>
                  <a:cxn ang="0">
                    <a:pos x="44" y="46"/>
                  </a:cxn>
                  <a:cxn ang="0">
                    <a:pos x="45" y="45"/>
                  </a:cxn>
                  <a:cxn ang="0">
                    <a:pos x="46" y="45"/>
                  </a:cxn>
                  <a:cxn ang="0">
                    <a:pos x="47" y="44"/>
                  </a:cxn>
                </a:cxnLst>
                <a:rect l="0" t="0" r="r" b="b"/>
                <a:pathLst>
                  <a:path w="47" h="55">
                    <a:moveTo>
                      <a:pt x="47" y="44"/>
                    </a:moveTo>
                    <a:lnTo>
                      <a:pt x="40" y="33"/>
                    </a:lnTo>
                    <a:lnTo>
                      <a:pt x="32" y="22"/>
                    </a:lnTo>
                    <a:lnTo>
                      <a:pt x="24" y="1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7" y="22"/>
                    </a:lnTo>
                    <a:lnTo>
                      <a:pt x="16" y="33"/>
                    </a:lnTo>
                    <a:lnTo>
                      <a:pt x="24" y="45"/>
                    </a:lnTo>
                    <a:lnTo>
                      <a:pt x="31" y="55"/>
                    </a:lnTo>
                    <a:lnTo>
                      <a:pt x="34" y="53"/>
                    </a:lnTo>
                    <a:lnTo>
                      <a:pt x="37" y="51"/>
                    </a:lnTo>
                    <a:lnTo>
                      <a:pt x="40" y="49"/>
                    </a:lnTo>
                    <a:lnTo>
                      <a:pt x="42" y="47"/>
                    </a:lnTo>
                    <a:lnTo>
                      <a:pt x="44" y="46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1" name="Freeform 12"/>
              <p:cNvSpPr>
                <a:spLocks/>
              </p:cNvSpPr>
              <p:nvPr/>
            </p:nvSpPr>
            <p:spPr bwMode="auto">
              <a:xfrm>
                <a:off x="738" y="2069"/>
                <a:ext cx="44" cy="4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7" y="51"/>
                  </a:cxn>
                  <a:cxn ang="0">
                    <a:pos x="16" y="63"/>
                  </a:cxn>
                  <a:cxn ang="0">
                    <a:pos x="24" y="74"/>
                  </a:cxn>
                  <a:cxn ang="0">
                    <a:pos x="31" y="84"/>
                  </a:cxn>
                  <a:cxn ang="0">
                    <a:pos x="31" y="84"/>
                  </a:cxn>
                  <a:cxn ang="0">
                    <a:pos x="32" y="83"/>
                  </a:cxn>
                  <a:cxn ang="0">
                    <a:pos x="32" y="83"/>
                  </a:cxn>
                  <a:cxn ang="0">
                    <a:pos x="32" y="83"/>
                  </a:cxn>
                  <a:cxn ang="0">
                    <a:pos x="38" y="80"/>
                  </a:cxn>
                  <a:cxn ang="0">
                    <a:pos x="44" y="75"/>
                  </a:cxn>
                  <a:cxn ang="0">
                    <a:pos x="51" y="71"/>
                  </a:cxn>
                  <a:cxn ang="0">
                    <a:pos x="59" y="65"/>
                  </a:cxn>
                  <a:cxn ang="0">
                    <a:pos x="66" y="60"/>
                  </a:cxn>
                  <a:cxn ang="0">
                    <a:pos x="74" y="54"/>
                  </a:cxn>
                  <a:cxn ang="0">
                    <a:pos x="82" y="49"/>
                  </a:cxn>
                  <a:cxn ang="0">
                    <a:pos x="89" y="44"/>
                  </a:cxn>
                  <a:cxn ang="0">
                    <a:pos x="82" y="34"/>
                  </a:cxn>
                  <a:cxn ang="0">
                    <a:pos x="74" y="22"/>
                  </a:cxn>
                  <a:cxn ang="0">
                    <a:pos x="65" y="11"/>
                  </a:cxn>
                  <a:cxn ang="0">
                    <a:pos x="58" y="0"/>
                  </a:cxn>
                  <a:cxn ang="0">
                    <a:pos x="50" y="6"/>
                  </a:cxn>
                  <a:cxn ang="0">
                    <a:pos x="42" y="12"/>
                  </a:cxn>
                  <a:cxn ang="0">
                    <a:pos x="34" y="18"/>
                  </a:cxn>
                  <a:cxn ang="0">
                    <a:pos x="26" y="23"/>
                  </a:cxn>
                  <a:cxn ang="0">
                    <a:pos x="18" y="28"/>
                  </a:cxn>
                  <a:cxn ang="0">
                    <a:pos x="11" y="34"/>
                  </a:cxn>
                  <a:cxn ang="0">
                    <a:pos x="5" y="37"/>
                  </a:cxn>
                  <a:cxn ang="0">
                    <a:pos x="0" y="41"/>
                  </a:cxn>
                </a:cxnLst>
                <a:rect l="0" t="0" r="r" b="b"/>
                <a:pathLst>
                  <a:path w="89" h="84">
                    <a:moveTo>
                      <a:pt x="0" y="41"/>
                    </a:moveTo>
                    <a:lnTo>
                      <a:pt x="7" y="51"/>
                    </a:lnTo>
                    <a:lnTo>
                      <a:pt x="16" y="63"/>
                    </a:lnTo>
                    <a:lnTo>
                      <a:pt x="24" y="74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38" y="80"/>
                    </a:lnTo>
                    <a:lnTo>
                      <a:pt x="44" y="75"/>
                    </a:lnTo>
                    <a:lnTo>
                      <a:pt x="51" y="71"/>
                    </a:lnTo>
                    <a:lnTo>
                      <a:pt x="59" y="65"/>
                    </a:lnTo>
                    <a:lnTo>
                      <a:pt x="66" y="60"/>
                    </a:lnTo>
                    <a:lnTo>
                      <a:pt x="74" y="54"/>
                    </a:lnTo>
                    <a:lnTo>
                      <a:pt x="82" y="49"/>
                    </a:lnTo>
                    <a:lnTo>
                      <a:pt x="89" y="44"/>
                    </a:lnTo>
                    <a:lnTo>
                      <a:pt x="82" y="34"/>
                    </a:lnTo>
                    <a:lnTo>
                      <a:pt x="74" y="22"/>
                    </a:lnTo>
                    <a:lnTo>
                      <a:pt x="65" y="11"/>
                    </a:lnTo>
                    <a:lnTo>
                      <a:pt x="58" y="0"/>
                    </a:lnTo>
                    <a:lnTo>
                      <a:pt x="50" y="6"/>
                    </a:lnTo>
                    <a:lnTo>
                      <a:pt x="42" y="12"/>
                    </a:lnTo>
                    <a:lnTo>
                      <a:pt x="34" y="18"/>
                    </a:lnTo>
                    <a:lnTo>
                      <a:pt x="26" y="23"/>
                    </a:lnTo>
                    <a:lnTo>
                      <a:pt x="18" y="28"/>
                    </a:lnTo>
                    <a:lnTo>
                      <a:pt x="11" y="34"/>
                    </a:lnTo>
                    <a:lnTo>
                      <a:pt x="5" y="3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2" name="Freeform 13"/>
              <p:cNvSpPr>
                <a:spLocks/>
              </p:cNvSpPr>
              <p:nvPr/>
            </p:nvSpPr>
            <p:spPr bwMode="auto">
              <a:xfrm>
                <a:off x="836" y="1978"/>
                <a:ext cx="100" cy="93"/>
              </a:xfrm>
              <a:custGeom>
                <a:avLst/>
                <a:gdLst/>
                <a:ahLst/>
                <a:cxnLst>
                  <a:cxn ang="0">
                    <a:pos x="18" y="83"/>
                  </a:cxn>
                  <a:cxn ang="0">
                    <a:pos x="31" y="53"/>
                  </a:cxn>
                  <a:cxn ang="0">
                    <a:pos x="53" y="31"/>
                  </a:cxn>
                  <a:cxn ang="0">
                    <a:pos x="83" y="18"/>
                  </a:cxn>
                  <a:cxn ang="0">
                    <a:pos x="118" y="18"/>
                  </a:cxn>
                  <a:cxn ang="0">
                    <a:pos x="148" y="31"/>
                  </a:cxn>
                  <a:cxn ang="0">
                    <a:pos x="170" y="53"/>
                  </a:cxn>
                  <a:cxn ang="0">
                    <a:pos x="183" y="83"/>
                  </a:cxn>
                  <a:cxn ang="0">
                    <a:pos x="183" y="112"/>
                  </a:cxn>
                  <a:cxn ang="0">
                    <a:pos x="178" y="133"/>
                  </a:cxn>
                  <a:cxn ang="0">
                    <a:pos x="167" y="151"/>
                  </a:cxn>
                  <a:cxn ang="0">
                    <a:pos x="153" y="166"/>
                  </a:cxn>
                  <a:cxn ang="0">
                    <a:pos x="145" y="175"/>
                  </a:cxn>
                  <a:cxn ang="0">
                    <a:pos x="148" y="183"/>
                  </a:cxn>
                  <a:cxn ang="0">
                    <a:pos x="159" y="181"/>
                  </a:cxn>
                  <a:cxn ang="0">
                    <a:pos x="178" y="163"/>
                  </a:cxn>
                  <a:cxn ang="0">
                    <a:pos x="193" y="141"/>
                  </a:cxn>
                  <a:cxn ang="0">
                    <a:pos x="200" y="114"/>
                  </a:cxn>
                  <a:cxn ang="0">
                    <a:pos x="198" y="80"/>
                  </a:cxn>
                  <a:cxn ang="0">
                    <a:pos x="183" y="44"/>
                  </a:cxn>
                  <a:cxn ang="0">
                    <a:pos x="157" y="18"/>
                  </a:cxn>
                  <a:cxn ang="0">
                    <a:pos x="121" y="3"/>
                  </a:cxn>
                  <a:cxn ang="0">
                    <a:pos x="80" y="3"/>
                  </a:cxn>
                  <a:cxn ang="0">
                    <a:pos x="44" y="18"/>
                  </a:cxn>
                  <a:cxn ang="0">
                    <a:pos x="18" y="44"/>
                  </a:cxn>
                  <a:cxn ang="0">
                    <a:pos x="3" y="80"/>
                  </a:cxn>
                  <a:cxn ang="0">
                    <a:pos x="1" y="114"/>
                  </a:cxn>
                  <a:cxn ang="0">
                    <a:pos x="8" y="141"/>
                  </a:cxn>
                  <a:cxn ang="0">
                    <a:pos x="22" y="163"/>
                  </a:cxn>
                  <a:cxn ang="0">
                    <a:pos x="41" y="181"/>
                  </a:cxn>
                  <a:cxn ang="0">
                    <a:pos x="53" y="183"/>
                  </a:cxn>
                  <a:cxn ang="0">
                    <a:pos x="56" y="175"/>
                  </a:cxn>
                  <a:cxn ang="0">
                    <a:pos x="47" y="166"/>
                  </a:cxn>
                  <a:cxn ang="0">
                    <a:pos x="34" y="151"/>
                  </a:cxn>
                  <a:cxn ang="0">
                    <a:pos x="23" y="133"/>
                  </a:cxn>
                  <a:cxn ang="0">
                    <a:pos x="18" y="112"/>
                  </a:cxn>
                </a:cxnLst>
                <a:rect l="0" t="0" r="r" b="b"/>
                <a:pathLst>
                  <a:path w="201" h="188">
                    <a:moveTo>
                      <a:pt x="16" y="100"/>
                    </a:moveTo>
                    <a:lnTo>
                      <a:pt x="18" y="83"/>
                    </a:lnTo>
                    <a:lnTo>
                      <a:pt x="23" y="68"/>
                    </a:lnTo>
                    <a:lnTo>
                      <a:pt x="31" y="53"/>
                    </a:lnTo>
                    <a:lnTo>
                      <a:pt x="42" y="41"/>
                    </a:lnTo>
                    <a:lnTo>
                      <a:pt x="53" y="31"/>
                    </a:lnTo>
                    <a:lnTo>
                      <a:pt x="68" y="23"/>
                    </a:lnTo>
                    <a:lnTo>
                      <a:pt x="83" y="18"/>
                    </a:lnTo>
                    <a:lnTo>
                      <a:pt x="100" y="16"/>
                    </a:lnTo>
                    <a:lnTo>
                      <a:pt x="118" y="18"/>
                    </a:lnTo>
                    <a:lnTo>
                      <a:pt x="133" y="23"/>
                    </a:lnTo>
                    <a:lnTo>
                      <a:pt x="148" y="31"/>
                    </a:lnTo>
                    <a:lnTo>
                      <a:pt x="160" y="41"/>
                    </a:lnTo>
                    <a:lnTo>
                      <a:pt x="170" y="53"/>
                    </a:lnTo>
                    <a:lnTo>
                      <a:pt x="178" y="68"/>
                    </a:lnTo>
                    <a:lnTo>
                      <a:pt x="183" y="83"/>
                    </a:lnTo>
                    <a:lnTo>
                      <a:pt x="185" y="100"/>
                    </a:lnTo>
                    <a:lnTo>
                      <a:pt x="183" y="112"/>
                    </a:lnTo>
                    <a:lnTo>
                      <a:pt x="181" y="122"/>
                    </a:lnTo>
                    <a:lnTo>
                      <a:pt x="178" y="133"/>
                    </a:lnTo>
                    <a:lnTo>
                      <a:pt x="173" y="142"/>
                    </a:lnTo>
                    <a:lnTo>
                      <a:pt x="167" y="151"/>
                    </a:lnTo>
                    <a:lnTo>
                      <a:pt x="160" y="158"/>
                    </a:lnTo>
                    <a:lnTo>
                      <a:pt x="153" y="166"/>
                    </a:lnTo>
                    <a:lnTo>
                      <a:pt x="144" y="172"/>
                    </a:lnTo>
                    <a:lnTo>
                      <a:pt x="145" y="175"/>
                    </a:lnTo>
                    <a:lnTo>
                      <a:pt x="147" y="180"/>
                    </a:lnTo>
                    <a:lnTo>
                      <a:pt x="148" y="183"/>
                    </a:lnTo>
                    <a:lnTo>
                      <a:pt x="148" y="188"/>
                    </a:lnTo>
                    <a:lnTo>
                      <a:pt x="159" y="181"/>
                    </a:lnTo>
                    <a:lnTo>
                      <a:pt x="170" y="172"/>
                    </a:lnTo>
                    <a:lnTo>
                      <a:pt x="178" y="163"/>
                    </a:lnTo>
                    <a:lnTo>
                      <a:pt x="186" y="152"/>
                    </a:lnTo>
                    <a:lnTo>
                      <a:pt x="193" y="141"/>
                    </a:lnTo>
                    <a:lnTo>
                      <a:pt x="197" y="128"/>
                    </a:lnTo>
                    <a:lnTo>
                      <a:pt x="200" y="114"/>
                    </a:lnTo>
                    <a:lnTo>
                      <a:pt x="201" y="100"/>
                    </a:lnTo>
                    <a:lnTo>
                      <a:pt x="198" y="80"/>
                    </a:lnTo>
                    <a:lnTo>
                      <a:pt x="193" y="61"/>
                    </a:lnTo>
                    <a:lnTo>
                      <a:pt x="183" y="44"/>
                    </a:lnTo>
                    <a:lnTo>
                      <a:pt x="172" y="29"/>
                    </a:lnTo>
                    <a:lnTo>
                      <a:pt x="157" y="18"/>
                    </a:lnTo>
                    <a:lnTo>
                      <a:pt x="140" y="8"/>
                    </a:lnTo>
                    <a:lnTo>
                      <a:pt x="121" y="3"/>
                    </a:lnTo>
                    <a:lnTo>
                      <a:pt x="100" y="0"/>
                    </a:lnTo>
                    <a:lnTo>
                      <a:pt x="80" y="3"/>
                    </a:lnTo>
                    <a:lnTo>
                      <a:pt x="61" y="8"/>
                    </a:lnTo>
                    <a:lnTo>
                      <a:pt x="44" y="18"/>
                    </a:lnTo>
                    <a:lnTo>
                      <a:pt x="30" y="29"/>
                    </a:lnTo>
                    <a:lnTo>
                      <a:pt x="18" y="44"/>
                    </a:lnTo>
                    <a:lnTo>
                      <a:pt x="8" y="61"/>
                    </a:lnTo>
                    <a:lnTo>
                      <a:pt x="3" y="80"/>
                    </a:lnTo>
                    <a:lnTo>
                      <a:pt x="0" y="100"/>
                    </a:lnTo>
                    <a:lnTo>
                      <a:pt x="1" y="114"/>
                    </a:lnTo>
                    <a:lnTo>
                      <a:pt x="4" y="128"/>
                    </a:lnTo>
                    <a:lnTo>
                      <a:pt x="8" y="141"/>
                    </a:lnTo>
                    <a:lnTo>
                      <a:pt x="14" y="152"/>
                    </a:lnTo>
                    <a:lnTo>
                      <a:pt x="22" y="163"/>
                    </a:lnTo>
                    <a:lnTo>
                      <a:pt x="31" y="172"/>
                    </a:lnTo>
                    <a:lnTo>
                      <a:pt x="41" y="181"/>
                    </a:lnTo>
                    <a:lnTo>
                      <a:pt x="52" y="188"/>
                    </a:lnTo>
                    <a:lnTo>
                      <a:pt x="53" y="183"/>
                    </a:lnTo>
                    <a:lnTo>
                      <a:pt x="54" y="180"/>
                    </a:lnTo>
                    <a:lnTo>
                      <a:pt x="56" y="175"/>
                    </a:lnTo>
                    <a:lnTo>
                      <a:pt x="57" y="172"/>
                    </a:lnTo>
                    <a:lnTo>
                      <a:pt x="47" y="166"/>
                    </a:lnTo>
                    <a:lnTo>
                      <a:pt x="41" y="158"/>
                    </a:lnTo>
                    <a:lnTo>
                      <a:pt x="34" y="151"/>
                    </a:lnTo>
                    <a:lnTo>
                      <a:pt x="28" y="142"/>
                    </a:lnTo>
                    <a:lnTo>
                      <a:pt x="23" y="133"/>
                    </a:lnTo>
                    <a:lnTo>
                      <a:pt x="20" y="122"/>
                    </a:lnTo>
                    <a:lnTo>
                      <a:pt x="18" y="112"/>
                    </a:lnTo>
                    <a:lnTo>
                      <a:pt x="16" y="10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3" name="Freeform 14"/>
              <p:cNvSpPr>
                <a:spLocks noEditPoints="1"/>
              </p:cNvSpPr>
              <p:nvPr/>
            </p:nvSpPr>
            <p:spPr bwMode="auto">
              <a:xfrm>
                <a:off x="732" y="2100"/>
                <a:ext cx="308" cy="308"/>
              </a:xfrm>
              <a:custGeom>
                <a:avLst/>
                <a:gdLst/>
                <a:ahLst/>
                <a:cxnLst>
                  <a:cxn ang="0">
                    <a:pos x="245" y="6"/>
                  </a:cxn>
                  <a:cxn ang="0">
                    <a:pos x="160" y="37"/>
                  </a:cxn>
                  <a:cxn ang="0">
                    <a:pos x="90" y="90"/>
                  </a:cxn>
                  <a:cxn ang="0">
                    <a:pos x="37" y="162"/>
                  </a:cxn>
                  <a:cxn ang="0">
                    <a:pos x="6" y="246"/>
                  </a:cxn>
                  <a:cxn ang="0">
                    <a:pos x="1" y="339"/>
                  </a:cxn>
                  <a:cxn ang="0">
                    <a:pos x="24" y="428"/>
                  </a:cxn>
                  <a:cxn ang="0">
                    <a:pos x="70" y="504"/>
                  </a:cxn>
                  <a:cxn ang="0">
                    <a:pos x="135" y="563"/>
                  </a:cxn>
                  <a:cxn ang="0">
                    <a:pos x="215" y="603"/>
                  </a:cxn>
                  <a:cxn ang="0">
                    <a:pos x="307" y="616"/>
                  </a:cxn>
                  <a:cxn ang="0">
                    <a:pos x="398" y="603"/>
                  </a:cxn>
                  <a:cxn ang="0">
                    <a:pos x="479" y="563"/>
                  </a:cxn>
                  <a:cxn ang="0">
                    <a:pos x="545" y="504"/>
                  </a:cxn>
                  <a:cxn ang="0">
                    <a:pos x="591" y="428"/>
                  </a:cxn>
                  <a:cxn ang="0">
                    <a:pos x="614" y="339"/>
                  </a:cxn>
                  <a:cxn ang="0">
                    <a:pos x="609" y="246"/>
                  </a:cxn>
                  <a:cxn ang="0">
                    <a:pos x="578" y="162"/>
                  </a:cxn>
                  <a:cxn ang="0">
                    <a:pos x="525" y="90"/>
                  </a:cxn>
                  <a:cxn ang="0">
                    <a:pos x="454" y="37"/>
                  </a:cxn>
                  <a:cxn ang="0">
                    <a:pos x="370" y="6"/>
                  </a:cxn>
                  <a:cxn ang="0">
                    <a:pos x="307" y="584"/>
                  </a:cxn>
                  <a:cxn ang="0">
                    <a:pos x="225" y="572"/>
                  </a:cxn>
                  <a:cxn ang="0">
                    <a:pos x="152" y="537"/>
                  </a:cxn>
                  <a:cxn ang="0">
                    <a:pos x="93" y="483"/>
                  </a:cxn>
                  <a:cxn ang="0">
                    <a:pos x="52" y="415"/>
                  </a:cxn>
                  <a:cxn ang="0">
                    <a:pos x="31" y="335"/>
                  </a:cxn>
                  <a:cxn ang="0">
                    <a:pos x="36" y="251"/>
                  </a:cxn>
                  <a:cxn ang="0">
                    <a:pos x="63" y="175"/>
                  </a:cxn>
                  <a:cxn ang="0">
                    <a:pos x="112" y="111"/>
                  </a:cxn>
                  <a:cxn ang="0">
                    <a:pos x="175" y="64"/>
                  </a:cxn>
                  <a:cxn ang="0">
                    <a:pos x="251" y="36"/>
                  </a:cxn>
                  <a:cxn ang="0">
                    <a:pos x="336" y="31"/>
                  </a:cxn>
                  <a:cxn ang="0">
                    <a:pos x="416" y="52"/>
                  </a:cxn>
                  <a:cxn ang="0">
                    <a:pos x="484" y="94"/>
                  </a:cxn>
                  <a:cxn ang="0">
                    <a:pos x="537" y="152"/>
                  </a:cxn>
                  <a:cxn ang="0">
                    <a:pos x="571" y="225"/>
                  </a:cxn>
                  <a:cxn ang="0">
                    <a:pos x="584" y="307"/>
                  </a:cxn>
                  <a:cxn ang="0">
                    <a:pos x="571" y="390"/>
                  </a:cxn>
                  <a:cxn ang="0">
                    <a:pos x="537" y="462"/>
                  </a:cxn>
                  <a:cxn ang="0">
                    <a:pos x="484" y="521"/>
                  </a:cxn>
                  <a:cxn ang="0">
                    <a:pos x="416" y="562"/>
                  </a:cxn>
                  <a:cxn ang="0">
                    <a:pos x="336" y="583"/>
                  </a:cxn>
                </a:cxnLst>
                <a:rect l="0" t="0" r="r" b="b"/>
                <a:pathLst>
                  <a:path w="615" h="616">
                    <a:moveTo>
                      <a:pt x="307" y="0"/>
                    </a:moveTo>
                    <a:lnTo>
                      <a:pt x="276" y="2"/>
                    </a:lnTo>
                    <a:lnTo>
                      <a:pt x="245" y="6"/>
                    </a:lnTo>
                    <a:lnTo>
                      <a:pt x="215" y="14"/>
                    </a:lnTo>
                    <a:lnTo>
                      <a:pt x="188" y="25"/>
                    </a:lnTo>
                    <a:lnTo>
                      <a:pt x="160" y="37"/>
                    </a:lnTo>
                    <a:lnTo>
                      <a:pt x="135" y="53"/>
                    </a:lnTo>
                    <a:lnTo>
                      <a:pt x="112" y="71"/>
                    </a:lnTo>
                    <a:lnTo>
                      <a:pt x="90" y="90"/>
                    </a:lnTo>
                    <a:lnTo>
                      <a:pt x="70" y="112"/>
                    </a:lnTo>
                    <a:lnTo>
                      <a:pt x="52" y="136"/>
                    </a:lnTo>
                    <a:lnTo>
                      <a:pt x="37" y="162"/>
                    </a:lnTo>
                    <a:lnTo>
                      <a:pt x="24" y="188"/>
                    </a:lnTo>
                    <a:lnTo>
                      <a:pt x="14" y="217"/>
                    </a:lnTo>
                    <a:lnTo>
                      <a:pt x="6" y="246"/>
                    </a:lnTo>
                    <a:lnTo>
                      <a:pt x="1" y="277"/>
                    </a:lnTo>
                    <a:lnTo>
                      <a:pt x="0" y="308"/>
                    </a:lnTo>
                    <a:lnTo>
                      <a:pt x="1" y="339"/>
                    </a:lnTo>
                    <a:lnTo>
                      <a:pt x="6" y="370"/>
                    </a:lnTo>
                    <a:lnTo>
                      <a:pt x="14" y="400"/>
                    </a:lnTo>
                    <a:lnTo>
                      <a:pt x="24" y="428"/>
                    </a:lnTo>
                    <a:lnTo>
                      <a:pt x="37" y="455"/>
                    </a:lnTo>
                    <a:lnTo>
                      <a:pt x="52" y="481"/>
                    </a:lnTo>
                    <a:lnTo>
                      <a:pt x="70" y="504"/>
                    </a:lnTo>
                    <a:lnTo>
                      <a:pt x="90" y="525"/>
                    </a:lnTo>
                    <a:lnTo>
                      <a:pt x="112" y="546"/>
                    </a:lnTo>
                    <a:lnTo>
                      <a:pt x="135" y="563"/>
                    </a:lnTo>
                    <a:lnTo>
                      <a:pt x="160" y="580"/>
                    </a:lnTo>
                    <a:lnTo>
                      <a:pt x="188" y="592"/>
                    </a:lnTo>
                    <a:lnTo>
                      <a:pt x="215" y="603"/>
                    </a:lnTo>
                    <a:lnTo>
                      <a:pt x="245" y="611"/>
                    </a:lnTo>
                    <a:lnTo>
                      <a:pt x="276" y="615"/>
                    </a:lnTo>
                    <a:lnTo>
                      <a:pt x="307" y="616"/>
                    </a:lnTo>
                    <a:lnTo>
                      <a:pt x="339" y="615"/>
                    </a:lnTo>
                    <a:lnTo>
                      <a:pt x="370" y="611"/>
                    </a:lnTo>
                    <a:lnTo>
                      <a:pt x="398" y="603"/>
                    </a:lnTo>
                    <a:lnTo>
                      <a:pt x="427" y="592"/>
                    </a:lnTo>
                    <a:lnTo>
                      <a:pt x="454" y="580"/>
                    </a:lnTo>
                    <a:lnTo>
                      <a:pt x="479" y="563"/>
                    </a:lnTo>
                    <a:lnTo>
                      <a:pt x="503" y="546"/>
                    </a:lnTo>
                    <a:lnTo>
                      <a:pt x="525" y="525"/>
                    </a:lnTo>
                    <a:lnTo>
                      <a:pt x="545" y="504"/>
                    </a:lnTo>
                    <a:lnTo>
                      <a:pt x="562" y="481"/>
                    </a:lnTo>
                    <a:lnTo>
                      <a:pt x="578" y="455"/>
                    </a:lnTo>
                    <a:lnTo>
                      <a:pt x="591" y="428"/>
                    </a:lnTo>
                    <a:lnTo>
                      <a:pt x="601" y="400"/>
                    </a:lnTo>
                    <a:lnTo>
                      <a:pt x="609" y="370"/>
                    </a:lnTo>
                    <a:lnTo>
                      <a:pt x="614" y="339"/>
                    </a:lnTo>
                    <a:lnTo>
                      <a:pt x="615" y="308"/>
                    </a:lnTo>
                    <a:lnTo>
                      <a:pt x="614" y="277"/>
                    </a:lnTo>
                    <a:lnTo>
                      <a:pt x="609" y="246"/>
                    </a:lnTo>
                    <a:lnTo>
                      <a:pt x="601" y="217"/>
                    </a:lnTo>
                    <a:lnTo>
                      <a:pt x="591" y="188"/>
                    </a:lnTo>
                    <a:lnTo>
                      <a:pt x="578" y="162"/>
                    </a:lnTo>
                    <a:lnTo>
                      <a:pt x="562" y="136"/>
                    </a:lnTo>
                    <a:lnTo>
                      <a:pt x="545" y="112"/>
                    </a:lnTo>
                    <a:lnTo>
                      <a:pt x="525" y="90"/>
                    </a:lnTo>
                    <a:lnTo>
                      <a:pt x="503" y="71"/>
                    </a:lnTo>
                    <a:lnTo>
                      <a:pt x="479" y="53"/>
                    </a:lnTo>
                    <a:lnTo>
                      <a:pt x="454" y="37"/>
                    </a:lnTo>
                    <a:lnTo>
                      <a:pt x="427" y="25"/>
                    </a:lnTo>
                    <a:lnTo>
                      <a:pt x="398" y="14"/>
                    </a:lnTo>
                    <a:lnTo>
                      <a:pt x="370" y="6"/>
                    </a:lnTo>
                    <a:lnTo>
                      <a:pt x="339" y="2"/>
                    </a:lnTo>
                    <a:lnTo>
                      <a:pt x="307" y="0"/>
                    </a:lnTo>
                    <a:close/>
                    <a:moveTo>
                      <a:pt x="307" y="584"/>
                    </a:moveTo>
                    <a:lnTo>
                      <a:pt x="279" y="583"/>
                    </a:lnTo>
                    <a:lnTo>
                      <a:pt x="251" y="578"/>
                    </a:lnTo>
                    <a:lnTo>
                      <a:pt x="225" y="572"/>
                    </a:lnTo>
                    <a:lnTo>
                      <a:pt x="199" y="562"/>
                    </a:lnTo>
                    <a:lnTo>
                      <a:pt x="175" y="551"/>
                    </a:lnTo>
                    <a:lnTo>
                      <a:pt x="152" y="537"/>
                    </a:lnTo>
                    <a:lnTo>
                      <a:pt x="131" y="521"/>
                    </a:lnTo>
                    <a:lnTo>
                      <a:pt x="112" y="502"/>
                    </a:lnTo>
                    <a:lnTo>
                      <a:pt x="93" y="483"/>
                    </a:lnTo>
                    <a:lnTo>
                      <a:pt x="77" y="462"/>
                    </a:lnTo>
                    <a:lnTo>
                      <a:pt x="63" y="439"/>
                    </a:lnTo>
                    <a:lnTo>
                      <a:pt x="52" y="415"/>
                    </a:lnTo>
                    <a:lnTo>
                      <a:pt x="42" y="390"/>
                    </a:lnTo>
                    <a:lnTo>
                      <a:pt x="36" y="363"/>
                    </a:lnTo>
                    <a:lnTo>
                      <a:pt x="31" y="335"/>
                    </a:lnTo>
                    <a:lnTo>
                      <a:pt x="30" y="307"/>
                    </a:lnTo>
                    <a:lnTo>
                      <a:pt x="31" y="279"/>
                    </a:lnTo>
                    <a:lnTo>
                      <a:pt x="36" y="251"/>
                    </a:lnTo>
                    <a:lnTo>
                      <a:pt x="42" y="225"/>
                    </a:lnTo>
                    <a:lnTo>
                      <a:pt x="52" y="200"/>
                    </a:lnTo>
                    <a:lnTo>
                      <a:pt x="63" y="175"/>
                    </a:lnTo>
                    <a:lnTo>
                      <a:pt x="77" y="152"/>
                    </a:lnTo>
                    <a:lnTo>
                      <a:pt x="93" y="132"/>
                    </a:lnTo>
                    <a:lnTo>
                      <a:pt x="112" y="111"/>
                    </a:lnTo>
                    <a:lnTo>
                      <a:pt x="131" y="94"/>
                    </a:lnTo>
                    <a:lnTo>
                      <a:pt x="152" y="78"/>
                    </a:lnTo>
                    <a:lnTo>
                      <a:pt x="175" y="64"/>
                    </a:lnTo>
                    <a:lnTo>
                      <a:pt x="199" y="52"/>
                    </a:lnTo>
                    <a:lnTo>
                      <a:pt x="225" y="43"/>
                    </a:lnTo>
                    <a:lnTo>
                      <a:pt x="251" y="36"/>
                    </a:lnTo>
                    <a:lnTo>
                      <a:pt x="279" y="31"/>
                    </a:lnTo>
                    <a:lnTo>
                      <a:pt x="307" y="30"/>
                    </a:lnTo>
                    <a:lnTo>
                      <a:pt x="336" y="31"/>
                    </a:lnTo>
                    <a:lnTo>
                      <a:pt x="363" y="36"/>
                    </a:lnTo>
                    <a:lnTo>
                      <a:pt x="390" y="43"/>
                    </a:lnTo>
                    <a:lnTo>
                      <a:pt x="416" y="52"/>
                    </a:lnTo>
                    <a:lnTo>
                      <a:pt x="440" y="64"/>
                    </a:lnTo>
                    <a:lnTo>
                      <a:pt x="462" y="78"/>
                    </a:lnTo>
                    <a:lnTo>
                      <a:pt x="484" y="94"/>
                    </a:lnTo>
                    <a:lnTo>
                      <a:pt x="503" y="111"/>
                    </a:lnTo>
                    <a:lnTo>
                      <a:pt x="521" y="132"/>
                    </a:lnTo>
                    <a:lnTo>
                      <a:pt x="537" y="152"/>
                    </a:lnTo>
                    <a:lnTo>
                      <a:pt x="551" y="175"/>
                    </a:lnTo>
                    <a:lnTo>
                      <a:pt x="562" y="200"/>
                    </a:lnTo>
                    <a:lnTo>
                      <a:pt x="571" y="225"/>
                    </a:lnTo>
                    <a:lnTo>
                      <a:pt x="578" y="251"/>
                    </a:lnTo>
                    <a:lnTo>
                      <a:pt x="583" y="279"/>
                    </a:lnTo>
                    <a:lnTo>
                      <a:pt x="584" y="307"/>
                    </a:lnTo>
                    <a:lnTo>
                      <a:pt x="583" y="335"/>
                    </a:lnTo>
                    <a:lnTo>
                      <a:pt x="578" y="363"/>
                    </a:lnTo>
                    <a:lnTo>
                      <a:pt x="571" y="390"/>
                    </a:lnTo>
                    <a:lnTo>
                      <a:pt x="562" y="415"/>
                    </a:lnTo>
                    <a:lnTo>
                      <a:pt x="551" y="439"/>
                    </a:lnTo>
                    <a:lnTo>
                      <a:pt x="537" y="462"/>
                    </a:lnTo>
                    <a:lnTo>
                      <a:pt x="521" y="483"/>
                    </a:lnTo>
                    <a:lnTo>
                      <a:pt x="503" y="502"/>
                    </a:lnTo>
                    <a:lnTo>
                      <a:pt x="484" y="521"/>
                    </a:lnTo>
                    <a:lnTo>
                      <a:pt x="462" y="537"/>
                    </a:lnTo>
                    <a:lnTo>
                      <a:pt x="440" y="551"/>
                    </a:lnTo>
                    <a:lnTo>
                      <a:pt x="416" y="562"/>
                    </a:lnTo>
                    <a:lnTo>
                      <a:pt x="390" y="572"/>
                    </a:lnTo>
                    <a:lnTo>
                      <a:pt x="363" y="578"/>
                    </a:lnTo>
                    <a:lnTo>
                      <a:pt x="336" y="583"/>
                    </a:lnTo>
                    <a:lnTo>
                      <a:pt x="307" y="58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4" name="Freeform 15"/>
              <p:cNvSpPr>
                <a:spLocks/>
              </p:cNvSpPr>
              <p:nvPr/>
            </p:nvSpPr>
            <p:spPr bwMode="auto">
              <a:xfrm>
                <a:off x="756" y="2123"/>
                <a:ext cx="260" cy="261"/>
              </a:xfrm>
              <a:custGeom>
                <a:avLst/>
                <a:gdLst/>
                <a:ahLst/>
                <a:cxnLst>
                  <a:cxn ang="0">
                    <a:pos x="418" y="403"/>
                  </a:cxn>
                  <a:cxn ang="0">
                    <a:pos x="436" y="454"/>
                  </a:cxn>
                  <a:cxn ang="0">
                    <a:pos x="401" y="481"/>
                  </a:cxn>
                  <a:cxn ang="0">
                    <a:pos x="361" y="501"/>
                  </a:cxn>
                  <a:cxn ang="0">
                    <a:pos x="318" y="515"/>
                  </a:cxn>
                  <a:cxn ang="0">
                    <a:pos x="272" y="522"/>
                  </a:cxn>
                  <a:cxn ang="0">
                    <a:pos x="249" y="474"/>
                  </a:cxn>
                  <a:cxn ang="0">
                    <a:pos x="226" y="520"/>
                  </a:cxn>
                  <a:cxn ang="0">
                    <a:pos x="181" y="509"/>
                  </a:cxn>
                  <a:cxn ang="0">
                    <a:pos x="139" y="492"/>
                  </a:cxn>
                  <a:cxn ang="0">
                    <a:pos x="103" y="468"/>
                  </a:cxn>
                  <a:cxn ang="0">
                    <a:pos x="119" y="421"/>
                  </a:cxn>
                  <a:cxn ang="0">
                    <a:pos x="68" y="437"/>
                  </a:cxn>
                  <a:cxn ang="0">
                    <a:pos x="40" y="402"/>
                  </a:cxn>
                  <a:cxn ang="0">
                    <a:pos x="20" y="363"/>
                  </a:cxn>
                  <a:cxn ang="0">
                    <a:pos x="6" y="321"/>
                  </a:cxn>
                  <a:cxn ang="0">
                    <a:pos x="0" y="275"/>
                  </a:cxn>
                  <a:cxn ang="0">
                    <a:pos x="48" y="250"/>
                  </a:cxn>
                  <a:cxn ang="0">
                    <a:pos x="2" y="227"/>
                  </a:cxn>
                  <a:cxn ang="0">
                    <a:pos x="12" y="182"/>
                  </a:cxn>
                  <a:cxn ang="0">
                    <a:pos x="29" y="140"/>
                  </a:cxn>
                  <a:cxn ang="0">
                    <a:pos x="53" y="103"/>
                  </a:cxn>
                  <a:cxn ang="0">
                    <a:pos x="103" y="121"/>
                  </a:cxn>
                  <a:cxn ang="0">
                    <a:pos x="84" y="68"/>
                  </a:cxn>
                  <a:cxn ang="0">
                    <a:pos x="120" y="42"/>
                  </a:cxn>
                  <a:cxn ang="0">
                    <a:pos x="159" y="21"/>
                  </a:cxn>
                  <a:cxn ang="0">
                    <a:pos x="203" y="7"/>
                  </a:cxn>
                  <a:cxn ang="0">
                    <a:pos x="249" y="0"/>
                  </a:cxn>
                  <a:cxn ang="0">
                    <a:pos x="272" y="50"/>
                  </a:cxn>
                  <a:cxn ang="0">
                    <a:pos x="295" y="3"/>
                  </a:cxn>
                  <a:cxn ang="0">
                    <a:pos x="340" y="13"/>
                  </a:cxn>
                  <a:cxn ang="0">
                    <a:pos x="383" y="30"/>
                  </a:cxn>
                  <a:cxn ang="0">
                    <a:pos x="419" y="55"/>
                  </a:cxn>
                  <a:cxn ang="0">
                    <a:pos x="402" y="104"/>
                  </a:cxn>
                  <a:cxn ang="0">
                    <a:pos x="454" y="86"/>
                  </a:cxn>
                  <a:cxn ang="0">
                    <a:pos x="481" y="121"/>
                  </a:cxn>
                  <a:cxn ang="0">
                    <a:pos x="501" y="161"/>
                  </a:cxn>
                  <a:cxn ang="0">
                    <a:pos x="515" y="204"/>
                  </a:cxn>
                  <a:cxn ang="0">
                    <a:pos x="521" y="250"/>
                  </a:cxn>
                  <a:cxn ang="0">
                    <a:pos x="470" y="275"/>
                  </a:cxn>
                  <a:cxn ang="0">
                    <a:pos x="519" y="298"/>
                  </a:cxn>
                  <a:cxn ang="0">
                    <a:pos x="508" y="342"/>
                  </a:cxn>
                  <a:cxn ang="0">
                    <a:pos x="491" y="383"/>
                  </a:cxn>
                  <a:cxn ang="0">
                    <a:pos x="467" y="421"/>
                  </a:cxn>
                </a:cxnLst>
                <a:rect l="0" t="0" r="r" b="b"/>
                <a:pathLst>
                  <a:path w="521" h="522">
                    <a:moveTo>
                      <a:pt x="453" y="437"/>
                    </a:moveTo>
                    <a:lnTo>
                      <a:pt x="418" y="403"/>
                    </a:lnTo>
                    <a:lnTo>
                      <a:pt x="402" y="421"/>
                    </a:lnTo>
                    <a:lnTo>
                      <a:pt x="436" y="454"/>
                    </a:lnTo>
                    <a:lnTo>
                      <a:pt x="418" y="468"/>
                    </a:lnTo>
                    <a:lnTo>
                      <a:pt x="401" y="481"/>
                    </a:lnTo>
                    <a:lnTo>
                      <a:pt x="381" y="492"/>
                    </a:lnTo>
                    <a:lnTo>
                      <a:pt x="361" y="501"/>
                    </a:lnTo>
                    <a:lnTo>
                      <a:pt x="340" y="509"/>
                    </a:lnTo>
                    <a:lnTo>
                      <a:pt x="318" y="515"/>
                    </a:lnTo>
                    <a:lnTo>
                      <a:pt x="295" y="520"/>
                    </a:lnTo>
                    <a:lnTo>
                      <a:pt x="272" y="522"/>
                    </a:lnTo>
                    <a:lnTo>
                      <a:pt x="272" y="474"/>
                    </a:lnTo>
                    <a:lnTo>
                      <a:pt x="249" y="474"/>
                    </a:lnTo>
                    <a:lnTo>
                      <a:pt x="249" y="522"/>
                    </a:lnTo>
                    <a:lnTo>
                      <a:pt x="226" y="520"/>
                    </a:lnTo>
                    <a:lnTo>
                      <a:pt x="203" y="515"/>
                    </a:lnTo>
                    <a:lnTo>
                      <a:pt x="181" y="509"/>
                    </a:lnTo>
                    <a:lnTo>
                      <a:pt x="160" y="501"/>
                    </a:lnTo>
                    <a:lnTo>
                      <a:pt x="139" y="492"/>
                    </a:lnTo>
                    <a:lnTo>
                      <a:pt x="120" y="481"/>
                    </a:lnTo>
                    <a:lnTo>
                      <a:pt x="103" y="468"/>
                    </a:lnTo>
                    <a:lnTo>
                      <a:pt x="85" y="454"/>
                    </a:lnTo>
                    <a:lnTo>
                      <a:pt x="119" y="421"/>
                    </a:lnTo>
                    <a:lnTo>
                      <a:pt x="103" y="403"/>
                    </a:lnTo>
                    <a:lnTo>
                      <a:pt x="68" y="437"/>
                    </a:lnTo>
                    <a:lnTo>
                      <a:pt x="53" y="421"/>
                    </a:lnTo>
                    <a:lnTo>
                      <a:pt x="40" y="402"/>
                    </a:lnTo>
                    <a:lnTo>
                      <a:pt x="29" y="383"/>
                    </a:lnTo>
                    <a:lnTo>
                      <a:pt x="20" y="363"/>
                    </a:lnTo>
                    <a:lnTo>
                      <a:pt x="12" y="342"/>
                    </a:lnTo>
                    <a:lnTo>
                      <a:pt x="6" y="321"/>
                    </a:lnTo>
                    <a:lnTo>
                      <a:pt x="2" y="298"/>
                    </a:lnTo>
                    <a:lnTo>
                      <a:pt x="0" y="275"/>
                    </a:lnTo>
                    <a:lnTo>
                      <a:pt x="48" y="275"/>
                    </a:lnTo>
                    <a:lnTo>
                      <a:pt x="48" y="250"/>
                    </a:lnTo>
                    <a:lnTo>
                      <a:pt x="0" y="250"/>
                    </a:lnTo>
                    <a:lnTo>
                      <a:pt x="2" y="227"/>
                    </a:lnTo>
                    <a:lnTo>
                      <a:pt x="6" y="204"/>
                    </a:lnTo>
                    <a:lnTo>
                      <a:pt x="12" y="182"/>
                    </a:lnTo>
                    <a:lnTo>
                      <a:pt x="20" y="161"/>
                    </a:lnTo>
                    <a:lnTo>
                      <a:pt x="29" y="140"/>
                    </a:lnTo>
                    <a:lnTo>
                      <a:pt x="40" y="121"/>
                    </a:lnTo>
                    <a:lnTo>
                      <a:pt x="53" y="103"/>
                    </a:lnTo>
                    <a:lnTo>
                      <a:pt x="67" y="86"/>
                    </a:lnTo>
                    <a:lnTo>
                      <a:pt x="103" y="121"/>
                    </a:lnTo>
                    <a:lnTo>
                      <a:pt x="119" y="104"/>
                    </a:lnTo>
                    <a:lnTo>
                      <a:pt x="84" y="68"/>
                    </a:lnTo>
                    <a:lnTo>
                      <a:pt x="101" y="55"/>
                    </a:lnTo>
                    <a:lnTo>
                      <a:pt x="120" y="42"/>
                    </a:lnTo>
                    <a:lnTo>
                      <a:pt x="138" y="30"/>
                    </a:lnTo>
                    <a:lnTo>
                      <a:pt x="159" y="21"/>
                    </a:lnTo>
                    <a:lnTo>
                      <a:pt x="181" y="13"/>
                    </a:lnTo>
                    <a:lnTo>
                      <a:pt x="203" y="7"/>
                    </a:lnTo>
                    <a:lnTo>
                      <a:pt x="226" y="3"/>
                    </a:lnTo>
                    <a:lnTo>
                      <a:pt x="249" y="0"/>
                    </a:lnTo>
                    <a:lnTo>
                      <a:pt x="249" y="50"/>
                    </a:lnTo>
                    <a:lnTo>
                      <a:pt x="272" y="50"/>
                    </a:lnTo>
                    <a:lnTo>
                      <a:pt x="272" y="0"/>
                    </a:lnTo>
                    <a:lnTo>
                      <a:pt x="295" y="3"/>
                    </a:lnTo>
                    <a:lnTo>
                      <a:pt x="318" y="7"/>
                    </a:lnTo>
                    <a:lnTo>
                      <a:pt x="340" y="13"/>
                    </a:lnTo>
                    <a:lnTo>
                      <a:pt x="362" y="21"/>
                    </a:lnTo>
                    <a:lnTo>
                      <a:pt x="383" y="30"/>
                    </a:lnTo>
                    <a:lnTo>
                      <a:pt x="401" y="42"/>
                    </a:lnTo>
                    <a:lnTo>
                      <a:pt x="419" y="55"/>
                    </a:lnTo>
                    <a:lnTo>
                      <a:pt x="437" y="68"/>
                    </a:lnTo>
                    <a:lnTo>
                      <a:pt x="402" y="104"/>
                    </a:lnTo>
                    <a:lnTo>
                      <a:pt x="418" y="121"/>
                    </a:lnTo>
                    <a:lnTo>
                      <a:pt x="454" y="86"/>
                    </a:lnTo>
                    <a:lnTo>
                      <a:pt x="468" y="103"/>
                    </a:lnTo>
                    <a:lnTo>
                      <a:pt x="481" y="121"/>
                    </a:lnTo>
                    <a:lnTo>
                      <a:pt x="492" y="140"/>
                    </a:lnTo>
                    <a:lnTo>
                      <a:pt x="501" y="161"/>
                    </a:lnTo>
                    <a:lnTo>
                      <a:pt x="509" y="182"/>
                    </a:lnTo>
                    <a:lnTo>
                      <a:pt x="515" y="204"/>
                    </a:lnTo>
                    <a:lnTo>
                      <a:pt x="519" y="227"/>
                    </a:lnTo>
                    <a:lnTo>
                      <a:pt x="521" y="250"/>
                    </a:lnTo>
                    <a:lnTo>
                      <a:pt x="470" y="250"/>
                    </a:lnTo>
                    <a:lnTo>
                      <a:pt x="470" y="275"/>
                    </a:lnTo>
                    <a:lnTo>
                      <a:pt x="521" y="275"/>
                    </a:lnTo>
                    <a:lnTo>
                      <a:pt x="519" y="298"/>
                    </a:lnTo>
                    <a:lnTo>
                      <a:pt x="515" y="321"/>
                    </a:lnTo>
                    <a:lnTo>
                      <a:pt x="508" y="342"/>
                    </a:lnTo>
                    <a:lnTo>
                      <a:pt x="501" y="363"/>
                    </a:lnTo>
                    <a:lnTo>
                      <a:pt x="491" y="383"/>
                    </a:lnTo>
                    <a:lnTo>
                      <a:pt x="479" y="402"/>
                    </a:lnTo>
                    <a:lnTo>
                      <a:pt x="467" y="421"/>
                    </a:lnTo>
                    <a:lnTo>
                      <a:pt x="453" y="4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5" name="Freeform 18"/>
              <p:cNvSpPr>
                <a:spLocks/>
              </p:cNvSpPr>
              <p:nvPr/>
            </p:nvSpPr>
            <p:spPr bwMode="auto">
              <a:xfrm>
                <a:off x="766" y="2195"/>
                <a:ext cx="173" cy="178"/>
              </a:xfrm>
              <a:custGeom>
                <a:avLst/>
                <a:gdLst/>
                <a:ahLst/>
                <a:cxnLst>
                  <a:cxn ang="0">
                    <a:pos x="14" y="86"/>
                  </a:cxn>
                  <a:cxn ang="0">
                    <a:pos x="15" y="64"/>
                  </a:cxn>
                  <a:cxn ang="0">
                    <a:pos x="18" y="42"/>
                  </a:cxn>
                  <a:cxn ang="0">
                    <a:pos x="23" y="21"/>
                  </a:cxn>
                  <a:cxn ang="0">
                    <a:pos x="29" y="0"/>
                  </a:cxn>
                  <a:cxn ang="0">
                    <a:pos x="16" y="27"/>
                  </a:cxn>
                  <a:cxn ang="0">
                    <a:pos x="8" y="55"/>
                  </a:cxn>
                  <a:cxn ang="0">
                    <a:pos x="2" y="83"/>
                  </a:cxn>
                  <a:cxn ang="0">
                    <a:pos x="0" y="114"/>
                  </a:cxn>
                  <a:cxn ang="0">
                    <a:pos x="1" y="139"/>
                  </a:cxn>
                  <a:cxn ang="0">
                    <a:pos x="4" y="163"/>
                  </a:cxn>
                  <a:cxn ang="0">
                    <a:pos x="11" y="186"/>
                  </a:cxn>
                  <a:cxn ang="0">
                    <a:pos x="19" y="209"/>
                  </a:cxn>
                  <a:cxn ang="0">
                    <a:pos x="30" y="230"/>
                  </a:cxn>
                  <a:cxn ang="0">
                    <a:pos x="41" y="249"/>
                  </a:cxn>
                  <a:cxn ang="0">
                    <a:pos x="55" y="269"/>
                  </a:cxn>
                  <a:cxn ang="0">
                    <a:pos x="71" y="285"/>
                  </a:cxn>
                  <a:cxn ang="0">
                    <a:pos x="89" y="301"/>
                  </a:cxn>
                  <a:cxn ang="0">
                    <a:pos x="107" y="315"/>
                  </a:cxn>
                  <a:cxn ang="0">
                    <a:pos x="128" y="327"/>
                  </a:cxn>
                  <a:cxn ang="0">
                    <a:pos x="148" y="337"/>
                  </a:cxn>
                  <a:cxn ang="0">
                    <a:pos x="170" y="346"/>
                  </a:cxn>
                  <a:cxn ang="0">
                    <a:pos x="195" y="352"/>
                  </a:cxn>
                  <a:cxn ang="0">
                    <a:pos x="219" y="355"/>
                  </a:cxn>
                  <a:cxn ang="0">
                    <a:pos x="243" y="356"/>
                  </a:cxn>
                  <a:cxn ang="0">
                    <a:pos x="257" y="356"/>
                  </a:cxn>
                  <a:cxn ang="0">
                    <a:pos x="271" y="355"/>
                  </a:cxn>
                  <a:cxn ang="0">
                    <a:pos x="283" y="353"/>
                  </a:cxn>
                  <a:cxn ang="0">
                    <a:pos x="296" y="350"/>
                  </a:cxn>
                  <a:cxn ang="0">
                    <a:pos x="309" y="347"/>
                  </a:cxn>
                  <a:cxn ang="0">
                    <a:pos x="321" y="344"/>
                  </a:cxn>
                  <a:cxn ang="0">
                    <a:pos x="334" y="339"/>
                  </a:cxn>
                  <a:cxn ang="0">
                    <a:pos x="345" y="334"/>
                  </a:cxn>
                  <a:cxn ang="0">
                    <a:pos x="336" y="337"/>
                  </a:cxn>
                  <a:cxn ang="0">
                    <a:pos x="328" y="339"/>
                  </a:cxn>
                  <a:cxn ang="0">
                    <a:pos x="319" y="340"/>
                  </a:cxn>
                  <a:cxn ang="0">
                    <a:pos x="310" y="342"/>
                  </a:cxn>
                  <a:cxn ang="0">
                    <a:pos x="301" y="344"/>
                  </a:cxn>
                  <a:cxn ang="0">
                    <a:pos x="291" y="344"/>
                  </a:cxn>
                  <a:cxn ang="0">
                    <a:pos x="282" y="345"/>
                  </a:cxn>
                  <a:cxn ang="0">
                    <a:pos x="273" y="345"/>
                  </a:cxn>
                  <a:cxn ang="0">
                    <a:pos x="246" y="344"/>
                  </a:cxn>
                  <a:cxn ang="0">
                    <a:pos x="221" y="339"/>
                  </a:cxn>
                  <a:cxn ang="0">
                    <a:pos x="196" y="333"/>
                  </a:cxn>
                  <a:cxn ang="0">
                    <a:pos x="173" y="324"/>
                  </a:cxn>
                  <a:cxn ang="0">
                    <a:pos x="150" y="314"/>
                  </a:cxn>
                  <a:cxn ang="0">
                    <a:pos x="128" y="301"/>
                  </a:cxn>
                  <a:cxn ang="0">
                    <a:pos x="108" y="286"/>
                  </a:cxn>
                  <a:cxn ang="0">
                    <a:pos x="90" y="269"/>
                  </a:cxn>
                  <a:cxn ang="0">
                    <a:pos x="72" y="250"/>
                  </a:cxn>
                  <a:cxn ang="0">
                    <a:pos x="57" y="231"/>
                  </a:cxn>
                  <a:cxn ang="0">
                    <a:pos x="45" y="209"/>
                  </a:cxn>
                  <a:cxn ang="0">
                    <a:pos x="34" y="186"/>
                  </a:cxn>
                  <a:cxn ang="0">
                    <a:pos x="25" y="163"/>
                  </a:cxn>
                  <a:cxn ang="0">
                    <a:pos x="19" y="137"/>
                  </a:cxn>
                  <a:cxn ang="0">
                    <a:pos x="15" y="112"/>
                  </a:cxn>
                  <a:cxn ang="0">
                    <a:pos x="14" y="86"/>
                  </a:cxn>
                </a:cxnLst>
                <a:rect l="0" t="0" r="r" b="b"/>
                <a:pathLst>
                  <a:path w="345" h="356">
                    <a:moveTo>
                      <a:pt x="14" y="86"/>
                    </a:moveTo>
                    <a:lnTo>
                      <a:pt x="15" y="64"/>
                    </a:lnTo>
                    <a:lnTo>
                      <a:pt x="18" y="42"/>
                    </a:lnTo>
                    <a:lnTo>
                      <a:pt x="23" y="21"/>
                    </a:lnTo>
                    <a:lnTo>
                      <a:pt x="29" y="0"/>
                    </a:lnTo>
                    <a:lnTo>
                      <a:pt x="16" y="27"/>
                    </a:lnTo>
                    <a:lnTo>
                      <a:pt x="8" y="55"/>
                    </a:lnTo>
                    <a:lnTo>
                      <a:pt x="2" y="83"/>
                    </a:lnTo>
                    <a:lnTo>
                      <a:pt x="0" y="114"/>
                    </a:lnTo>
                    <a:lnTo>
                      <a:pt x="1" y="139"/>
                    </a:lnTo>
                    <a:lnTo>
                      <a:pt x="4" y="163"/>
                    </a:lnTo>
                    <a:lnTo>
                      <a:pt x="11" y="186"/>
                    </a:lnTo>
                    <a:lnTo>
                      <a:pt x="19" y="209"/>
                    </a:lnTo>
                    <a:lnTo>
                      <a:pt x="30" y="230"/>
                    </a:lnTo>
                    <a:lnTo>
                      <a:pt x="41" y="249"/>
                    </a:lnTo>
                    <a:lnTo>
                      <a:pt x="55" y="269"/>
                    </a:lnTo>
                    <a:lnTo>
                      <a:pt x="71" y="285"/>
                    </a:lnTo>
                    <a:lnTo>
                      <a:pt x="89" y="301"/>
                    </a:lnTo>
                    <a:lnTo>
                      <a:pt x="107" y="315"/>
                    </a:lnTo>
                    <a:lnTo>
                      <a:pt x="128" y="327"/>
                    </a:lnTo>
                    <a:lnTo>
                      <a:pt x="148" y="337"/>
                    </a:lnTo>
                    <a:lnTo>
                      <a:pt x="170" y="346"/>
                    </a:lnTo>
                    <a:lnTo>
                      <a:pt x="195" y="352"/>
                    </a:lnTo>
                    <a:lnTo>
                      <a:pt x="219" y="355"/>
                    </a:lnTo>
                    <a:lnTo>
                      <a:pt x="243" y="356"/>
                    </a:lnTo>
                    <a:lnTo>
                      <a:pt x="257" y="356"/>
                    </a:lnTo>
                    <a:lnTo>
                      <a:pt x="271" y="355"/>
                    </a:lnTo>
                    <a:lnTo>
                      <a:pt x="283" y="353"/>
                    </a:lnTo>
                    <a:lnTo>
                      <a:pt x="296" y="350"/>
                    </a:lnTo>
                    <a:lnTo>
                      <a:pt x="309" y="347"/>
                    </a:lnTo>
                    <a:lnTo>
                      <a:pt x="321" y="344"/>
                    </a:lnTo>
                    <a:lnTo>
                      <a:pt x="334" y="339"/>
                    </a:lnTo>
                    <a:lnTo>
                      <a:pt x="345" y="334"/>
                    </a:lnTo>
                    <a:lnTo>
                      <a:pt x="336" y="337"/>
                    </a:lnTo>
                    <a:lnTo>
                      <a:pt x="328" y="339"/>
                    </a:lnTo>
                    <a:lnTo>
                      <a:pt x="319" y="340"/>
                    </a:lnTo>
                    <a:lnTo>
                      <a:pt x="310" y="342"/>
                    </a:lnTo>
                    <a:lnTo>
                      <a:pt x="301" y="344"/>
                    </a:lnTo>
                    <a:lnTo>
                      <a:pt x="291" y="344"/>
                    </a:lnTo>
                    <a:lnTo>
                      <a:pt x="282" y="345"/>
                    </a:lnTo>
                    <a:lnTo>
                      <a:pt x="273" y="345"/>
                    </a:lnTo>
                    <a:lnTo>
                      <a:pt x="246" y="344"/>
                    </a:lnTo>
                    <a:lnTo>
                      <a:pt x="221" y="339"/>
                    </a:lnTo>
                    <a:lnTo>
                      <a:pt x="196" y="333"/>
                    </a:lnTo>
                    <a:lnTo>
                      <a:pt x="173" y="324"/>
                    </a:lnTo>
                    <a:lnTo>
                      <a:pt x="150" y="314"/>
                    </a:lnTo>
                    <a:lnTo>
                      <a:pt x="128" y="301"/>
                    </a:lnTo>
                    <a:lnTo>
                      <a:pt x="108" y="286"/>
                    </a:lnTo>
                    <a:lnTo>
                      <a:pt x="90" y="269"/>
                    </a:lnTo>
                    <a:lnTo>
                      <a:pt x="72" y="250"/>
                    </a:lnTo>
                    <a:lnTo>
                      <a:pt x="57" y="231"/>
                    </a:lnTo>
                    <a:lnTo>
                      <a:pt x="45" y="209"/>
                    </a:lnTo>
                    <a:lnTo>
                      <a:pt x="34" y="186"/>
                    </a:lnTo>
                    <a:lnTo>
                      <a:pt x="25" y="163"/>
                    </a:lnTo>
                    <a:lnTo>
                      <a:pt x="19" y="137"/>
                    </a:lnTo>
                    <a:lnTo>
                      <a:pt x="15" y="112"/>
                    </a:lnTo>
                    <a:lnTo>
                      <a:pt x="14" y="86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6" name="Freeform 19"/>
              <p:cNvSpPr>
                <a:spLocks noEditPoints="1"/>
              </p:cNvSpPr>
              <p:nvPr/>
            </p:nvSpPr>
            <p:spPr bwMode="auto">
              <a:xfrm>
                <a:off x="747" y="2115"/>
                <a:ext cx="277" cy="277"/>
              </a:xfrm>
              <a:custGeom>
                <a:avLst/>
                <a:gdLst/>
                <a:ahLst/>
                <a:cxnLst>
                  <a:cxn ang="0">
                    <a:pos x="221" y="6"/>
                  </a:cxn>
                  <a:cxn ang="0">
                    <a:pos x="145" y="34"/>
                  </a:cxn>
                  <a:cxn ang="0">
                    <a:pos x="82" y="81"/>
                  </a:cxn>
                  <a:cxn ang="0">
                    <a:pos x="33" y="145"/>
                  </a:cxn>
                  <a:cxn ang="0">
                    <a:pos x="6" y="221"/>
                  </a:cxn>
                  <a:cxn ang="0">
                    <a:pos x="1" y="305"/>
                  </a:cxn>
                  <a:cxn ang="0">
                    <a:pos x="22" y="385"/>
                  </a:cxn>
                  <a:cxn ang="0">
                    <a:pos x="63" y="453"/>
                  </a:cxn>
                  <a:cxn ang="0">
                    <a:pos x="122" y="507"/>
                  </a:cxn>
                  <a:cxn ang="0">
                    <a:pos x="195" y="542"/>
                  </a:cxn>
                  <a:cxn ang="0">
                    <a:pos x="277" y="554"/>
                  </a:cxn>
                  <a:cxn ang="0">
                    <a:pos x="360" y="542"/>
                  </a:cxn>
                  <a:cxn ang="0">
                    <a:pos x="432" y="507"/>
                  </a:cxn>
                  <a:cxn ang="0">
                    <a:pos x="491" y="453"/>
                  </a:cxn>
                  <a:cxn ang="0">
                    <a:pos x="532" y="385"/>
                  </a:cxn>
                  <a:cxn ang="0">
                    <a:pos x="553" y="305"/>
                  </a:cxn>
                  <a:cxn ang="0">
                    <a:pos x="548" y="221"/>
                  </a:cxn>
                  <a:cxn ang="0">
                    <a:pos x="521" y="145"/>
                  </a:cxn>
                  <a:cxn ang="0">
                    <a:pos x="473" y="81"/>
                  </a:cxn>
                  <a:cxn ang="0">
                    <a:pos x="410" y="34"/>
                  </a:cxn>
                  <a:cxn ang="0">
                    <a:pos x="333" y="6"/>
                  </a:cxn>
                  <a:cxn ang="0">
                    <a:pos x="470" y="453"/>
                  </a:cxn>
                  <a:cxn ang="0">
                    <a:pos x="453" y="470"/>
                  </a:cxn>
                  <a:cxn ang="0">
                    <a:pos x="398" y="508"/>
                  </a:cxn>
                  <a:cxn ang="0">
                    <a:pos x="335" y="531"/>
                  </a:cxn>
                  <a:cxn ang="0">
                    <a:pos x="289" y="490"/>
                  </a:cxn>
                  <a:cxn ang="0">
                    <a:pos x="243" y="536"/>
                  </a:cxn>
                  <a:cxn ang="0">
                    <a:pos x="177" y="517"/>
                  </a:cxn>
                  <a:cxn ang="0">
                    <a:pos x="120" y="484"/>
                  </a:cxn>
                  <a:cxn ang="0">
                    <a:pos x="120" y="419"/>
                  </a:cxn>
                  <a:cxn ang="0">
                    <a:pos x="57" y="418"/>
                  </a:cxn>
                  <a:cxn ang="0">
                    <a:pos x="29" y="358"/>
                  </a:cxn>
                  <a:cxn ang="0">
                    <a:pos x="17" y="291"/>
                  </a:cxn>
                  <a:cxn ang="0">
                    <a:pos x="17" y="266"/>
                  </a:cxn>
                  <a:cxn ang="0">
                    <a:pos x="29" y="198"/>
                  </a:cxn>
                  <a:cxn ang="0">
                    <a:pos x="57" y="137"/>
                  </a:cxn>
                  <a:cxn ang="0">
                    <a:pos x="120" y="137"/>
                  </a:cxn>
                  <a:cxn ang="0">
                    <a:pos x="118" y="71"/>
                  </a:cxn>
                  <a:cxn ang="0">
                    <a:pos x="176" y="37"/>
                  </a:cxn>
                  <a:cxn ang="0">
                    <a:pos x="243" y="19"/>
                  </a:cxn>
                  <a:cxn ang="0">
                    <a:pos x="289" y="66"/>
                  </a:cxn>
                  <a:cxn ang="0">
                    <a:pos x="335" y="23"/>
                  </a:cxn>
                  <a:cxn ang="0">
                    <a:pos x="400" y="46"/>
                  </a:cxn>
                  <a:cxn ang="0">
                    <a:pos x="454" y="84"/>
                  </a:cxn>
                  <a:cxn ang="0">
                    <a:pos x="471" y="102"/>
                  </a:cxn>
                  <a:cxn ang="0">
                    <a:pos x="509" y="156"/>
                  </a:cxn>
                  <a:cxn ang="0">
                    <a:pos x="532" y="220"/>
                  </a:cxn>
                  <a:cxn ang="0">
                    <a:pos x="487" y="266"/>
                  </a:cxn>
                  <a:cxn ang="0">
                    <a:pos x="536" y="314"/>
                  </a:cxn>
                  <a:cxn ang="0">
                    <a:pos x="518" y="379"/>
                  </a:cxn>
                  <a:cxn ang="0">
                    <a:pos x="484" y="437"/>
                  </a:cxn>
                </a:cxnLst>
                <a:rect l="0" t="0" r="r" b="b"/>
                <a:pathLst>
                  <a:path w="554" h="554">
                    <a:moveTo>
                      <a:pt x="277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5" y="13"/>
                    </a:lnTo>
                    <a:lnTo>
                      <a:pt x="169" y="22"/>
                    </a:lnTo>
                    <a:lnTo>
                      <a:pt x="145" y="34"/>
                    </a:lnTo>
                    <a:lnTo>
                      <a:pt x="122" y="48"/>
                    </a:lnTo>
                    <a:lnTo>
                      <a:pt x="101" y="64"/>
                    </a:lnTo>
                    <a:lnTo>
                      <a:pt x="82" y="81"/>
                    </a:lnTo>
                    <a:lnTo>
                      <a:pt x="63" y="102"/>
                    </a:lnTo>
                    <a:lnTo>
                      <a:pt x="47" y="122"/>
                    </a:lnTo>
                    <a:lnTo>
                      <a:pt x="33" y="145"/>
                    </a:lnTo>
                    <a:lnTo>
                      <a:pt x="22" y="170"/>
                    </a:lnTo>
                    <a:lnTo>
                      <a:pt x="12" y="195"/>
                    </a:lnTo>
                    <a:lnTo>
                      <a:pt x="6" y="221"/>
                    </a:lnTo>
                    <a:lnTo>
                      <a:pt x="1" y="249"/>
                    </a:lnTo>
                    <a:lnTo>
                      <a:pt x="0" y="277"/>
                    </a:lnTo>
                    <a:lnTo>
                      <a:pt x="1" y="305"/>
                    </a:lnTo>
                    <a:lnTo>
                      <a:pt x="6" y="333"/>
                    </a:lnTo>
                    <a:lnTo>
                      <a:pt x="12" y="360"/>
                    </a:lnTo>
                    <a:lnTo>
                      <a:pt x="22" y="385"/>
                    </a:lnTo>
                    <a:lnTo>
                      <a:pt x="33" y="409"/>
                    </a:lnTo>
                    <a:lnTo>
                      <a:pt x="47" y="432"/>
                    </a:lnTo>
                    <a:lnTo>
                      <a:pt x="63" y="453"/>
                    </a:lnTo>
                    <a:lnTo>
                      <a:pt x="82" y="472"/>
                    </a:lnTo>
                    <a:lnTo>
                      <a:pt x="101" y="491"/>
                    </a:lnTo>
                    <a:lnTo>
                      <a:pt x="122" y="507"/>
                    </a:lnTo>
                    <a:lnTo>
                      <a:pt x="145" y="521"/>
                    </a:lnTo>
                    <a:lnTo>
                      <a:pt x="169" y="532"/>
                    </a:lnTo>
                    <a:lnTo>
                      <a:pt x="195" y="542"/>
                    </a:lnTo>
                    <a:lnTo>
                      <a:pt x="221" y="548"/>
                    </a:lnTo>
                    <a:lnTo>
                      <a:pt x="249" y="553"/>
                    </a:lnTo>
                    <a:lnTo>
                      <a:pt x="277" y="554"/>
                    </a:lnTo>
                    <a:lnTo>
                      <a:pt x="306" y="553"/>
                    </a:lnTo>
                    <a:lnTo>
                      <a:pt x="333" y="548"/>
                    </a:lnTo>
                    <a:lnTo>
                      <a:pt x="360" y="542"/>
                    </a:lnTo>
                    <a:lnTo>
                      <a:pt x="386" y="532"/>
                    </a:lnTo>
                    <a:lnTo>
                      <a:pt x="410" y="521"/>
                    </a:lnTo>
                    <a:lnTo>
                      <a:pt x="432" y="507"/>
                    </a:lnTo>
                    <a:lnTo>
                      <a:pt x="454" y="491"/>
                    </a:lnTo>
                    <a:lnTo>
                      <a:pt x="473" y="472"/>
                    </a:lnTo>
                    <a:lnTo>
                      <a:pt x="491" y="453"/>
                    </a:lnTo>
                    <a:lnTo>
                      <a:pt x="507" y="432"/>
                    </a:lnTo>
                    <a:lnTo>
                      <a:pt x="521" y="409"/>
                    </a:lnTo>
                    <a:lnTo>
                      <a:pt x="532" y="385"/>
                    </a:lnTo>
                    <a:lnTo>
                      <a:pt x="541" y="360"/>
                    </a:lnTo>
                    <a:lnTo>
                      <a:pt x="548" y="333"/>
                    </a:lnTo>
                    <a:lnTo>
                      <a:pt x="553" y="305"/>
                    </a:lnTo>
                    <a:lnTo>
                      <a:pt x="554" y="277"/>
                    </a:lnTo>
                    <a:lnTo>
                      <a:pt x="553" y="249"/>
                    </a:lnTo>
                    <a:lnTo>
                      <a:pt x="548" y="221"/>
                    </a:lnTo>
                    <a:lnTo>
                      <a:pt x="541" y="195"/>
                    </a:lnTo>
                    <a:lnTo>
                      <a:pt x="532" y="170"/>
                    </a:lnTo>
                    <a:lnTo>
                      <a:pt x="521" y="145"/>
                    </a:lnTo>
                    <a:lnTo>
                      <a:pt x="507" y="122"/>
                    </a:lnTo>
                    <a:lnTo>
                      <a:pt x="491" y="102"/>
                    </a:lnTo>
                    <a:lnTo>
                      <a:pt x="473" y="81"/>
                    </a:lnTo>
                    <a:lnTo>
                      <a:pt x="454" y="64"/>
                    </a:lnTo>
                    <a:lnTo>
                      <a:pt x="432" y="48"/>
                    </a:lnTo>
                    <a:lnTo>
                      <a:pt x="410" y="34"/>
                    </a:lnTo>
                    <a:lnTo>
                      <a:pt x="386" y="22"/>
                    </a:lnTo>
                    <a:lnTo>
                      <a:pt x="360" y="13"/>
                    </a:lnTo>
                    <a:lnTo>
                      <a:pt x="333" y="6"/>
                    </a:lnTo>
                    <a:lnTo>
                      <a:pt x="306" y="1"/>
                    </a:lnTo>
                    <a:lnTo>
                      <a:pt x="277" y="0"/>
                    </a:lnTo>
                    <a:close/>
                    <a:moveTo>
                      <a:pt x="470" y="453"/>
                    </a:moveTo>
                    <a:lnTo>
                      <a:pt x="435" y="419"/>
                    </a:lnTo>
                    <a:lnTo>
                      <a:pt x="419" y="437"/>
                    </a:lnTo>
                    <a:lnTo>
                      <a:pt x="453" y="470"/>
                    </a:lnTo>
                    <a:lnTo>
                      <a:pt x="435" y="484"/>
                    </a:lnTo>
                    <a:lnTo>
                      <a:pt x="418" y="497"/>
                    </a:lnTo>
                    <a:lnTo>
                      <a:pt x="398" y="508"/>
                    </a:lnTo>
                    <a:lnTo>
                      <a:pt x="378" y="517"/>
                    </a:lnTo>
                    <a:lnTo>
                      <a:pt x="357" y="525"/>
                    </a:lnTo>
                    <a:lnTo>
                      <a:pt x="335" y="531"/>
                    </a:lnTo>
                    <a:lnTo>
                      <a:pt x="312" y="536"/>
                    </a:lnTo>
                    <a:lnTo>
                      <a:pt x="289" y="538"/>
                    </a:lnTo>
                    <a:lnTo>
                      <a:pt x="289" y="490"/>
                    </a:lnTo>
                    <a:lnTo>
                      <a:pt x="266" y="490"/>
                    </a:lnTo>
                    <a:lnTo>
                      <a:pt x="266" y="538"/>
                    </a:lnTo>
                    <a:lnTo>
                      <a:pt x="243" y="536"/>
                    </a:lnTo>
                    <a:lnTo>
                      <a:pt x="220" y="531"/>
                    </a:lnTo>
                    <a:lnTo>
                      <a:pt x="198" y="525"/>
                    </a:lnTo>
                    <a:lnTo>
                      <a:pt x="177" y="517"/>
                    </a:lnTo>
                    <a:lnTo>
                      <a:pt x="156" y="508"/>
                    </a:lnTo>
                    <a:lnTo>
                      <a:pt x="137" y="497"/>
                    </a:lnTo>
                    <a:lnTo>
                      <a:pt x="120" y="484"/>
                    </a:lnTo>
                    <a:lnTo>
                      <a:pt x="102" y="470"/>
                    </a:lnTo>
                    <a:lnTo>
                      <a:pt x="136" y="437"/>
                    </a:lnTo>
                    <a:lnTo>
                      <a:pt x="120" y="419"/>
                    </a:lnTo>
                    <a:lnTo>
                      <a:pt x="85" y="453"/>
                    </a:lnTo>
                    <a:lnTo>
                      <a:pt x="70" y="437"/>
                    </a:lnTo>
                    <a:lnTo>
                      <a:pt x="57" y="418"/>
                    </a:lnTo>
                    <a:lnTo>
                      <a:pt x="46" y="399"/>
                    </a:lnTo>
                    <a:lnTo>
                      <a:pt x="37" y="379"/>
                    </a:lnTo>
                    <a:lnTo>
                      <a:pt x="29" y="358"/>
                    </a:lnTo>
                    <a:lnTo>
                      <a:pt x="23" y="337"/>
                    </a:lnTo>
                    <a:lnTo>
                      <a:pt x="19" y="314"/>
                    </a:lnTo>
                    <a:lnTo>
                      <a:pt x="17" y="291"/>
                    </a:lnTo>
                    <a:lnTo>
                      <a:pt x="65" y="291"/>
                    </a:lnTo>
                    <a:lnTo>
                      <a:pt x="65" y="266"/>
                    </a:lnTo>
                    <a:lnTo>
                      <a:pt x="17" y="266"/>
                    </a:lnTo>
                    <a:lnTo>
                      <a:pt x="19" y="243"/>
                    </a:lnTo>
                    <a:lnTo>
                      <a:pt x="23" y="220"/>
                    </a:lnTo>
                    <a:lnTo>
                      <a:pt x="29" y="198"/>
                    </a:lnTo>
                    <a:lnTo>
                      <a:pt x="37" y="177"/>
                    </a:lnTo>
                    <a:lnTo>
                      <a:pt x="46" y="156"/>
                    </a:lnTo>
                    <a:lnTo>
                      <a:pt x="57" y="137"/>
                    </a:lnTo>
                    <a:lnTo>
                      <a:pt x="70" y="119"/>
                    </a:lnTo>
                    <a:lnTo>
                      <a:pt x="84" y="102"/>
                    </a:lnTo>
                    <a:lnTo>
                      <a:pt x="120" y="137"/>
                    </a:lnTo>
                    <a:lnTo>
                      <a:pt x="136" y="120"/>
                    </a:lnTo>
                    <a:lnTo>
                      <a:pt x="101" y="84"/>
                    </a:lnTo>
                    <a:lnTo>
                      <a:pt x="118" y="71"/>
                    </a:lnTo>
                    <a:lnTo>
                      <a:pt x="137" y="58"/>
                    </a:lnTo>
                    <a:lnTo>
                      <a:pt x="155" y="46"/>
                    </a:lnTo>
                    <a:lnTo>
                      <a:pt x="176" y="37"/>
                    </a:lnTo>
                    <a:lnTo>
                      <a:pt x="198" y="29"/>
                    </a:lnTo>
                    <a:lnTo>
                      <a:pt x="220" y="23"/>
                    </a:lnTo>
                    <a:lnTo>
                      <a:pt x="243" y="19"/>
                    </a:lnTo>
                    <a:lnTo>
                      <a:pt x="266" y="16"/>
                    </a:lnTo>
                    <a:lnTo>
                      <a:pt x="266" y="66"/>
                    </a:lnTo>
                    <a:lnTo>
                      <a:pt x="289" y="66"/>
                    </a:lnTo>
                    <a:lnTo>
                      <a:pt x="289" y="16"/>
                    </a:lnTo>
                    <a:lnTo>
                      <a:pt x="312" y="19"/>
                    </a:lnTo>
                    <a:lnTo>
                      <a:pt x="335" y="23"/>
                    </a:lnTo>
                    <a:lnTo>
                      <a:pt x="357" y="29"/>
                    </a:lnTo>
                    <a:lnTo>
                      <a:pt x="379" y="37"/>
                    </a:lnTo>
                    <a:lnTo>
                      <a:pt x="400" y="46"/>
                    </a:lnTo>
                    <a:lnTo>
                      <a:pt x="418" y="58"/>
                    </a:lnTo>
                    <a:lnTo>
                      <a:pt x="436" y="71"/>
                    </a:lnTo>
                    <a:lnTo>
                      <a:pt x="454" y="84"/>
                    </a:lnTo>
                    <a:lnTo>
                      <a:pt x="419" y="120"/>
                    </a:lnTo>
                    <a:lnTo>
                      <a:pt x="435" y="137"/>
                    </a:lnTo>
                    <a:lnTo>
                      <a:pt x="471" y="102"/>
                    </a:lnTo>
                    <a:lnTo>
                      <a:pt x="485" y="119"/>
                    </a:lnTo>
                    <a:lnTo>
                      <a:pt x="498" y="137"/>
                    </a:lnTo>
                    <a:lnTo>
                      <a:pt x="509" y="156"/>
                    </a:lnTo>
                    <a:lnTo>
                      <a:pt x="518" y="177"/>
                    </a:lnTo>
                    <a:lnTo>
                      <a:pt x="526" y="198"/>
                    </a:lnTo>
                    <a:lnTo>
                      <a:pt x="532" y="220"/>
                    </a:lnTo>
                    <a:lnTo>
                      <a:pt x="536" y="243"/>
                    </a:lnTo>
                    <a:lnTo>
                      <a:pt x="538" y="266"/>
                    </a:lnTo>
                    <a:lnTo>
                      <a:pt x="487" y="266"/>
                    </a:lnTo>
                    <a:lnTo>
                      <a:pt x="487" y="291"/>
                    </a:lnTo>
                    <a:lnTo>
                      <a:pt x="538" y="291"/>
                    </a:lnTo>
                    <a:lnTo>
                      <a:pt x="536" y="314"/>
                    </a:lnTo>
                    <a:lnTo>
                      <a:pt x="532" y="337"/>
                    </a:lnTo>
                    <a:lnTo>
                      <a:pt x="525" y="358"/>
                    </a:lnTo>
                    <a:lnTo>
                      <a:pt x="518" y="379"/>
                    </a:lnTo>
                    <a:lnTo>
                      <a:pt x="508" y="399"/>
                    </a:lnTo>
                    <a:lnTo>
                      <a:pt x="496" y="418"/>
                    </a:lnTo>
                    <a:lnTo>
                      <a:pt x="484" y="437"/>
                    </a:lnTo>
                    <a:lnTo>
                      <a:pt x="470" y="4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7" name="Freeform 20"/>
              <p:cNvSpPr>
                <a:spLocks/>
              </p:cNvSpPr>
              <p:nvPr/>
            </p:nvSpPr>
            <p:spPr bwMode="auto">
              <a:xfrm>
                <a:off x="782" y="2102"/>
                <a:ext cx="11" cy="11"/>
              </a:xfrm>
              <a:custGeom>
                <a:avLst/>
                <a:gdLst/>
                <a:ahLst/>
                <a:cxnLst>
                  <a:cxn ang="0">
                    <a:pos x="22" y="15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0" y="22"/>
                  </a:cxn>
                  <a:cxn ang="0">
                    <a:pos x="14" y="20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2" y="15"/>
                  </a:cxn>
                </a:cxnLst>
                <a:rect l="0" t="0" r="r" b="b"/>
                <a:pathLst>
                  <a:path w="22" h="22">
                    <a:moveTo>
                      <a:pt x="22" y="15"/>
                    </a:moveTo>
                    <a:lnTo>
                      <a:pt x="18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5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8" name="Freeform 21"/>
              <p:cNvSpPr>
                <a:spLocks/>
              </p:cNvSpPr>
              <p:nvPr/>
            </p:nvSpPr>
            <p:spPr bwMode="auto">
              <a:xfrm>
                <a:off x="768" y="2105"/>
                <a:ext cx="19" cy="18"/>
              </a:xfrm>
              <a:custGeom>
                <a:avLst/>
                <a:gdLst/>
                <a:ahLst/>
                <a:cxnLst>
                  <a:cxn ang="0">
                    <a:pos x="11" y="34"/>
                  </a:cxn>
                  <a:cxn ang="0">
                    <a:pos x="16" y="30"/>
                  </a:cxn>
                  <a:cxn ang="0">
                    <a:pos x="23" y="25"/>
                  </a:cxn>
                  <a:cxn ang="0">
                    <a:pos x="31" y="21"/>
                  </a:cxn>
                  <a:cxn ang="0">
                    <a:pos x="38" y="15"/>
                  </a:cxn>
                  <a:cxn ang="0">
                    <a:pos x="36" y="11"/>
                  </a:cxn>
                  <a:cxn ang="0">
                    <a:pos x="34" y="8"/>
                  </a:cxn>
                  <a:cxn ang="0">
                    <a:pos x="30" y="5"/>
                  </a:cxn>
                  <a:cxn ang="0">
                    <a:pos x="28" y="0"/>
                  </a:cxn>
                  <a:cxn ang="0">
                    <a:pos x="0" y="21"/>
                  </a:cxn>
                  <a:cxn ang="0">
                    <a:pos x="3" y="24"/>
                  </a:cxn>
                  <a:cxn ang="0">
                    <a:pos x="5" y="28"/>
                  </a:cxn>
                  <a:cxn ang="0">
                    <a:pos x="7" y="31"/>
                  </a:cxn>
                  <a:cxn ang="0">
                    <a:pos x="11" y="34"/>
                  </a:cxn>
                </a:cxnLst>
                <a:rect l="0" t="0" r="r" b="b"/>
                <a:pathLst>
                  <a:path w="38" h="34">
                    <a:moveTo>
                      <a:pt x="11" y="34"/>
                    </a:moveTo>
                    <a:lnTo>
                      <a:pt x="16" y="30"/>
                    </a:lnTo>
                    <a:lnTo>
                      <a:pt x="23" y="25"/>
                    </a:lnTo>
                    <a:lnTo>
                      <a:pt x="31" y="21"/>
                    </a:lnTo>
                    <a:lnTo>
                      <a:pt x="38" y="15"/>
                    </a:lnTo>
                    <a:lnTo>
                      <a:pt x="36" y="11"/>
                    </a:lnTo>
                    <a:lnTo>
                      <a:pt x="34" y="8"/>
                    </a:lnTo>
                    <a:lnTo>
                      <a:pt x="30" y="5"/>
                    </a:lnTo>
                    <a:lnTo>
                      <a:pt x="28" y="0"/>
                    </a:lnTo>
                    <a:lnTo>
                      <a:pt x="0" y="21"/>
                    </a:lnTo>
                    <a:lnTo>
                      <a:pt x="3" y="24"/>
                    </a:lnTo>
                    <a:lnTo>
                      <a:pt x="5" y="28"/>
                    </a:lnTo>
                    <a:lnTo>
                      <a:pt x="7" y="31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9" name="Freeform 22"/>
              <p:cNvSpPr>
                <a:spLocks/>
              </p:cNvSpPr>
              <p:nvPr/>
            </p:nvSpPr>
            <p:spPr bwMode="auto">
              <a:xfrm>
                <a:off x="981" y="2063"/>
                <a:ext cx="24" cy="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3" y="10"/>
                  </a:cxn>
                  <a:cxn ang="0">
                    <a:pos x="15" y="22"/>
                  </a:cxn>
                  <a:cxn ang="0">
                    <a:pos x="6" y="33"/>
                  </a:cxn>
                  <a:cxn ang="0">
                    <a:pos x="0" y="44"/>
                  </a:cxn>
                  <a:cxn ang="0">
                    <a:pos x="1" y="45"/>
                  </a:cxn>
                  <a:cxn ang="0">
                    <a:pos x="2" y="45"/>
                  </a:cxn>
                  <a:cxn ang="0">
                    <a:pos x="3" y="46"/>
                  </a:cxn>
                  <a:cxn ang="0">
                    <a:pos x="4" y="47"/>
                  </a:cxn>
                  <a:cxn ang="0">
                    <a:pos x="6" y="49"/>
                  </a:cxn>
                  <a:cxn ang="0">
                    <a:pos x="10" y="51"/>
                  </a:cxn>
                  <a:cxn ang="0">
                    <a:pos x="12" y="53"/>
                  </a:cxn>
                  <a:cxn ang="0">
                    <a:pos x="16" y="55"/>
                  </a:cxn>
                  <a:cxn ang="0">
                    <a:pos x="23" y="45"/>
                  </a:cxn>
                  <a:cxn ang="0">
                    <a:pos x="32" y="33"/>
                  </a:cxn>
                  <a:cxn ang="0">
                    <a:pos x="40" y="22"/>
                  </a:cxn>
                  <a:cxn ang="0">
                    <a:pos x="47" y="11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2"/>
                  </a:cxn>
                  <a:cxn ang="0">
                    <a:pos x="30" y="0"/>
                  </a:cxn>
                </a:cxnLst>
                <a:rect l="0" t="0" r="r" b="b"/>
                <a:pathLst>
                  <a:path w="47" h="55">
                    <a:moveTo>
                      <a:pt x="30" y="0"/>
                    </a:moveTo>
                    <a:lnTo>
                      <a:pt x="23" y="10"/>
                    </a:lnTo>
                    <a:lnTo>
                      <a:pt x="15" y="22"/>
                    </a:lnTo>
                    <a:lnTo>
                      <a:pt x="6" y="33"/>
                    </a:lnTo>
                    <a:lnTo>
                      <a:pt x="0" y="44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6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6" y="55"/>
                    </a:lnTo>
                    <a:lnTo>
                      <a:pt x="23" y="45"/>
                    </a:lnTo>
                    <a:lnTo>
                      <a:pt x="32" y="33"/>
                    </a:lnTo>
                    <a:lnTo>
                      <a:pt x="40" y="22"/>
                    </a:lnTo>
                    <a:lnTo>
                      <a:pt x="47" y="11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0" name="Freeform 23"/>
              <p:cNvSpPr>
                <a:spLocks/>
              </p:cNvSpPr>
              <p:nvPr/>
            </p:nvSpPr>
            <p:spPr bwMode="auto">
              <a:xfrm>
                <a:off x="989" y="2069"/>
                <a:ext cx="45" cy="42"/>
              </a:xfrm>
              <a:custGeom>
                <a:avLst/>
                <a:gdLst/>
                <a:ahLst/>
                <a:cxnLst>
                  <a:cxn ang="0">
                    <a:pos x="57" y="84"/>
                  </a:cxn>
                  <a:cxn ang="0">
                    <a:pos x="64" y="74"/>
                  </a:cxn>
                  <a:cxn ang="0">
                    <a:pos x="73" y="63"/>
                  </a:cxn>
                  <a:cxn ang="0">
                    <a:pos x="81" y="51"/>
                  </a:cxn>
                  <a:cxn ang="0">
                    <a:pos x="88" y="41"/>
                  </a:cxn>
                  <a:cxn ang="0">
                    <a:pos x="84" y="37"/>
                  </a:cxn>
                  <a:cxn ang="0">
                    <a:pos x="78" y="34"/>
                  </a:cxn>
                  <a:cxn ang="0">
                    <a:pos x="71" y="28"/>
                  </a:cxn>
                  <a:cxn ang="0">
                    <a:pos x="63" y="23"/>
                  </a:cxn>
                  <a:cxn ang="0">
                    <a:pos x="55" y="18"/>
                  </a:cxn>
                  <a:cxn ang="0">
                    <a:pos x="47" y="12"/>
                  </a:cxn>
                  <a:cxn ang="0">
                    <a:pos x="39" y="6"/>
                  </a:cxn>
                  <a:cxn ang="0">
                    <a:pos x="31" y="0"/>
                  </a:cxn>
                  <a:cxn ang="0">
                    <a:pos x="24" y="11"/>
                  </a:cxn>
                  <a:cxn ang="0">
                    <a:pos x="16" y="22"/>
                  </a:cxn>
                  <a:cxn ang="0">
                    <a:pos x="7" y="34"/>
                  </a:cxn>
                  <a:cxn ang="0">
                    <a:pos x="0" y="44"/>
                  </a:cxn>
                  <a:cxn ang="0">
                    <a:pos x="7" y="49"/>
                  </a:cxn>
                  <a:cxn ang="0">
                    <a:pos x="15" y="54"/>
                  </a:cxn>
                  <a:cxn ang="0">
                    <a:pos x="23" y="60"/>
                  </a:cxn>
                  <a:cxn ang="0">
                    <a:pos x="31" y="65"/>
                  </a:cxn>
                  <a:cxn ang="0">
                    <a:pos x="38" y="71"/>
                  </a:cxn>
                  <a:cxn ang="0">
                    <a:pos x="45" y="75"/>
                  </a:cxn>
                  <a:cxn ang="0">
                    <a:pos x="52" y="80"/>
                  </a:cxn>
                  <a:cxn ang="0">
                    <a:pos x="56" y="83"/>
                  </a:cxn>
                  <a:cxn ang="0">
                    <a:pos x="56" y="83"/>
                  </a:cxn>
                  <a:cxn ang="0">
                    <a:pos x="57" y="83"/>
                  </a:cxn>
                  <a:cxn ang="0">
                    <a:pos x="57" y="84"/>
                  </a:cxn>
                  <a:cxn ang="0">
                    <a:pos x="57" y="84"/>
                  </a:cxn>
                </a:cxnLst>
                <a:rect l="0" t="0" r="r" b="b"/>
                <a:pathLst>
                  <a:path w="88" h="84">
                    <a:moveTo>
                      <a:pt x="57" y="84"/>
                    </a:moveTo>
                    <a:lnTo>
                      <a:pt x="64" y="74"/>
                    </a:lnTo>
                    <a:lnTo>
                      <a:pt x="73" y="63"/>
                    </a:lnTo>
                    <a:lnTo>
                      <a:pt x="81" y="51"/>
                    </a:lnTo>
                    <a:lnTo>
                      <a:pt x="88" y="41"/>
                    </a:lnTo>
                    <a:lnTo>
                      <a:pt x="84" y="37"/>
                    </a:lnTo>
                    <a:lnTo>
                      <a:pt x="78" y="34"/>
                    </a:lnTo>
                    <a:lnTo>
                      <a:pt x="71" y="28"/>
                    </a:lnTo>
                    <a:lnTo>
                      <a:pt x="63" y="23"/>
                    </a:lnTo>
                    <a:lnTo>
                      <a:pt x="55" y="18"/>
                    </a:lnTo>
                    <a:lnTo>
                      <a:pt x="47" y="12"/>
                    </a:lnTo>
                    <a:lnTo>
                      <a:pt x="39" y="6"/>
                    </a:lnTo>
                    <a:lnTo>
                      <a:pt x="31" y="0"/>
                    </a:lnTo>
                    <a:lnTo>
                      <a:pt x="24" y="11"/>
                    </a:lnTo>
                    <a:lnTo>
                      <a:pt x="16" y="22"/>
                    </a:lnTo>
                    <a:lnTo>
                      <a:pt x="7" y="34"/>
                    </a:lnTo>
                    <a:lnTo>
                      <a:pt x="0" y="44"/>
                    </a:lnTo>
                    <a:lnTo>
                      <a:pt x="7" y="49"/>
                    </a:lnTo>
                    <a:lnTo>
                      <a:pt x="15" y="54"/>
                    </a:lnTo>
                    <a:lnTo>
                      <a:pt x="23" y="60"/>
                    </a:lnTo>
                    <a:lnTo>
                      <a:pt x="31" y="65"/>
                    </a:lnTo>
                    <a:lnTo>
                      <a:pt x="38" y="71"/>
                    </a:lnTo>
                    <a:lnTo>
                      <a:pt x="45" y="75"/>
                    </a:lnTo>
                    <a:lnTo>
                      <a:pt x="52" y="80"/>
                    </a:lnTo>
                    <a:lnTo>
                      <a:pt x="56" y="83"/>
                    </a:lnTo>
                    <a:lnTo>
                      <a:pt x="56" y="83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1" name="Freeform 24"/>
              <p:cNvSpPr>
                <a:spLocks/>
              </p:cNvSpPr>
              <p:nvPr/>
            </p:nvSpPr>
            <p:spPr bwMode="auto">
              <a:xfrm>
                <a:off x="978" y="2102"/>
                <a:ext cx="11" cy="1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3"/>
                  </a:cxn>
                  <a:cxn ang="0">
                    <a:pos x="6" y="7"/>
                  </a:cxn>
                  <a:cxn ang="0">
                    <a:pos x="3" y="10"/>
                  </a:cxn>
                  <a:cxn ang="0">
                    <a:pos x="0" y="15"/>
                  </a:cxn>
                  <a:cxn ang="0">
                    <a:pos x="2" y="16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11" y="22"/>
                  </a:cxn>
                  <a:cxn ang="0">
                    <a:pos x="14" y="18"/>
                  </a:cxn>
                  <a:cxn ang="0">
                    <a:pos x="17" y="15"/>
                  </a:cxn>
                  <a:cxn ang="0">
                    <a:pos x="19" y="12"/>
                  </a:cxn>
                  <a:cxn ang="0">
                    <a:pos x="22" y="7"/>
                  </a:cxn>
                  <a:cxn ang="0">
                    <a:pos x="10" y="0"/>
                  </a:cxn>
                </a:cxnLst>
                <a:rect l="0" t="0" r="r" b="b"/>
                <a:pathLst>
                  <a:path w="22" h="22">
                    <a:moveTo>
                      <a:pt x="10" y="0"/>
                    </a:moveTo>
                    <a:lnTo>
                      <a:pt x="8" y="3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11" y="22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19" y="12"/>
                    </a:lnTo>
                    <a:lnTo>
                      <a:pt x="22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2" name="Freeform 25"/>
              <p:cNvSpPr>
                <a:spLocks/>
              </p:cNvSpPr>
              <p:nvPr/>
            </p:nvSpPr>
            <p:spPr bwMode="auto">
              <a:xfrm>
                <a:off x="984" y="2105"/>
                <a:ext cx="19" cy="1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11" y="0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0" y="15"/>
                  </a:cxn>
                  <a:cxn ang="0">
                    <a:pos x="7" y="21"/>
                  </a:cxn>
                  <a:cxn ang="0">
                    <a:pos x="15" y="25"/>
                  </a:cxn>
                  <a:cxn ang="0">
                    <a:pos x="22" y="30"/>
                  </a:cxn>
                  <a:cxn ang="0">
                    <a:pos x="28" y="34"/>
                  </a:cxn>
                  <a:cxn ang="0">
                    <a:pos x="31" y="31"/>
                  </a:cxn>
                  <a:cxn ang="0">
                    <a:pos x="34" y="28"/>
                  </a:cxn>
                  <a:cxn ang="0">
                    <a:pos x="36" y="24"/>
                  </a:cxn>
                  <a:cxn ang="0">
                    <a:pos x="38" y="21"/>
                  </a:cxn>
                </a:cxnLst>
                <a:rect l="0" t="0" r="r" b="b"/>
                <a:pathLst>
                  <a:path w="38" h="34">
                    <a:moveTo>
                      <a:pt x="38" y="21"/>
                    </a:moveTo>
                    <a:lnTo>
                      <a:pt x="11" y="0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7" y="21"/>
                    </a:lnTo>
                    <a:lnTo>
                      <a:pt x="15" y="25"/>
                    </a:lnTo>
                    <a:lnTo>
                      <a:pt x="22" y="30"/>
                    </a:lnTo>
                    <a:lnTo>
                      <a:pt x="28" y="34"/>
                    </a:lnTo>
                    <a:lnTo>
                      <a:pt x="31" y="31"/>
                    </a:lnTo>
                    <a:lnTo>
                      <a:pt x="34" y="28"/>
                    </a:lnTo>
                    <a:lnTo>
                      <a:pt x="36" y="24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1222023" y="3305808"/>
              <a:ext cx="339257" cy="412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7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1" name="TextBox 4"/>
          <p:cNvSpPr txBox="1">
            <a:spLocks noChangeArrowheads="1"/>
          </p:cNvSpPr>
          <p:nvPr/>
        </p:nvSpPr>
        <p:spPr bwMode="auto">
          <a:xfrm>
            <a:off x="539552" y="3248980"/>
            <a:ext cx="7785032" cy="30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altLang="zh-TW" sz="2000" u="sng" dirty="0" smtClean="0">
                <a:solidFill>
                  <a:schemeClr val="tx1"/>
                </a:solidFill>
                <a:latin typeface="+mj-lt"/>
              </a:rPr>
              <a:t>Sender:</a:t>
            </a:r>
          </a:p>
          <a:p>
            <a:pPr marL="457200" indent="-457200" algn="l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kumimoji="0" lang="en-US" altLang="zh-TW" sz="2000" dirty="0" smtClean="0">
                <a:latin typeface="+mj-lt"/>
              </a:rPr>
              <a:t>Sends a </a:t>
            </a:r>
            <a:r>
              <a:rPr kumimoji="0" lang="en-US" altLang="zh-TW" sz="2000" dirty="0" smtClean="0">
                <a:latin typeface="+mj-lt"/>
              </a:rPr>
              <a:t>packet </a:t>
            </a:r>
            <a:r>
              <a:rPr kumimoji="0" lang="en-US" altLang="zh-TW" sz="2000" dirty="0" smtClean="0">
                <a:latin typeface="+mj-lt"/>
              </a:rPr>
              <a:t>with </a:t>
            </a:r>
            <a:r>
              <a:rPr kumimoji="0" lang="en-US" altLang="zh-TW" sz="2000" i="1" dirty="0" smtClean="0">
                <a:latin typeface="+mj-lt"/>
              </a:rPr>
              <a:t>destination</a:t>
            </a:r>
          </a:p>
          <a:p>
            <a:pPr marL="457200" indent="-457200" algn="l">
              <a:lnSpc>
                <a:spcPct val="87000"/>
              </a:lnSpc>
              <a:buClr>
                <a:srgbClr val="000000"/>
              </a:buClr>
              <a:buSzPct val="100000"/>
            </a:pPr>
            <a:endParaRPr kumimoji="0" lang="en-US" altLang="zh-TW" sz="2000" i="1" dirty="0" smtClean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altLang="zh-TW" sz="2000" u="sng" dirty="0" smtClean="0">
                <a:solidFill>
                  <a:schemeClr val="tx1"/>
                </a:solidFill>
                <a:latin typeface="+mj-lt"/>
              </a:rPr>
              <a:t>Receiver:</a:t>
            </a:r>
          </a:p>
          <a:p>
            <a:pPr marL="342900" indent="-342900" algn="l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Calculates </a:t>
            </a:r>
            <a:r>
              <a:rPr kumimoji="0" lang="en-US" altLang="zh-TW" sz="2000" b="1" i="1" dirty="0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 from </a:t>
            </a:r>
            <a:r>
              <a:rPr kumimoji="0" lang="en-US" altLang="zh-TW" sz="2000" b="1" dirty="0" smtClean="0">
                <a:solidFill>
                  <a:schemeClr val="tx1"/>
                </a:solidFill>
                <a:latin typeface="+mj-lt"/>
              </a:rPr>
              <a:t>itself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kumimoji="0" lang="en-US" altLang="zh-TW" sz="2000" b="1" dirty="0" smtClean="0">
                <a:solidFill>
                  <a:schemeClr val="tx1"/>
                </a:solidFill>
                <a:latin typeface="+mj-lt"/>
              </a:rPr>
              <a:t>destination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 </a:t>
            </a:r>
            <a:b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</a:br>
            <a:endParaRPr kumimoji="0" lang="en-US" altLang="zh-TW" sz="20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Set </a:t>
            </a:r>
            <a:r>
              <a:rPr kumimoji="0" lang="en-US" altLang="zh-TW" sz="2000" dirty="0" err="1" smtClean="0">
                <a:solidFill>
                  <a:schemeClr val="tx1"/>
                </a:solidFill>
                <a:latin typeface="+mj-lt"/>
              </a:rPr>
              <a:t>backoff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-timer 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Shorter </a:t>
            </a:r>
            <a:r>
              <a:rPr kumimoji="0" lang="en-US" altLang="zh-TW" sz="2000" b="1" i="1" dirty="0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 Shorter </a:t>
            </a:r>
            <a:r>
              <a:rPr kumimoji="0" lang="en-US" altLang="zh-TW" sz="2000" b="1" i="1" dirty="0" err="1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backoff</a:t>
            </a:r>
            <a:r>
              <a:rPr kumimoji="0" lang="en-US" altLang="zh-TW" sz="2000" i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/>
            </a:r>
            <a:br>
              <a:rPr kumimoji="0" lang="en-US" altLang="zh-TW" sz="2000" i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</a:br>
            <a:endParaRPr kumimoji="0" lang="en-US" altLang="zh-TW" sz="2000" i="1" dirty="0" smtClean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pPr marL="342900" indent="-342900" algn="l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Wait for </a:t>
            </a:r>
            <a:r>
              <a:rPr kumimoji="0" lang="en-US" altLang="zh-TW" sz="2000" dirty="0" err="1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backoff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-timer to expire to rebroadcast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/>
            </a:r>
            <a:br>
              <a:rPr kumimoji="0" lang="en-US" altLang="zh-TW" sz="20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</a:br>
            <a:endParaRPr kumimoji="0" lang="en-US" altLang="zh-TW" sz="2000" dirty="0" smtClean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pPr marL="342900" indent="-342900" algn="l">
              <a:lnSpc>
                <a:spcPct val="87000"/>
              </a:lnSpc>
              <a:buClr>
                <a:srgbClr val="000000"/>
              </a:buClr>
              <a:buSzPct val="100000"/>
            </a:pP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***The nodes with the shortest distance 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will 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</a:rPr>
              <a:t>win</a:t>
            </a:r>
            <a:endParaRPr kumimoji="0" lang="zh-TW" altLang="en-US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en-US" altLang="zh-TW" dirty="0" smtClean="0"/>
              <a:t>3DOBP : </a:t>
            </a:r>
            <a:r>
              <a:rPr lang="en-US" altLang="zh-TW" dirty="0" err="1" smtClean="0"/>
              <a:t>Intralayer</a:t>
            </a:r>
            <a:r>
              <a:rPr lang="en-US" altLang="zh-TW" dirty="0" smtClean="0"/>
              <a:t> </a:t>
            </a:r>
            <a:r>
              <a:rPr lang="en-US" altLang="zh-TW" dirty="0" smtClean="0"/>
              <a:t>Activation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908720"/>
            <a:ext cx="8065500" cy="1368152"/>
          </a:xfrm>
        </p:spPr>
        <p:txBody>
          <a:bodyPr>
            <a:noAutofit/>
          </a:bodyPr>
          <a:lstStyle/>
          <a:p>
            <a:r>
              <a:rPr lang="en-US" altLang="zh-TW" dirty="0" err="1" smtClean="0"/>
              <a:t>Intral</a:t>
            </a:r>
            <a:r>
              <a:rPr lang="en-US" altLang="zh-TW" dirty="0" err="1" smtClean="0"/>
              <a:t>ayer</a:t>
            </a:r>
            <a:r>
              <a:rPr lang="en-US" altLang="zh-TW" dirty="0" smtClean="0"/>
              <a:t> activation </a:t>
            </a:r>
            <a:r>
              <a:rPr lang="en-US" altLang="zh-TW" dirty="0" smtClean="0"/>
              <a:t>at layer t</a:t>
            </a:r>
            <a:endParaRPr lang="en-US" altLang="zh-TW" sz="2800" i="1" dirty="0" smtClean="0">
              <a:solidFill>
                <a:srgbClr val="FF0000"/>
              </a:solidFill>
            </a:endParaRPr>
          </a:p>
          <a:p>
            <a:endParaRPr lang="zh-TW" altLang="en-US" sz="2400" i="1" dirty="0">
              <a:solidFill>
                <a:srgbClr val="FF0000"/>
              </a:solidFill>
            </a:endParaRPr>
          </a:p>
        </p:txBody>
      </p:sp>
      <p:sp>
        <p:nvSpPr>
          <p:cNvPr id="62672" name="Rectangle 2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12" name="Slide Number Placeholder 2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26</a:t>
            </a:fld>
            <a:endParaRPr lang="en-US" altLang="ko-KR"/>
          </a:p>
        </p:txBody>
      </p:sp>
      <p:grpSp>
        <p:nvGrpSpPr>
          <p:cNvPr id="4" name="Group 107"/>
          <p:cNvGrpSpPr/>
          <p:nvPr/>
        </p:nvGrpSpPr>
        <p:grpSpPr>
          <a:xfrm>
            <a:off x="4788024" y="3609020"/>
            <a:ext cx="2196241" cy="2088236"/>
            <a:chOff x="2003401" y="3370890"/>
            <a:chExt cx="1779841" cy="1701095"/>
          </a:xfrm>
        </p:grpSpPr>
        <p:sp>
          <p:nvSpPr>
            <p:cNvPr id="94" name="AutoShape 193"/>
            <p:cNvSpPr>
              <a:spLocks noChangeArrowheads="1"/>
            </p:cNvSpPr>
            <p:nvPr/>
          </p:nvSpPr>
          <p:spPr bwMode="auto">
            <a:xfrm rot="16200000">
              <a:off x="2555068" y="3916046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95" name="Text Box 190"/>
            <p:cNvSpPr txBox="1">
              <a:spLocks noChangeArrowheads="1"/>
            </p:cNvSpPr>
            <p:nvPr/>
          </p:nvSpPr>
          <p:spPr bwMode="auto">
            <a:xfrm>
              <a:off x="2882844" y="4158774"/>
              <a:ext cx="198920" cy="39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</a:t>
              </a:r>
              <a:endParaRPr kumimoji="1" lang="en-US" altLang="zh-TW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6" name="AutoShape 189"/>
            <p:cNvSpPr>
              <a:spLocks noChangeArrowheads="1"/>
            </p:cNvSpPr>
            <p:nvPr/>
          </p:nvSpPr>
          <p:spPr bwMode="auto">
            <a:xfrm rot="16200000">
              <a:off x="2856632" y="4434875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97" name="AutoShape 188"/>
            <p:cNvSpPr>
              <a:spLocks noChangeArrowheads="1"/>
            </p:cNvSpPr>
            <p:nvPr/>
          </p:nvSpPr>
          <p:spPr bwMode="auto">
            <a:xfrm rot="16200000">
              <a:off x="2864402" y="3413868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98" name="AutoShape 187"/>
            <p:cNvSpPr>
              <a:spLocks noChangeArrowheads="1"/>
            </p:cNvSpPr>
            <p:nvPr/>
          </p:nvSpPr>
          <p:spPr bwMode="auto">
            <a:xfrm rot="16200000">
              <a:off x="2270387" y="4433238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99" name="AutoShape 186"/>
            <p:cNvSpPr>
              <a:spLocks noChangeArrowheads="1"/>
            </p:cNvSpPr>
            <p:nvPr/>
          </p:nvSpPr>
          <p:spPr bwMode="auto">
            <a:xfrm rot="16200000">
              <a:off x="2270270" y="3430751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1" name="AutoShape 184"/>
            <p:cNvSpPr>
              <a:spLocks noChangeShapeType="1"/>
            </p:cNvSpPr>
            <p:nvPr/>
          </p:nvSpPr>
          <p:spPr bwMode="auto">
            <a:xfrm>
              <a:off x="2895988" y="4262190"/>
              <a:ext cx="876" cy="22961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2" name="AutoShape 183"/>
            <p:cNvSpPr>
              <a:spLocks noChangeShapeType="1"/>
            </p:cNvSpPr>
            <p:nvPr/>
          </p:nvSpPr>
          <p:spPr bwMode="auto">
            <a:xfrm flipV="1">
              <a:off x="2953824" y="4063247"/>
              <a:ext cx="219951" cy="17177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03" name="AutoShape 182"/>
            <p:cNvSpPr>
              <a:spLocks noChangeShapeType="1"/>
            </p:cNvSpPr>
            <p:nvPr/>
          </p:nvSpPr>
          <p:spPr bwMode="auto">
            <a:xfrm flipH="1" flipV="1">
              <a:off x="2614696" y="4083404"/>
              <a:ext cx="230467" cy="13233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25" name="Oval 140"/>
            <p:cNvSpPr>
              <a:spLocks noChangeArrowheads="1"/>
            </p:cNvSpPr>
            <p:nvPr/>
          </p:nvSpPr>
          <p:spPr bwMode="auto">
            <a:xfrm>
              <a:off x="2874081" y="4172797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34" name="AutoShape 131"/>
            <p:cNvSpPr>
              <a:spLocks noChangeArrowheads="1"/>
            </p:cNvSpPr>
            <p:nvPr/>
          </p:nvSpPr>
          <p:spPr bwMode="auto">
            <a:xfrm flipH="1">
              <a:off x="2544592" y="3979989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36" name="AutoShape 129"/>
            <p:cNvSpPr>
              <a:spLocks noChangeArrowheads="1"/>
            </p:cNvSpPr>
            <p:nvPr/>
          </p:nvSpPr>
          <p:spPr bwMode="auto">
            <a:xfrm flipH="1">
              <a:off x="3158878" y="3960709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40" name="AutoShape 125"/>
            <p:cNvSpPr>
              <a:spLocks noChangeArrowheads="1"/>
            </p:cNvSpPr>
            <p:nvPr/>
          </p:nvSpPr>
          <p:spPr bwMode="auto">
            <a:xfrm flipH="1">
              <a:off x="2845163" y="4452369"/>
              <a:ext cx="92888" cy="1226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55" name="AutoShape 188"/>
            <p:cNvSpPr>
              <a:spLocks noChangeArrowheads="1"/>
            </p:cNvSpPr>
            <p:nvPr/>
          </p:nvSpPr>
          <p:spPr bwMode="auto">
            <a:xfrm rot="16200000">
              <a:off x="3146132" y="3929397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56" name="AutoShape 188"/>
            <p:cNvSpPr>
              <a:spLocks noChangeArrowheads="1"/>
            </p:cNvSpPr>
            <p:nvPr/>
          </p:nvSpPr>
          <p:spPr bwMode="auto">
            <a:xfrm rot="16200000">
              <a:off x="1960423" y="3935925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</p:grpSp>
      <p:grpSp>
        <p:nvGrpSpPr>
          <p:cNvPr id="5" name="Group 161"/>
          <p:cNvGrpSpPr/>
          <p:nvPr/>
        </p:nvGrpSpPr>
        <p:grpSpPr>
          <a:xfrm>
            <a:off x="1511660" y="1664804"/>
            <a:ext cx="972108" cy="1008112"/>
            <a:chOff x="2609230" y="3681028"/>
            <a:chExt cx="594132" cy="680088"/>
          </a:xfrm>
        </p:grpSpPr>
        <p:sp>
          <p:nvSpPr>
            <p:cNvPr id="148" name="AutoShape 193"/>
            <p:cNvSpPr>
              <a:spLocks noChangeArrowheads="1"/>
            </p:cNvSpPr>
            <p:nvPr/>
          </p:nvSpPr>
          <p:spPr bwMode="auto">
            <a:xfrm rot="16200000">
              <a:off x="2566252" y="3724006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158" name="Oval 140"/>
            <p:cNvSpPr>
              <a:spLocks noChangeArrowheads="1"/>
            </p:cNvSpPr>
            <p:nvPr/>
          </p:nvSpPr>
          <p:spPr bwMode="auto">
            <a:xfrm>
              <a:off x="2885265" y="3980757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</p:grpSp>
      <p:sp>
        <p:nvSpPr>
          <p:cNvPr id="149" name="Text Box 190"/>
          <p:cNvSpPr txBox="1">
            <a:spLocks noChangeArrowheads="1"/>
          </p:cNvSpPr>
          <p:nvPr/>
        </p:nvSpPr>
        <p:spPr bwMode="auto">
          <a:xfrm>
            <a:off x="1691680" y="2132856"/>
            <a:ext cx="198920" cy="3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kumimoji="1" lang="en-US" altLang="zh-TW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716016" y="1340768"/>
            <a:ext cx="302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Packet P &lt;</a:t>
            </a:r>
            <a:r>
              <a:rPr lang="en-US" altLang="zh-TW" sz="1800" dirty="0" smtClean="0"/>
              <a:t>V</a:t>
            </a:r>
            <a:r>
              <a:rPr lang="en-US" altLang="zh-TW" sz="1800" baseline="-25000" dirty="0" smtClean="0"/>
              <a:t>t,1,0</a:t>
            </a:r>
            <a:r>
              <a:rPr lang="en-US" altLang="zh-TW" sz="1800" dirty="0" smtClean="0"/>
              <a:t>, V</a:t>
            </a:r>
            <a:r>
              <a:rPr lang="en-US" altLang="zh-TW" sz="1800" baseline="-25000" dirty="0" smtClean="0"/>
              <a:t>t,1,1</a:t>
            </a:r>
            <a:r>
              <a:rPr lang="en-US" altLang="zh-TW" sz="1800" dirty="0" smtClean="0"/>
              <a:t>, V</a:t>
            </a:r>
            <a:r>
              <a:rPr lang="en-US" altLang="zh-TW" sz="1800" baseline="-25000" dirty="0" smtClean="0"/>
              <a:t>t,1,2</a:t>
            </a:r>
            <a:r>
              <a:rPr lang="en-US" altLang="zh-TW" sz="1400" dirty="0" smtClean="0"/>
              <a:t>&gt;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65" name="AutoShape 193"/>
          <p:cNvSpPr>
            <a:spLocks noChangeArrowheads="1"/>
          </p:cNvSpPr>
          <p:nvPr/>
        </p:nvSpPr>
        <p:spPr bwMode="auto">
          <a:xfrm rot="16200000">
            <a:off x="4838008" y="1922652"/>
            <a:ext cx="1055755" cy="972108"/>
          </a:xfrm>
          <a:prstGeom prst="hexagon">
            <a:avLst>
              <a:gd name="adj" fmla="val 28614"/>
              <a:gd name="vf" fmla="val 115470"/>
            </a:avLst>
          </a:prstGeom>
          <a:solidFill>
            <a:srgbClr val="DBE5F1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168" name="Flowchart: Connector 167"/>
          <p:cNvSpPr/>
          <p:nvPr/>
        </p:nvSpPr>
        <p:spPr bwMode="auto">
          <a:xfrm>
            <a:off x="4829088" y="1844824"/>
            <a:ext cx="1080120" cy="1080120"/>
          </a:xfrm>
          <a:prstGeom prst="flowChartConnector">
            <a:avLst/>
          </a:prstGeom>
          <a:solidFill>
            <a:srgbClr val="FFFF99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6" name="Oval 140"/>
          <p:cNvSpPr>
            <a:spLocks noChangeArrowheads="1"/>
          </p:cNvSpPr>
          <p:nvPr/>
        </p:nvSpPr>
        <p:spPr bwMode="auto">
          <a:xfrm>
            <a:off x="5301245" y="2334142"/>
            <a:ext cx="121873" cy="136051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cxnSp>
        <p:nvCxnSpPr>
          <p:cNvPr id="397" name="Straight Arrow Connector 396"/>
          <p:cNvCxnSpPr/>
          <p:nvPr/>
        </p:nvCxnSpPr>
        <p:spPr bwMode="auto">
          <a:xfrm flipV="1">
            <a:off x="5455894" y="2060848"/>
            <a:ext cx="324036" cy="288032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386"/>
          <p:cNvGrpSpPr/>
          <p:nvPr/>
        </p:nvGrpSpPr>
        <p:grpSpPr>
          <a:xfrm>
            <a:off x="5008600" y="1880828"/>
            <a:ext cx="612068" cy="432048"/>
            <a:chOff x="6922666" y="2105868"/>
            <a:chExt cx="1622425" cy="973138"/>
          </a:xfrm>
        </p:grpSpPr>
        <p:sp>
          <p:nvSpPr>
            <p:cNvPr id="394248" name="Freeform 8"/>
            <p:cNvSpPr>
              <a:spLocks/>
            </p:cNvSpPr>
            <p:nvPr/>
          </p:nvSpPr>
          <p:spPr bwMode="auto">
            <a:xfrm>
              <a:off x="7075066" y="2105868"/>
              <a:ext cx="1438275" cy="962025"/>
            </a:xfrm>
            <a:custGeom>
              <a:avLst/>
              <a:gdLst/>
              <a:ahLst/>
              <a:cxnLst>
                <a:cxn ang="0">
                  <a:pos x="361" y="886"/>
                </a:cxn>
                <a:cxn ang="0">
                  <a:pos x="287" y="854"/>
                </a:cxn>
                <a:cxn ang="0">
                  <a:pos x="217" y="840"/>
                </a:cxn>
                <a:cxn ang="0">
                  <a:pos x="169" y="804"/>
                </a:cxn>
                <a:cxn ang="0">
                  <a:pos x="99" y="791"/>
                </a:cxn>
                <a:cxn ang="0">
                  <a:pos x="33" y="766"/>
                </a:cxn>
                <a:cxn ang="0">
                  <a:pos x="0" y="755"/>
                </a:cxn>
                <a:cxn ang="0">
                  <a:pos x="21" y="675"/>
                </a:cxn>
                <a:cxn ang="0">
                  <a:pos x="21" y="603"/>
                </a:cxn>
                <a:cxn ang="0">
                  <a:pos x="40" y="561"/>
                </a:cxn>
                <a:cxn ang="0">
                  <a:pos x="76" y="473"/>
                </a:cxn>
                <a:cxn ang="0">
                  <a:pos x="95" y="401"/>
                </a:cxn>
                <a:cxn ang="0">
                  <a:pos x="131" y="329"/>
                </a:cxn>
                <a:cxn ang="0">
                  <a:pos x="145" y="253"/>
                </a:cxn>
                <a:cxn ang="0">
                  <a:pos x="181" y="178"/>
                </a:cxn>
                <a:cxn ang="0">
                  <a:pos x="185" y="112"/>
                </a:cxn>
                <a:cxn ang="0">
                  <a:pos x="232" y="21"/>
                </a:cxn>
                <a:cxn ang="0">
                  <a:pos x="255" y="0"/>
                </a:cxn>
                <a:cxn ang="0">
                  <a:pos x="308" y="32"/>
                </a:cxn>
                <a:cxn ang="0">
                  <a:pos x="388" y="51"/>
                </a:cxn>
                <a:cxn ang="0">
                  <a:pos x="441" y="70"/>
                </a:cxn>
                <a:cxn ang="0">
                  <a:pos x="529" y="112"/>
                </a:cxn>
                <a:cxn ang="0">
                  <a:pos x="612" y="120"/>
                </a:cxn>
                <a:cxn ang="0">
                  <a:pos x="677" y="135"/>
                </a:cxn>
                <a:cxn ang="0">
                  <a:pos x="738" y="165"/>
                </a:cxn>
                <a:cxn ang="0">
                  <a:pos x="825" y="184"/>
                </a:cxn>
                <a:cxn ang="0">
                  <a:pos x="863" y="203"/>
                </a:cxn>
                <a:cxn ang="0">
                  <a:pos x="945" y="220"/>
                </a:cxn>
                <a:cxn ang="0">
                  <a:pos x="1038" y="266"/>
                </a:cxn>
                <a:cxn ang="0">
                  <a:pos x="1141" y="274"/>
                </a:cxn>
                <a:cxn ang="0">
                  <a:pos x="1234" y="308"/>
                </a:cxn>
                <a:cxn ang="0">
                  <a:pos x="1297" y="313"/>
                </a:cxn>
                <a:cxn ang="0">
                  <a:pos x="1409" y="361"/>
                </a:cxn>
                <a:cxn ang="0">
                  <a:pos x="1485" y="380"/>
                </a:cxn>
                <a:cxn ang="0">
                  <a:pos x="1555" y="395"/>
                </a:cxn>
                <a:cxn ang="0">
                  <a:pos x="1610" y="412"/>
                </a:cxn>
                <a:cxn ang="0">
                  <a:pos x="1700" y="431"/>
                </a:cxn>
                <a:cxn ang="0">
                  <a:pos x="1749" y="466"/>
                </a:cxn>
                <a:cxn ang="0">
                  <a:pos x="1814" y="477"/>
                </a:cxn>
                <a:cxn ang="0">
                  <a:pos x="1789" y="563"/>
                </a:cxn>
                <a:cxn ang="0">
                  <a:pos x="1776" y="639"/>
                </a:cxn>
                <a:cxn ang="0">
                  <a:pos x="1749" y="707"/>
                </a:cxn>
                <a:cxn ang="0">
                  <a:pos x="1740" y="777"/>
                </a:cxn>
                <a:cxn ang="0">
                  <a:pos x="1713" y="838"/>
                </a:cxn>
                <a:cxn ang="0">
                  <a:pos x="1694" y="924"/>
                </a:cxn>
                <a:cxn ang="0">
                  <a:pos x="1671" y="1006"/>
                </a:cxn>
                <a:cxn ang="0">
                  <a:pos x="1649" y="1076"/>
                </a:cxn>
                <a:cxn ang="0">
                  <a:pos x="1630" y="1144"/>
                </a:cxn>
                <a:cxn ang="0">
                  <a:pos x="1607" y="1213"/>
                </a:cxn>
                <a:cxn ang="0">
                  <a:pos x="1569" y="1190"/>
                </a:cxn>
                <a:cxn ang="0">
                  <a:pos x="1515" y="1181"/>
                </a:cxn>
                <a:cxn ang="0">
                  <a:pos x="1453" y="1156"/>
                </a:cxn>
                <a:cxn ang="0">
                  <a:pos x="1396" y="1146"/>
                </a:cxn>
                <a:cxn ang="0">
                  <a:pos x="361" y="886"/>
                </a:cxn>
                <a:cxn ang="0">
                  <a:pos x="361" y="886"/>
                </a:cxn>
              </a:cxnLst>
              <a:rect l="0" t="0" r="r" b="b"/>
              <a:pathLst>
                <a:path w="1814" h="1213">
                  <a:moveTo>
                    <a:pt x="361" y="886"/>
                  </a:moveTo>
                  <a:lnTo>
                    <a:pt x="287" y="854"/>
                  </a:lnTo>
                  <a:lnTo>
                    <a:pt x="217" y="840"/>
                  </a:lnTo>
                  <a:lnTo>
                    <a:pt x="169" y="804"/>
                  </a:lnTo>
                  <a:lnTo>
                    <a:pt x="99" y="791"/>
                  </a:lnTo>
                  <a:lnTo>
                    <a:pt x="33" y="766"/>
                  </a:lnTo>
                  <a:lnTo>
                    <a:pt x="0" y="755"/>
                  </a:lnTo>
                  <a:lnTo>
                    <a:pt x="21" y="675"/>
                  </a:lnTo>
                  <a:lnTo>
                    <a:pt x="21" y="603"/>
                  </a:lnTo>
                  <a:lnTo>
                    <a:pt x="40" y="561"/>
                  </a:lnTo>
                  <a:lnTo>
                    <a:pt x="76" y="473"/>
                  </a:lnTo>
                  <a:lnTo>
                    <a:pt x="95" y="401"/>
                  </a:lnTo>
                  <a:lnTo>
                    <a:pt x="131" y="329"/>
                  </a:lnTo>
                  <a:lnTo>
                    <a:pt x="145" y="253"/>
                  </a:lnTo>
                  <a:lnTo>
                    <a:pt x="181" y="178"/>
                  </a:lnTo>
                  <a:lnTo>
                    <a:pt x="185" y="112"/>
                  </a:lnTo>
                  <a:lnTo>
                    <a:pt x="232" y="21"/>
                  </a:lnTo>
                  <a:lnTo>
                    <a:pt x="255" y="0"/>
                  </a:lnTo>
                  <a:lnTo>
                    <a:pt x="308" y="32"/>
                  </a:lnTo>
                  <a:lnTo>
                    <a:pt x="388" y="51"/>
                  </a:lnTo>
                  <a:lnTo>
                    <a:pt x="441" y="70"/>
                  </a:lnTo>
                  <a:lnTo>
                    <a:pt x="529" y="112"/>
                  </a:lnTo>
                  <a:lnTo>
                    <a:pt x="612" y="120"/>
                  </a:lnTo>
                  <a:lnTo>
                    <a:pt x="677" y="135"/>
                  </a:lnTo>
                  <a:lnTo>
                    <a:pt x="738" y="165"/>
                  </a:lnTo>
                  <a:lnTo>
                    <a:pt x="825" y="184"/>
                  </a:lnTo>
                  <a:lnTo>
                    <a:pt x="863" y="203"/>
                  </a:lnTo>
                  <a:lnTo>
                    <a:pt x="945" y="220"/>
                  </a:lnTo>
                  <a:lnTo>
                    <a:pt x="1038" y="266"/>
                  </a:lnTo>
                  <a:lnTo>
                    <a:pt x="1141" y="274"/>
                  </a:lnTo>
                  <a:lnTo>
                    <a:pt x="1234" y="308"/>
                  </a:lnTo>
                  <a:lnTo>
                    <a:pt x="1297" y="313"/>
                  </a:lnTo>
                  <a:lnTo>
                    <a:pt x="1409" y="361"/>
                  </a:lnTo>
                  <a:lnTo>
                    <a:pt x="1485" y="380"/>
                  </a:lnTo>
                  <a:lnTo>
                    <a:pt x="1555" y="395"/>
                  </a:lnTo>
                  <a:lnTo>
                    <a:pt x="1610" y="412"/>
                  </a:lnTo>
                  <a:lnTo>
                    <a:pt x="1700" y="431"/>
                  </a:lnTo>
                  <a:lnTo>
                    <a:pt x="1749" y="466"/>
                  </a:lnTo>
                  <a:lnTo>
                    <a:pt x="1814" y="477"/>
                  </a:lnTo>
                  <a:lnTo>
                    <a:pt x="1789" y="563"/>
                  </a:lnTo>
                  <a:lnTo>
                    <a:pt x="1776" y="639"/>
                  </a:lnTo>
                  <a:lnTo>
                    <a:pt x="1749" y="707"/>
                  </a:lnTo>
                  <a:lnTo>
                    <a:pt x="1740" y="777"/>
                  </a:lnTo>
                  <a:lnTo>
                    <a:pt x="1713" y="838"/>
                  </a:lnTo>
                  <a:lnTo>
                    <a:pt x="1694" y="924"/>
                  </a:lnTo>
                  <a:lnTo>
                    <a:pt x="1671" y="1006"/>
                  </a:lnTo>
                  <a:lnTo>
                    <a:pt x="1649" y="1076"/>
                  </a:lnTo>
                  <a:lnTo>
                    <a:pt x="1630" y="1144"/>
                  </a:lnTo>
                  <a:lnTo>
                    <a:pt x="1607" y="1213"/>
                  </a:lnTo>
                  <a:lnTo>
                    <a:pt x="1569" y="1190"/>
                  </a:lnTo>
                  <a:lnTo>
                    <a:pt x="1515" y="1181"/>
                  </a:lnTo>
                  <a:lnTo>
                    <a:pt x="1453" y="1156"/>
                  </a:lnTo>
                  <a:lnTo>
                    <a:pt x="1396" y="1146"/>
                  </a:lnTo>
                  <a:lnTo>
                    <a:pt x="361" y="886"/>
                  </a:lnTo>
                  <a:lnTo>
                    <a:pt x="361" y="8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50" name="Freeform 10"/>
            <p:cNvSpPr>
              <a:spLocks/>
            </p:cNvSpPr>
            <p:nvPr/>
          </p:nvSpPr>
          <p:spPr bwMode="auto">
            <a:xfrm>
              <a:off x="7217941" y="2159843"/>
              <a:ext cx="1287463" cy="422275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161" y="48"/>
                </a:cxn>
                <a:cxn ang="0">
                  <a:pos x="239" y="72"/>
                </a:cxn>
                <a:cxn ang="0">
                  <a:pos x="340" y="93"/>
                </a:cxn>
                <a:cxn ang="0">
                  <a:pos x="450" y="124"/>
                </a:cxn>
                <a:cxn ang="0">
                  <a:pos x="564" y="169"/>
                </a:cxn>
                <a:cxn ang="0">
                  <a:pos x="665" y="198"/>
                </a:cxn>
                <a:cxn ang="0">
                  <a:pos x="770" y="223"/>
                </a:cxn>
                <a:cxn ang="0">
                  <a:pos x="876" y="257"/>
                </a:cxn>
                <a:cxn ang="0">
                  <a:pos x="990" y="280"/>
                </a:cxn>
                <a:cxn ang="0">
                  <a:pos x="1082" y="312"/>
                </a:cxn>
                <a:cxn ang="0">
                  <a:pos x="1186" y="333"/>
                </a:cxn>
                <a:cxn ang="0">
                  <a:pos x="1295" y="367"/>
                </a:cxn>
                <a:cxn ang="0">
                  <a:pos x="1384" y="386"/>
                </a:cxn>
                <a:cxn ang="0">
                  <a:pos x="1469" y="413"/>
                </a:cxn>
                <a:cxn ang="0">
                  <a:pos x="1589" y="447"/>
                </a:cxn>
                <a:cxn ang="0">
                  <a:pos x="1608" y="489"/>
                </a:cxn>
                <a:cxn ang="0">
                  <a:pos x="1593" y="533"/>
                </a:cxn>
                <a:cxn ang="0">
                  <a:pos x="1471" y="491"/>
                </a:cxn>
                <a:cxn ang="0">
                  <a:pos x="1329" y="449"/>
                </a:cxn>
                <a:cxn ang="0">
                  <a:pos x="1228" y="420"/>
                </a:cxn>
                <a:cxn ang="0">
                  <a:pos x="1127" y="398"/>
                </a:cxn>
                <a:cxn ang="0">
                  <a:pos x="1002" y="373"/>
                </a:cxn>
                <a:cxn ang="0">
                  <a:pos x="861" y="325"/>
                </a:cxn>
                <a:cxn ang="0">
                  <a:pos x="732" y="295"/>
                </a:cxn>
                <a:cxn ang="0">
                  <a:pos x="724" y="293"/>
                </a:cxn>
                <a:cxn ang="0">
                  <a:pos x="707" y="287"/>
                </a:cxn>
                <a:cxn ang="0">
                  <a:pos x="698" y="284"/>
                </a:cxn>
                <a:cxn ang="0">
                  <a:pos x="688" y="282"/>
                </a:cxn>
                <a:cxn ang="0">
                  <a:pos x="673" y="278"/>
                </a:cxn>
                <a:cxn ang="0">
                  <a:pos x="665" y="276"/>
                </a:cxn>
                <a:cxn ang="0">
                  <a:pos x="656" y="274"/>
                </a:cxn>
                <a:cxn ang="0">
                  <a:pos x="642" y="268"/>
                </a:cxn>
                <a:cxn ang="0">
                  <a:pos x="631" y="263"/>
                </a:cxn>
                <a:cxn ang="0">
                  <a:pos x="618" y="257"/>
                </a:cxn>
                <a:cxn ang="0">
                  <a:pos x="610" y="253"/>
                </a:cxn>
                <a:cxn ang="0">
                  <a:pos x="601" y="247"/>
                </a:cxn>
                <a:cxn ang="0">
                  <a:pos x="441" y="202"/>
                </a:cxn>
                <a:cxn ang="0">
                  <a:pos x="334" y="173"/>
                </a:cxn>
                <a:cxn ang="0">
                  <a:pos x="188" y="139"/>
                </a:cxn>
                <a:cxn ang="0">
                  <a:pos x="63" y="97"/>
                </a:cxn>
                <a:cxn ang="0">
                  <a:pos x="30" y="0"/>
                </a:cxn>
              </a:cxnLst>
              <a:rect l="0" t="0" r="r" b="b"/>
              <a:pathLst>
                <a:path w="1622" h="533">
                  <a:moveTo>
                    <a:pt x="30" y="0"/>
                  </a:moveTo>
                  <a:lnTo>
                    <a:pt x="83" y="17"/>
                  </a:lnTo>
                  <a:lnTo>
                    <a:pt x="116" y="36"/>
                  </a:lnTo>
                  <a:lnTo>
                    <a:pt x="161" y="48"/>
                  </a:lnTo>
                  <a:lnTo>
                    <a:pt x="209" y="52"/>
                  </a:lnTo>
                  <a:lnTo>
                    <a:pt x="239" y="72"/>
                  </a:lnTo>
                  <a:lnTo>
                    <a:pt x="283" y="86"/>
                  </a:lnTo>
                  <a:lnTo>
                    <a:pt x="340" y="93"/>
                  </a:lnTo>
                  <a:lnTo>
                    <a:pt x="395" y="110"/>
                  </a:lnTo>
                  <a:lnTo>
                    <a:pt x="450" y="124"/>
                  </a:lnTo>
                  <a:lnTo>
                    <a:pt x="492" y="139"/>
                  </a:lnTo>
                  <a:lnTo>
                    <a:pt x="564" y="169"/>
                  </a:lnTo>
                  <a:lnTo>
                    <a:pt x="623" y="168"/>
                  </a:lnTo>
                  <a:lnTo>
                    <a:pt x="665" y="198"/>
                  </a:lnTo>
                  <a:lnTo>
                    <a:pt x="715" y="213"/>
                  </a:lnTo>
                  <a:lnTo>
                    <a:pt x="770" y="223"/>
                  </a:lnTo>
                  <a:lnTo>
                    <a:pt x="829" y="249"/>
                  </a:lnTo>
                  <a:lnTo>
                    <a:pt x="876" y="257"/>
                  </a:lnTo>
                  <a:lnTo>
                    <a:pt x="928" y="274"/>
                  </a:lnTo>
                  <a:lnTo>
                    <a:pt x="990" y="280"/>
                  </a:lnTo>
                  <a:lnTo>
                    <a:pt x="1026" y="304"/>
                  </a:lnTo>
                  <a:lnTo>
                    <a:pt x="1082" y="312"/>
                  </a:lnTo>
                  <a:lnTo>
                    <a:pt x="1141" y="329"/>
                  </a:lnTo>
                  <a:lnTo>
                    <a:pt x="1186" y="333"/>
                  </a:lnTo>
                  <a:lnTo>
                    <a:pt x="1241" y="358"/>
                  </a:lnTo>
                  <a:lnTo>
                    <a:pt x="1295" y="367"/>
                  </a:lnTo>
                  <a:lnTo>
                    <a:pt x="1333" y="377"/>
                  </a:lnTo>
                  <a:lnTo>
                    <a:pt x="1384" y="386"/>
                  </a:lnTo>
                  <a:lnTo>
                    <a:pt x="1433" y="401"/>
                  </a:lnTo>
                  <a:lnTo>
                    <a:pt x="1469" y="413"/>
                  </a:lnTo>
                  <a:lnTo>
                    <a:pt x="1528" y="430"/>
                  </a:lnTo>
                  <a:lnTo>
                    <a:pt x="1589" y="447"/>
                  </a:lnTo>
                  <a:lnTo>
                    <a:pt x="1622" y="462"/>
                  </a:lnTo>
                  <a:lnTo>
                    <a:pt x="1608" y="489"/>
                  </a:lnTo>
                  <a:lnTo>
                    <a:pt x="1608" y="517"/>
                  </a:lnTo>
                  <a:lnTo>
                    <a:pt x="1593" y="533"/>
                  </a:lnTo>
                  <a:lnTo>
                    <a:pt x="1521" y="502"/>
                  </a:lnTo>
                  <a:lnTo>
                    <a:pt x="1471" y="491"/>
                  </a:lnTo>
                  <a:lnTo>
                    <a:pt x="1397" y="476"/>
                  </a:lnTo>
                  <a:lnTo>
                    <a:pt x="1329" y="449"/>
                  </a:lnTo>
                  <a:lnTo>
                    <a:pt x="1274" y="438"/>
                  </a:lnTo>
                  <a:lnTo>
                    <a:pt x="1228" y="420"/>
                  </a:lnTo>
                  <a:lnTo>
                    <a:pt x="1165" y="409"/>
                  </a:lnTo>
                  <a:lnTo>
                    <a:pt x="1127" y="398"/>
                  </a:lnTo>
                  <a:lnTo>
                    <a:pt x="1072" y="384"/>
                  </a:lnTo>
                  <a:lnTo>
                    <a:pt x="1002" y="373"/>
                  </a:lnTo>
                  <a:lnTo>
                    <a:pt x="931" y="341"/>
                  </a:lnTo>
                  <a:lnTo>
                    <a:pt x="861" y="325"/>
                  </a:lnTo>
                  <a:lnTo>
                    <a:pt x="795" y="301"/>
                  </a:lnTo>
                  <a:lnTo>
                    <a:pt x="732" y="295"/>
                  </a:lnTo>
                  <a:lnTo>
                    <a:pt x="730" y="293"/>
                  </a:lnTo>
                  <a:lnTo>
                    <a:pt x="724" y="293"/>
                  </a:lnTo>
                  <a:lnTo>
                    <a:pt x="717" y="289"/>
                  </a:lnTo>
                  <a:lnTo>
                    <a:pt x="707" y="287"/>
                  </a:lnTo>
                  <a:lnTo>
                    <a:pt x="701" y="285"/>
                  </a:lnTo>
                  <a:lnTo>
                    <a:pt x="698" y="284"/>
                  </a:lnTo>
                  <a:lnTo>
                    <a:pt x="692" y="282"/>
                  </a:lnTo>
                  <a:lnTo>
                    <a:pt x="688" y="282"/>
                  </a:lnTo>
                  <a:lnTo>
                    <a:pt x="679" y="280"/>
                  </a:lnTo>
                  <a:lnTo>
                    <a:pt x="673" y="278"/>
                  </a:lnTo>
                  <a:lnTo>
                    <a:pt x="669" y="278"/>
                  </a:lnTo>
                  <a:lnTo>
                    <a:pt x="665" y="276"/>
                  </a:lnTo>
                  <a:lnTo>
                    <a:pt x="660" y="276"/>
                  </a:lnTo>
                  <a:lnTo>
                    <a:pt x="656" y="274"/>
                  </a:lnTo>
                  <a:lnTo>
                    <a:pt x="650" y="270"/>
                  </a:lnTo>
                  <a:lnTo>
                    <a:pt x="642" y="268"/>
                  </a:lnTo>
                  <a:lnTo>
                    <a:pt x="637" y="266"/>
                  </a:lnTo>
                  <a:lnTo>
                    <a:pt x="631" y="263"/>
                  </a:lnTo>
                  <a:lnTo>
                    <a:pt x="625" y="261"/>
                  </a:lnTo>
                  <a:lnTo>
                    <a:pt x="618" y="257"/>
                  </a:lnTo>
                  <a:lnTo>
                    <a:pt x="614" y="255"/>
                  </a:lnTo>
                  <a:lnTo>
                    <a:pt x="610" y="253"/>
                  </a:lnTo>
                  <a:lnTo>
                    <a:pt x="602" y="249"/>
                  </a:lnTo>
                  <a:lnTo>
                    <a:pt x="601" y="247"/>
                  </a:lnTo>
                  <a:lnTo>
                    <a:pt x="521" y="236"/>
                  </a:lnTo>
                  <a:lnTo>
                    <a:pt x="441" y="202"/>
                  </a:lnTo>
                  <a:lnTo>
                    <a:pt x="399" y="187"/>
                  </a:lnTo>
                  <a:lnTo>
                    <a:pt x="334" y="173"/>
                  </a:lnTo>
                  <a:lnTo>
                    <a:pt x="247" y="147"/>
                  </a:lnTo>
                  <a:lnTo>
                    <a:pt x="188" y="139"/>
                  </a:lnTo>
                  <a:lnTo>
                    <a:pt x="127" y="120"/>
                  </a:lnTo>
                  <a:lnTo>
                    <a:pt x="63" y="97"/>
                  </a:lnTo>
                  <a:lnTo>
                    <a:pt x="0" y="7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51" name="Freeform 11"/>
            <p:cNvSpPr>
              <a:spLocks/>
            </p:cNvSpPr>
            <p:nvPr/>
          </p:nvSpPr>
          <p:spPr bwMode="auto">
            <a:xfrm>
              <a:off x="8321253" y="2467818"/>
              <a:ext cx="184150" cy="611188"/>
            </a:xfrm>
            <a:custGeom>
              <a:avLst/>
              <a:gdLst/>
              <a:ahLst/>
              <a:cxnLst>
                <a:cxn ang="0">
                  <a:pos x="226" y="4"/>
                </a:cxn>
                <a:cxn ang="0">
                  <a:pos x="230" y="13"/>
                </a:cxn>
                <a:cxn ang="0">
                  <a:pos x="232" y="25"/>
                </a:cxn>
                <a:cxn ang="0">
                  <a:pos x="228" y="38"/>
                </a:cxn>
                <a:cxn ang="0">
                  <a:pos x="226" y="51"/>
                </a:cxn>
                <a:cxn ang="0">
                  <a:pos x="220" y="65"/>
                </a:cxn>
                <a:cxn ang="0">
                  <a:pos x="214" y="78"/>
                </a:cxn>
                <a:cxn ang="0">
                  <a:pos x="211" y="89"/>
                </a:cxn>
                <a:cxn ang="0">
                  <a:pos x="203" y="129"/>
                </a:cxn>
                <a:cxn ang="0">
                  <a:pos x="188" y="192"/>
                </a:cxn>
                <a:cxn ang="0">
                  <a:pos x="171" y="251"/>
                </a:cxn>
                <a:cxn ang="0">
                  <a:pos x="154" y="310"/>
                </a:cxn>
                <a:cxn ang="0">
                  <a:pos x="135" y="369"/>
                </a:cxn>
                <a:cxn ang="0">
                  <a:pos x="116" y="430"/>
                </a:cxn>
                <a:cxn ang="0">
                  <a:pos x="95" y="493"/>
                </a:cxn>
                <a:cxn ang="0">
                  <a:pos x="76" y="561"/>
                </a:cxn>
                <a:cxn ang="0">
                  <a:pos x="66" y="607"/>
                </a:cxn>
                <a:cxn ang="0">
                  <a:pos x="59" y="626"/>
                </a:cxn>
                <a:cxn ang="0">
                  <a:pos x="53" y="648"/>
                </a:cxn>
                <a:cxn ang="0">
                  <a:pos x="45" y="671"/>
                </a:cxn>
                <a:cxn ang="0">
                  <a:pos x="38" y="694"/>
                </a:cxn>
                <a:cxn ang="0">
                  <a:pos x="30" y="717"/>
                </a:cxn>
                <a:cxn ang="0">
                  <a:pos x="22" y="740"/>
                </a:cxn>
                <a:cxn ang="0">
                  <a:pos x="17" y="761"/>
                </a:cxn>
                <a:cxn ang="0">
                  <a:pos x="11" y="770"/>
                </a:cxn>
                <a:cxn ang="0">
                  <a:pos x="3" y="763"/>
                </a:cxn>
                <a:cxn ang="0">
                  <a:pos x="3" y="749"/>
                </a:cxn>
                <a:cxn ang="0">
                  <a:pos x="11" y="719"/>
                </a:cxn>
                <a:cxn ang="0">
                  <a:pos x="19" y="690"/>
                </a:cxn>
                <a:cxn ang="0">
                  <a:pos x="28" y="658"/>
                </a:cxn>
                <a:cxn ang="0">
                  <a:pos x="38" y="628"/>
                </a:cxn>
                <a:cxn ang="0">
                  <a:pos x="47" y="597"/>
                </a:cxn>
                <a:cxn ang="0">
                  <a:pos x="57" y="565"/>
                </a:cxn>
                <a:cxn ang="0">
                  <a:pos x="66" y="534"/>
                </a:cxn>
                <a:cxn ang="0">
                  <a:pos x="78" y="489"/>
                </a:cxn>
                <a:cxn ang="0">
                  <a:pos x="95" y="432"/>
                </a:cxn>
                <a:cxn ang="0">
                  <a:pos x="112" y="377"/>
                </a:cxn>
                <a:cxn ang="0">
                  <a:pos x="129" y="325"/>
                </a:cxn>
                <a:cxn ang="0">
                  <a:pos x="146" y="270"/>
                </a:cxn>
                <a:cxn ang="0">
                  <a:pos x="161" y="217"/>
                </a:cxn>
                <a:cxn ang="0">
                  <a:pos x="178" y="162"/>
                </a:cxn>
                <a:cxn ang="0">
                  <a:pos x="193" y="103"/>
                </a:cxn>
                <a:cxn ang="0">
                  <a:pos x="201" y="69"/>
                </a:cxn>
                <a:cxn ang="0">
                  <a:pos x="203" y="59"/>
                </a:cxn>
                <a:cxn ang="0">
                  <a:pos x="203" y="44"/>
                </a:cxn>
                <a:cxn ang="0">
                  <a:pos x="209" y="27"/>
                </a:cxn>
                <a:cxn ang="0">
                  <a:pos x="216" y="10"/>
                </a:cxn>
                <a:cxn ang="0">
                  <a:pos x="222" y="0"/>
                </a:cxn>
              </a:cxnLst>
              <a:rect l="0" t="0" r="r" b="b"/>
              <a:pathLst>
                <a:path w="232" h="770">
                  <a:moveTo>
                    <a:pt x="222" y="0"/>
                  </a:moveTo>
                  <a:lnTo>
                    <a:pt x="226" y="4"/>
                  </a:lnTo>
                  <a:lnTo>
                    <a:pt x="228" y="10"/>
                  </a:lnTo>
                  <a:lnTo>
                    <a:pt x="230" y="13"/>
                  </a:lnTo>
                  <a:lnTo>
                    <a:pt x="232" y="19"/>
                  </a:lnTo>
                  <a:lnTo>
                    <a:pt x="232" y="25"/>
                  </a:lnTo>
                  <a:lnTo>
                    <a:pt x="230" y="32"/>
                  </a:lnTo>
                  <a:lnTo>
                    <a:pt x="228" y="38"/>
                  </a:lnTo>
                  <a:lnTo>
                    <a:pt x="228" y="46"/>
                  </a:lnTo>
                  <a:lnTo>
                    <a:pt x="226" y="51"/>
                  </a:lnTo>
                  <a:lnTo>
                    <a:pt x="222" y="59"/>
                  </a:lnTo>
                  <a:lnTo>
                    <a:pt x="220" y="65"/>
                  </a:lnTo>
                  <a:lnTo>
                    <a:pt x="218" y="72"/>
                  </a:lnTo>
                  <a:lnTo>
                    <a:pt x="214" y="78"/>
                  </a:lnTo>
                  <a:lnTo>
                    <a:pt x="213" y="84"/>
                  </a:lnTo>
                  <a:lnTo>
                    <a:pt x="211" y="89"/>
                  </a:lnTo>
                  <a:lnTo>
                    <a:pt x="211" y="97"/>
                  </a:lnTo>
                  <a:lnTo>
                    <a:pt x="203" y="129"/>
                  </a:lnTo>
                  <a:lnTo>
                    <a:pt x="195" y="162"/>
                  </a:lnTo>
                  <a:lnTo>
                    <a:pt x="188" y="192"/>
                  </a:lnTo>
                  <a:lnTo>
                    <a:pt x="180" y="223"/>
                  </a:lnTo>
                  <a:lnTo>
                    <a:pt x="171" y="251"/>
                  </a:lnTo>
                  <a:lnTo>
                    <a:pt x="163" y="282"/>
                  </a:lnTo>
                  <a:lnTo>
                    <a:pt x="154" y="310"/>
                  </a:lnTo>
                  <a:lnTo>
                    <a:pt x="144" y="340"/>
                  </a:lnTo>
                  <a:lnTo>
                    <a:pt x="135" y="369"/>
                  </a:lnTo>
                  <a:lnTo>
                    <a:pt x="125" y="399"/>
                  </a:lnTo>
                  <a:lnTo>
                    <a:pt x="116" y="430"/>
                  </a:lnTo>
                  <a:lnTo>
                    <a:pt x="106" y="462"/>
                  </a:lnTo>
                  <a:lnTo>
                    <a:pt x="95" y="493"/>
                  </a:lnTo>
                  <a:lnTo>
                    <a:pt x="85" y="527"/>
                  </a:lnTo>
                  <a:lnTo>
                    <a:pt x="76" y="561"/>
                  </a:lnTo>
                  <a:lnTo>
                    <a:pt x="68" y="597"/>
                  </a:lnTo>
                  <a:lnTo>
                    <a:pt x="66" y="607"/>
                  </a:lnTo>
                  <a:lnTo>
                    <a:pt x="62" y="616"/>
                  </a:lnTo>
                  <a:lnTo>
                    <a:pt x="59" y="626"/>
                  </a:lnTo>
                  <a:lnTo>
                    <a:pt x="57" y="637"/>
                  </a:lnTo>
                  <a:lnTo>
                    <a:pt x="53" y="648"/>
                  </a:lnTo>
                  <a:lnTo>
                    <a:pt x="49" y="660"/>
                  </a:lnTo>
                  <a:lnTo>
                    <a:pt x="45" y="671"/>
                  </a:lnTo>
                  <a:lnTo>
                    <a:pt x="43" y="683"/>
                  </a:lnTo>
                  <a:lnTo>
                    <a:pt x="38" y="694"/>
                  </a:lnTo>
                  <a:lnTo>
                    <a:pt x="36" y="706"/>
                  </a:lnTo>
                  <a:lnTo>
                    <a:pt x="30" y="717"/>
                  </a:lnTo>
                  <a:lnTo>
                    <a:pt x="28" y="728"/>
                  </a:lnTo>
                  <a:lnTo>
                    <a:pt x="22" y="740"/>
                  </a:lnTo>
                  <a:lnTo>
                    <a:pt x="19" y="751"/>
                  </a:lnTo>
                  <a:lnTo>
                    <a:pt x="17" y="761"/>
                  </a:lnTo>
                  <a:lnTo>
                    <a:pt x="15" y="770"/>
                  </a:lnTo>
                  <a:lnTo>
                    <a:pt x="11" y="770"/>
                  </a:lnTo>
                  <a:lnTo>
                    <a:pt x="7" y="766"/>
                  </a:lnTo>
                  <a:lnTo>
                    <a:pt x="3" y="763"/>
                  </a:lnTo>
                  <a:lnTo>
                    <a:pt x="0" y="763"/>
                  </a:lnTo>
                  <a:lnTo>
                    <a:pt x="3" y="749"/>
                  </a:lnTo>
                  <a:lnTo>
                    <a:pt x="7" y="734"/>
                  </a:lnTo>
                  <a:lnTo>
                    <a:pt x="11" y="719"/>
                  </a:lnTo>
                  <a:lnTo>
                    <a:pt x="15" y="706"/>
                  </a:lnTo>
                  <a:lnTo>
                    <a:pt x="19" y="690"/>
                  </a:lnTo>
                  <a:lnTo>
                    <a:pt x="24" y="673"/>
                  </a:lnTo>
                  <a:lnTo>
                    <a:pt x="28" y="658"/>
                  </a:lnTo>
                  <a:lnTo>
                    <a:pt x="34" y="645"/>
                  </a:lnTo>
                  <a:lnTo>
                    <a:pt x="38" y="628"/>
                  </a:lnTo>
                  <a:lnTo>
                    <a:pt x="43" y="612"/>
                  </a:lnTo>
                  <a:lnTo>
                    <a:pt x="47" y="597"/>
                  </a:lnTo>
                  <a:lnTo>
                    <a:pt x="53" y="582"/>
                  </a:lnTo>
                  <a:lnTo>
                    <a:pt x="57" y="565"/>
                  </a:lnTo>
                  <a:lnTo>
                    <a:pt x="60" y="550"/>
                  </a:lnTo>
                  <a:lnTo>
                    <a:pt x="66" y="534"/>
                  </a:lnTo>
                  <a:lnTo>
                    <a:pt x="70" y="519"/>
                  </a:lnTo>
                  <a:lnTo>
                    <a:pt x="78" y="489"/>
                  </a:lnTo>
                  <a:lnTo>
                    <a:pt x="87" y="460"/>
                  </a:lnTo>
                  <a:lnTo>
                    <a:pt x="95" y="432"/>
                  </a:lnTo>
                  <a:lnTo>
                    <a:pt x="104" y="405"/>
                  </a:lnTo>
                  <a:lnTo>
                    <a:pt x="112" y="377"/>
                  </a:lnTo>
                  <a:lnTo>
                    <a:pt x="121" y="350"/>
                  </a:lnTo>
                  <a:lnTo>
                    <a:pt x="129" y="325"/>
                  </a:lnTo>
                  <a:lnTo>
                    <a:pt x="138" y="299"/>
                  </a:lnTo>
                  <a:lnTo>
                    <a:pt x="146" y="270"/>
                  </a:lnTo>
                  <a:lnTo>
                    <a:pt x="154" y="243"/>
                  </a:lnTo>
                  <a:lnTo>
                    <a:pt x="161" y="217"/>
                  </a:lnTo>
                  <a:lnTo>
                    <a:pt x="171" y="190"/>
                  </a:lnTo>
                  <a:lnTo>
                    <a:pt x="178" y="162"/>
                  </a:lnTo>
                  <a:lnTo>
                    <a:pt x="186" y="133"/>
                  </a:lnTo>
                  <a:lnTo>
                    <a:pt x="193" y="103"/>
                  </a:lnTo>
                  <a:lnTo>
                    <a:pt x="201" y="74"/>
                  </a:lnTo>
                  <a:lnTo>
                    <a:pt x="201" y="69"/>
                  </a:lnTo>
                  <a:lnTo>
                    <a:pt x="201" y="63"/>
                  </a:lnTo>
                  <a:lnTo>
                    <a:pt x="203" y="59"/>
                  </a:lnTo>
                  <a:lnTo>
                    <a:pt x="203" y="53"/>
                  </a:lnTo>
                  <a:lnTo>
                    <a:pt x="203" y="44"/>
                  </a:lnTo>
                  <a:lnTo>
                    <a:pt x="207" y="36"/>
                  </a:lnTo>
                  <a:lnTo>
                    <a:pt x="209" y="27"/>
                  </a:lnTo>
                  <a:lnTo>
                    <a:pt x="213" y="17"/>
                  </a:lnTo>
                  <a:lnTo>
                    <a:pt x="216" y="10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52" name="Freeform 12"/>
            <p:cNvSpPr>
              <a:spLocks/>
            </p:cNvSpPr>
            <p:nvPr/>
          </p:nvSpPr>
          <p:spPr bwMode="auto">
            <a:xfrm>
              <a:off x="7244928" y="2123331"/>
              <a:ext cx="1300163" cy="395288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105" y="30"/>
                </a:cxn>
                <a:cxn ang="0">
                  <a:pos x="162" y="47"/>
                </a:cxn>
                <a:cxn ang="0">
                  <a:pos x="217" y="64"/>
                </a:cxn>
                <a:cxn ang="0">
                  <a:pos x="276" y="85"/>
                </a:cxn>
                <a:cxn ang="0">
                  <a:pos x="340" y="104"/>
                </a:cxn>
                <a:cxn ang="0">
                  <a:pos x="413" y="127"/>
                </a:cxn>
                <a:cxn ang="0">
                  <a:pos x="481" y="148"/>
                </a:cxn>
                <a:cxn ang="0">
                  <a:pos x="548" y="169"/>
                </a:cxn>
                <a:cxn ang="0">
                  <a:pos x="616" y="190"/>
                </a:cxn>
                <a:cxn ang="0">
                  <a:pos x="692" y="213"/>
                </a:cxn>
                <a:cxn ang="0">
                  <a:pos x="740" y="226"/>
                </a:cxn>
                <a:cxn ang="0">
                  <a:pos x="789" y="241"/>
                </a:cxn>
                <a:cxn ang="0">
                  <a:pos x="838" y="256"/>
                </a:cxn>
                <a:cxn ang="0">
                  <a:pos x="890" y="271"/>
                </a:cxn>
                <a:cxn ang="0">
                  <a:pos x="947" y="287"/>
                </a:cxn>
                <a:cxn ang="0">
                  <a:pos x="1017" y="304"/>
                </a:cxn>
                <a:cxn ang="0">
                  <a:pos x="1105" y="327"/>
                </a:cxn>
                <a:cxn ang="0">
                  <a:pos x="1196" y="353"/>
                </a:cxn>
                <a:cxn ang="0">
                  <a:pos x="1287" y="378"/>
                </a:cxn>
                <a:cxn ang="0">
                  <a:pos x="1375" y="403"/>
                </a:cxn>
                <a:cxn ang="0">
                  <a:pos x="1435" y="418"/>
                </a:cxn>
                <a:cxn ang="0">
                  <a:pos x="1468" y="427"/>
                </a:cxn>
                <a:cxn ang="0">
                  <a:pos x="1506" y="441"/>
                </a:cxn>
                <a:cxn ang="0">
                  <a:pos x="1548" y="454"/>
                </a:cxn>
                <a:cxn ang="0">
                  <a:pos x="1591" y="471"/>
                </a:cxn>
                <a:cxn ang="0">
                  <a:pos x="1637" y="486"/>
                </a:cxn>
                <a:cxn ang="0">
                  <a:pos x="1622" y="492"/>
                </a:cxn>
                <a:cxn ang="0">
                  <a:pos x="1570" y="477"/>
                </a:cxn>
                <a:cxn ang="0">
                  <a:pos x="1515" y="460"/>
                </a:cxn>
                <a:cxn ang="0">
                  <a:pos x="1458" y="441"/>
                </a:cxn>
                <a:cxn ang="0">
                  <a:pos x="1395" y="424"/>
                </a:cxn>
                <a:cxn ang="0">
                  <a:pos x="1329" y="408"/>
                </a:cxn>
                <a:cxn ang="0">
                  <a:pos x="1251" y="389"/>
                </a:cxn>
                <a:cxn ang="0">
                  <a:pos x="1171" y="368"/>
                </a:cxn>
                <a:cxn ang="0">
                  <a:pos x="1091" y="344"/>
                </a:cxn>
                <a:cxn ang="0">
                  <a:pos x="1019" y="321"/>
                </a:cxn>
                <a:cxn ang="0">
                  <a:pos x="954" y="302"/>
                </a:cxn>
                <a:cxn ang="0">
                  <a:pos x="890" y="289"/>
                </a:cxn>
                <a:cxn ang="0">
                  <a:pos x="831" y="273"/>
                </a:cxn>
                <a:cxn ang="0">
                  <a:pos x="776" y="262"/>
                </a:cxn>
                <a:cxn ang="0">
                  <a:pos x="717" y="245"/>
                </a:cxn>
                <a:cxn ang="0">
                  <a:pos x="650" y="224"/>
                </a:cxn>
                <a:cxn ang="0">
                  <a:pos x="578" y="199"/>
                </a:cxn>
                <a:cxn ang="0">
                  <a:pos x="511" y="178"/>
                </a:cxn>
                <a:cxn ang="0">
                  <a:pos x="447" y="161"/>
                </a:cxn>
                <a:cxn ang="0">
                  <a:pos x="382" y="142"/>
                </a:cxn>
                <a:cxn ang="0">
                  <a:pos x="319" y="123"/>
                </a:cxn>
                <a:cxn ang="0">
                  <a:pos x="257" y="102"/>
                </a:cxn>
                <a:cxn ang="0">
                  <a:pos x="211" y="87"/>
                </a:cxn>
                <a:cxn ang="0">
                  <a:pos x="160" y="72"/>
                </a:cxn>
                <a:cxn ang="0">
                  <a:pos x="108" y="55"/>
                </a:cxn>
                <a:cxn ang="0">
                  <a:pos x="57" y="40"/>
                </a:cxn>
                <a:cxn ang="0">
                  <a:pos x="11" y="20"/>
                </a:cxn>
                <a:cxn ang="0">
                  <a:pos x="2" y="5"/>
                </a:cxn>
                <a:cxn ang="0">
                  <a:pos x="10" y="0"/>
                </a:cxn>
              </a:cxnLst>
              <a:rect l="0" t="0" r="r" b="b"/>
              <a:pathLst>
                <a:path w="1639" h="498">
                  <a:moveTo>
                    <a:pt x="10" y="0"/>
                  </a:moveTo>
                  <a:lnTo>
                    <a:pt x="29" y="5"/>
                  </a:lnTo>
                  <a:lnTo>
                    <a:pt x="48" y="11"/>
                  </a:lnTo>
                  <a:lnTo>
                    <a:pt x="67" y="17"/>
                  </a:lnTo>
                  <a:lnTo>
                    <a:pt x="86" y="22"/>
                  </a:lnTo>
                  <a:lnTo>
                    <a:pt x="105" y="30"/>
                  </a:lnTo>
                  <a:lnTo>
                    <a:pt x="124" y="36"/>
                  </a:lnTo>
                  <a:lnTo>
                    <a:pt x="143" y="41"/>
                  </a:lnTo>
                  <a:lnTo>
                    <a:pt x="162" y="47"/>
                  </a:lnTo>
                  <a:lnTo>
                    <a:pt x="179" y="53"/>
                  </a:lnTo>
                  <a:lnTo>
                    <a:pt x="198" y="60"/>
                  </a:lnTo>
                  <a:lnTo>
                    <a:pt x="217" y="64"/>
                  </a:lnTo>
                  <a:lnTo>
                    <a:pt x="236" y="72"/>
                  </a:lnTo>
                  <a:lnTo>
                    <a:pt x="257" y="78"/>
                  </a:lnTo>
                  <a:lnTo>
                    <a:pt x="276" y="85"/>
                  </a:lnTo>
                  <a:lnTo>
                    <a:pt x="297" y="91"/>
                  </a:lnTo>
                  <a:lnTo>
                    <a:pt x="318" y="97"/>
                  </a:lnTo>
                  <a:lnTo>
                    <a:pt x="340" y="104"/>
                  </a:lnTo>
                  <a:lnTo>
                    <a:pt x="365" y="112"/>
                  </a:lnTo>
                  <a:lnTo>
                    <a:pt x="388" y="119"/>
                  </a:lnTo>
                  <a:lnTo>
                    <a:pt x="413" y="127"/>
                  </a:lnTo>
                  <a:lnTo>
                    <a:pt x="433" y="133"/>
                  </a:lnTo>
                  <a:lnTo>
                    <a:pt x="456" y="140"/>
                  </a:lnTo>
                  <a:lnTo>
                    <a:pt x="481" y="148"/>
                  </a:lnTo>
                  <a:lnTo>
                    <a:pt x="504" y="155"/>
                  </a:lnTo>
                  <a:lnTo>
                    <a:pt x="525" y="161"/>
                  </a:lnTo>
                  <a:lnTo>
                    <a:pt x="548" y="169"/>
                  </a:lnTo>
                  <a:lnTo>
                    <a:pt x="570" y="176"/>
                  </a:lnTo>
                  <a:lnTo>
                    <a:pt x="593" y="184"/>
                  </a:lnTo>
                  <a:lnTo>
                    <a:pt x="616" y="190"/>
                  </a:lnTo>
                  <a:lnTo>
                    <a:pt x="641" y="197"/>
                  </a:lnTo>
                  <a:lnTo>
                    <a:pt x="665" y="205"/>
                  </a:lnTo>
                  <a:lnTo>
                    <a:pt x="692" y="213"/>
                  </a:lnTo>
                  <a:lnTo>
                    <a:pt x="707" y="216"/>
                  </a:lnTo>
                  <a:lnTo>
                    <a:pt x="724" y="222"/>
                  </a:lnTo>
                  <a:lnTo>
                    <a:pt x="740" y="226"/>
                  </a:lnTo>
                  <a:lnTo>
                    <a:pt x="757" y="232"/>
                  </a:lnTo>
                  <a:lnTo>
                    <a:pt x="772" y="237"/>
                  </a:lnTo>
                  <a:lnTo>
                    <a:pt x="789" y="241"/>
                  </a:lnTo>
                  <a:lnTo>
                    <a:pt x="804" y="247"/>
                  </a:lnTo>
                  <a:lnTo>
                    <a:pt x="821" y="252"/>
                  </a:lnTo>
                  <a:lnTo>
                    <a:pt x="838" y="256"/>
                  </a:lnTo>
                  <a:lnTo>
                    <a:pt x="856" y="262"/>
                  </a:lnTo>
                  <a:lnTo>
                    <a:pt x="873" y="266"/>
                  </a:lnTo>
                  <a:lnTo>
                    <a:pt x="890" y="271"/>
                  </a:lnTo>
                  <a:lnTo>
                    <a:pt x="909" y="275"/>
                  </a:lnTo>
                  <a:lnTo>
                    <a:pt x="928" y="281"/>
                  </a:lnTo>
                  <a:lnTo>
                    <a:pt x="947" y="287"/>
                  </a:lnTo>
                  <a:lnTo>
                    <a:pt x="968" y="290"/>
                  </a:lnTo>
                  <a:lnTo>
                    <a:pt x="992" y="296"/>
                  </a:lnTo>
                  <a:lnTo>
                    <a:pt x="1017" y="304"/>
                  </a:lnTo>
                  <a:lnTo>
                    <a:pt x="1046" y="311"/>
                  </a:lnTo>
                  <a:lnTo>
                    <a:pt x="1074" y="319"/>
                  </a:lnTo>
                  <a:lnTo>
                    <a:pt x="1105" y="327"/>
                  </a:lnTo>
                  <a:lnTo>
                    <a:pt x="1133" y="336"/>
                  </a:lnTo>
                  <a:lnTo>
                    <a:pt x="1164" y="344"/>
                  </a:lnTo>
                  <a:lnTo>
                    <a:pt x="1196" y="353"/>
                  </a:lnTo>
                  <a:lnTo>
                    <a:pt x="1226" y="363"/>
                  </a:lnTo>
                  <a:lnTo>
                    <a:pt x="1257" y="370"/>
                  </a:lnTo>
                  <a:lnTo>
                    <a:pt x="1287" y="378"/>
                  </a:lnTo>
                  <a:lnTo>
                    <a:pt x="1318" y="387"/>
                  </a:lnTo>
                  <a:lnTo>
                    <a:pt x="1344" y="395"/>
                  </a:lnTo>
                  <a:lnTo>
                    <a:pt x="1375" y="403"/>
                  </a:lnTo>
                  <a:lnTo>
                    <a:pt x="1399" y="410"/>
                  </a:lnTo>
                  <a:lnTo>
                    <a:pt x="1426" y="416"/>
                  </a:lnTo>
                  <a:lnTo>
                    <a:pt x="1435" y="418"/>
                  </a:lnTo>
                  <a:lnTo>
                    <a:pt x="1445" y="420"/>
                  </a:lnTo>
                  <a:lnTo>
                    <a:pt x="1456" y="424"/>
                  </a:lnTo>
                  <a:lnTo>
                    <a:pt x="1468" y="427"/>
                  </a:lnTo>
                  <a:lnTo>
                    <a:pt x="1479" y="431"/>
                  </a:lnTo>
                  <a:lnTo>
                    <a:pt x="1492" y="435"/>
                  </a:lnTo>
                  <a:lnTo>
                    <a:pt x="1506" y="441"/>
                  </a:lnTo>
                  <a:lnTo>
                    <a:pt x="1521" y="445"/>
                  </a:lnTo>
                  <a:lnTo>
                    <a:pt x="1532" y="450"/>
                  </a:lnTo>
                  <a:lnTo>
                    <a:pt x="1548" y="454"/>
                  </a:lnTo>
                  <a:lnTo>
                    <a:pt x="1561" y="460"/>
                  </a:lnTo>
                  <a:lnTo>
                    <a:pt x="1576" y="465"/>
                  </a:lnTo>
                  <a:lnTo>
                    <a:pt x="1591" y="471"/>
                  </a:lnTo>
                  <a:lnTo>
                    <a:pt x="1607" y="475"/>
                  </a:lnTo>
                  <a:lnTo>
                    <a:pt x="1622" y="481"/>
                  </a:lnTo>
                  <a:lnTo>
                    <a:pt x="1637" y="486"/>
                  </a:lnTo>
                  <a:lnTo>
                    <a:pt x="1637" y="492"/>
                  </a:lnTo>
                  <a:lnTo>
                    <a:pt x="1639" y="498"/>
                  </a:lnTo>
                  <a:lnTo>
                    <a:pt x="1622" y="492"/>
                  </a:lnTo>
                  <a:lnTo>
                    <a:pt x="1605" y="488"/>
                  </a:lnTo>
                  <a:lnTo>
                    <a:pt x="1588" y="483"/>
                  </a:lnTo>
                  <a:lnTo>
                    <a:pt x="1570" y="477"/>
                  </a:lnTo>
                  <a:lnTo>
                    <a:pt x="1551" y="471"/>
                  </a:lnTo>
                  <a:lnTo>
                    <a:pt x="1534" y="465"/>
                  </a:lnTo>
                  <a:lnTo>
                    <a:pt x="1515" y="460"/>
                  </a:lnTo>
                  <a:lnTo>
                    <a:pt x="1498" y="452"/>
                  </a:lnTo>
                  <a:lnTo>
                    <a:pt x="1479" y="446"/>
                  </a:lnTo>
                  <a:lnTo>
                    <a:pt x="1458" y="441"/>
                  </a:lnTo>
                  <a:lnTo>
                    <a:pt x="1439" y="435"/>
                  </a:lnTo>
                  <a:lnTo>
                    <a:pt x="1418" y="429"/>
                  </a:lnTo>
                  <a:lnTo>
                    <a:pt x="1395" y="424"/>
                  </a:lnTo>
                  <a:lnTo>
                    <a:pt x="1375" y="418"/>
                  </a:lnTo>
                  <a:lnTo>
                    <a:pt x="1352" y="412"/>
                  </a:lnTo>
                  <a:lnTo>
                    <a:pt x="1329" y="408"/>
                  </a:lnTo>
                  <a:lnTo>
                    <a:pt x="1302" y="403"/>
                  </a:lnTo>
                  <a:lnTo>
                    <a:pt x="1278" y="397"/>
                  </a:lnTo>
                  <a:lnTo>
                    <a:pt x="1251" y="389"/>
                  </a:lnTo>
                  <a:lnTo>
                    <a:pt x="1224" y="384"/>
                  </a:lnTo>
                  <a:lnTo>
                    <a:pt x="1198" y="376"/>
                  </a:lnTo>
                  <a:lnTo>
                    <a:pt x="1171" y="368"/>
                  </a:lnTo>
                  <a:lnTo>
                    <a:pt x="1143" y="359"/>
                  </a:lnTo>
                  <a:lnTo>
                    <a:pt x="1118" y="351"/>
                  </a:lnTo>
                  <a:lnTo>
                    <a:pt x="1091" y="344"/>
                  </a:lnTo>
                  <a:lnTo>
                    <a:pt x="1067" y="336"/>
                  </a:lnTo>
                  <a:lnTo>
                    <a:pt x="1042" y="329"/>
                  </a:lnTo>
                  <a:lnTo>
                    <a:pt x="1019" y="321"/>
                  </a:lnTo>
                  <a:lnTo>
                    <a:pt x="996" y="313"/>
                  </a:lnTo>
                  <a:lnTo>
                    <a:pt x="975" y="308"/>
                  </a:lnTo>
                  <a:lnTo>
                    <a:pt x="954" y="302"/>
                  </a:lnTo>
                  <a:lnTo>
                    <a:pt x="935" y="298"/>
                  </a:lnTo>
                  <a:lnTo>
                    <a:pt x="913" y="292"/>
                  </a:lnTo>
                  <a:lnTo>
                    <a:pt x="890" y="289"/>
                  </a:lnTo>
                  <a:lnTo>
                    <a:pt x="871" y="283"/>
                  </a:lnTo>
                  <a:lnTo>
                    <a:pt x="850" y="279"/>
                  </a:lnTo>
                  <a:lnTo>
                    <a:pt x="831" y="273"/>
                  </a:lnTo>
                  <a:lnTo>
                    <a:pt x="814" y="270"/>
                  </a:lnTo>
                  <a:lnTo>
                    <a:pt x="795" y="266"/>
                  </a:lnTo>
                  <a:lnTo>
                    <a:pt x="776" y="262"/>
                  </a:lnTo>
                  <a:lnTo>
                    <a:pt x="757" y="256"/>
                  </a:lnTo>
                  <a:lnTo>
                    <a:pt x="738" y="251"/>
                  </a:lnTo>
                  <a:lnTo>
                    <a:pt x="717" y="245"/>
                  </a:lnTo>
                  <a:lnTo>
                    <a:pt x="696" y="239"/>
                  </a:lnTo>
                  <a:lnTo>
                    <a:pt x="673" y="232"/>
                  </a:lnTo>
                  <a:lnTo>
                    <a:pt x="650" y="224"/>
                  </a:lnTo>
                  <a:lnTo>
                    <a:pt x="626" y="216"/>
                  </a:lnTo>
                  <a:lnTo>
                    <a:pt x="599" y="207"/>
                  </a:lnTo>
                  <a:lnTo>
                    <a:pt x="578" y="199"/>
                  </a:lnTo>
                  <a:lnTo>
                    <a:pt x="555" y="194"/>
                  </a:lnTo>
                  <a:lnTo>
                    <a:pt x="532" y="184"/>
                  </a:lnTo>
                  <a:lnTo>
                    <a:pt x="511" y="178"/>
                  </a:lnTo>
                  <a:lnTo>
                    <a:pt x="489" y="173"/>
                  </a:lnTo>
                  <a:lnTo>
                    <a:pt x="468" y="167"/>
                  </a:lnTo>
                  <a:lnTo>
                    <a:pt x="447" y="161"/>
                  </a:lnTo>
                  <a:lnTo>
                    <a:pt x="426" y="154"/>
                  </a:lnTo>
                  <a:lnTo>
                    <a:pt x="403" y="148"/>
                  </a:lnTo>
                  <a:lnTo>
                    <a:pt x="382" y="142"/>
                  </a:lnTo>
                  <a:lnTo>
                    <a:pt x="361" y="136"/>
                  </a:lnTo>
                  <a:lnTo>
                    <a:pt x="340" y="129"/>
                  </a:lnTo>
                  <a:lnTo>
                    <a:pt x="319" y="123"/>
                  </a:lnTo>
                  <a:lnTo>
                    <a:pt x="299" y="116"/>
                  </a:lnTo>
                  <a:lnTo>
                    <a:pt x="278" y="110"/>
                  </a:lnTo>
                  <a:lnTo>
                    <a:pt x="257" y="102"/>
                  </a:lnTo>
                  <a:lnTo>
                    <a:pt x="241" y="97"/>
                  </a:lnTo>
                  <a:lnTo>
                    <a:pt x="226" y="91"/>
                  </a:lnTo>
                  <a:lnTo>
                    <a:pt x="211" y="87"/>
                  </a:lnTo>
                  <a:lnTo>
                    <a:pt x="194" y="81"/>
                  </a:lnTo>
                  <a:lnTo>
                    <a:pt x="177" y="76"/>
                  </a:lnTo>
                  <a:lnTo>
                    <a:pt x="160" y="72"/>
                  </a:lnTo>
                  <a:lnTo>
                    <a:pt x="143" y="66"/>
                  </a:lnTo>
                  <a:lnTo>
                    <a:pt x="126" y="60"/>
                  </a:lnTo>
                  <a:lnTo>
                    <a:pt x="108" y="55"/>
                  </a:lnTo>
                  <a:lnTo>
                    <a:pt x="89" y="49"/>
                  </a:lnTo>
                  <a:lnTo>
                    <a:pt x="74" y="43"/>
                  </a:lnTo>
                  <a:lnTo>
                    <a:pt x="57" y="40"/>
                  </a:lnTo>
                  <a:lnTo>
                    <a:pt x="42" y="32"/>
                  </a:lnTo>
                  <a:lnTo>
                    <a:pt x="27" y="26"/>
                  </a:lnTo>
                  <a:lnTo>
                    <a:pt x="1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53" name="Freeform 13"/>
            <p:cNvSpPr>
              <a:spLocks/>
            </p:cNvSpPr>
            <p:nvPr/>
          </p:nvSpPr>
          <p:spPr bwMode="auto">
            <a:xfrm>
              <a:off x="7094116" y="2156668"/>
              <a:ext cx="169863" cy="517525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15" y="8"/>
                </a:cxn>
                <a:cxn ang="0">
                  <a:pos x="215" y="23"/>
                </a:cxn>
                <a:cxn ang="0">
                  <a:pos x="209" y="38"/>
                </a:cxn>
                <a:cxn ang="0">
                  <a:pos x="203" y="57"/>
                </a:cxn>
                <a:cxn ang="0">
                  <a:pos x="194" y="78"/>
                </a:cxn>
                <a:cxn ang="0">
                  <a:pos x="186" y="97"/>
                </a:cxn>
                <a:cxn ang="0">
                  <a:pos x="179" y="114"/>
                </a:cxn>
                <a:cxn ang="0">
                  <a:pos x="167" y="158"/>
                </a:cxn>
                <a:cxn ang="0">
                  <a:pos x="146" y="225"/>
                </a:cxn>
                <a:cxn ang="0">
                  <a:pos x="125" y="291"/>
                </a:cxn>
                <a:cxn ang="0">
                  <a:pos x="104" y="358"/>
                </a:cxn>
                <a:cxn ang="0">
                  <a:pos x="84" y="423"/>
                </a:cxn>
                <a:cxn ang="0">
                  <a:pos x="63" y="487"/>
                </a:cxn>
                <a:cxn ang="0">
                  <a:pos x="44" y="554"/>
                </a:cxn>
                <a:cxn ang="0">
                  <a:pos x="25" y="620"/>
                </a:cxn>
                <a:cxn ang="0">
                  <a:pos x="8" y="653"/>
                </a:cxn>
                <a:cxn ang="0">
                  <a:pos x="8" y="620"/>
                </a:cxn>
                <a:cxn ang="0">
                  <a:pos x="25" y="558"/>
                </a:cxn>
                <a:cxn ang="0">
                  <a:pos x="44" y="495"/>
                </a:cxn>
                <a:cxn ang="0">
                  <a:pos x="65" y="434"/>
                </a:cxn>
                <a:cxn ang="0">
                  <a:pos x="85" y="371"/>
                </a:cxn>
                <a:cxn ang="0">
                  <a:pos x="104" y="308"/>
                </a:cxn>
                <a:cxn ang="0">
                  <a:pos x="125" y="248"/>
                </a:cxn>
                <a:cxn ang="0">
                  <a:pos x="143" y="185"/>
                </a:cxn>
                <a:cxn ang="0">
                  <a:pos x="154" y="143"/>
                </a:cxn>
                <a:cxn ang="0">
                  <a:pos x="160" y="124"/>
                </a:cxn>
                <a:cxn ang="0">
                  <a:pos x="165" y="103"/>
                </a:cxn>
                <a:cxn ang="0">
                  <a:pos x="171" y="84"/>
                </a:cxn>
                <a:cxn ang="0">
                  <a:pos x="177" y="65"/>
                </a:cxn>
                <a:cxn ang="0">
                  <a:pos x="182" y="46"/>
                </a:cxn>
                <a:cxn ang="0">
                  <a:pos x="192" y="27"/>
                </a:cxn>
                <a:cxn ang="0">
                  <a:pos x="200" y="8"/>
                </a:cxn>
                <a:cxn ang="0">
                  <a:pos x="205" y="0"/>
                </a:cxn>
              </a:cxnLst>
              <a:rect l="0" t="0" r="r" b="b"/>
              <a:pathLst>
                <a:path w="215" h="653">
                  <a:moveTo>
                    <a:pt x="205" y="0"/>
                  </a:moveTo>
                  <a:lnTo>
                    <a:pt x="209" y="0"/>
                  </a:lnTo>
                  <a:lnTo>
                    <a:pt x="213" y="4"/>
                  </a:lnTo>
                  <a:lnTo>
                    <a:pt x="215" y="8"/>
                  </a:lnTo>
                  <a:lnTo>
                    <a:pt x="215" y="16"/>
                  </a:lnTo>
                  <a:lnTo>
                    <a:pt x="215" y="23"/>
                  </a:lnTo>
                  <a:lnTo>
                    <a:pt x="213" y="31"/>
                  </a:lnTo>
                  <a:lnTo>
                    <a:pt x="209" y="38"/>
                  </a:lnTo>
                  <a:lnTo>
                    <a:pt x="207" y="48"/>
                  </a:lnTo>
                  <a:lnTo>
                    <a:pt x="203" y="57"/>
                  </a:lnTo>
                  <a:lnTo>
                    <a:pt x="200" y="69"/>
                  </a:lnTo>
                  <a:lnTo>
                    <a:pt x="194" y="78"/>
                  </a:lnTo>
                  <a:lnTo>
                    <a:pt x="192" y="88"/>
                  </a:lnTo>
                  <a:lnTo>
                    <a:pt x="186" y="97"/>
                  </a:lnTo>
                  <a:lnTo>
                    <a:pt x="182" y="107"/>
                  </a:lnTo>
                  <a:lnTo>
                    <a:pt x="179" y="114"/>
                  </a:lnTo>
                  <a:lnTo>
                    <a:pt x="177" y="124"/>
                  </a:lnTo>
                  <a:lnTo>
                    <a:pt x="167" y="158"/>
                  </a:lnTo>
                  <a:lnTo>
                    <a:pt x="156" y="192"/>
                  </a:lnTo>
                  <a:lnTo>
                    <a:pt x="146" y="225"/>
                  </a:lnTo>
                  <a:lnTo>
                    <a:pt x="135" y="259"/>
                  </a:lnTo>
                  <a:lnTo>
                    <a:pt x="125" y="291"/>
                  </a:lnTo>
                  <a:lnTo>
                    <a:pt x="116" y="326"/>
                  </a:lnTo>
                  <a:lnTo>
                    <a:pt x="104" y="358"/>
                  </a:lnTo>
                  <a:lnTo>
                    <a:pt x="95" y="392"/>
                  </a:lnTo>
                  <a:lnTo>
                    <a:pt x="84" y="423"/>
                  </a:lnTo>
                  <a:lnTo>
                    <a:pt x="74" y="457"/>
                  </a:lnTo>
                  <a:lnTo>
                    <a:pt x="63" y="487"/>
                  </a:lnTo>
                  <a:lnTo>
                    <a:pt x="53" y="521"/>
                  </a:lnTo>
                  <a:lnTo>
                    <a:pt x="44" y="554"/>
                  </a:lnTo>
                  <a:lnTo>
                    <a:pt x="34" y="586"/>
                  </a:lnTo>
                  <a:lnTo>
                    <a:pt x="25" y="620"/>
                  </a:lnTo>
                  <a:lnTo>
                    <a:pt x="15" y="653"/>
                  </a:lnTo>
                  <a:lnTo>
                    <a:pt x="8" y="653"/>
                  </a:lnTo>
                  <a:lnTo>
                    <a:pt x="0" y="653"/>
                  </a:lnTo>
                  <a:lnTo>
                    <a:pt x="8" y="620"/>
                  </a:lnTo>
                  <a:lnTo>
                    <a:pt x="15" y="590"/>
                  </a:lnTo>
                  <a:lnTo>
                    <a:pt x="25" y="558"/>
                  </a:lnTo>
                  <a:lnTo>
                    <a:pt x="34" y="527"/>
                  </a:lnTo>
                  <a:lnTo>
                    <a:pt x="44" y="495"/>
                  </a:lnTo>
                  <a:lnTo>
                    <a:pt x="55" y="464"/>
                  </a:lnTo>
                  <a:lnTo>
                    <a:pt x="65" y="434"/>
                  </a:lnTo>
                  <a:lnTo>
                    <a:pt x="74" y="402"/>
                  </a:lnTo>
                  <a:lnTo>
                    <a:pt x="85" y="371"/>
                  </a:lnTo>
                  <a:lnTo>
                    <a:pt x="95" y="341"/>
                  </a:lnTo>
                  <a:lnTo>
                    <a:pt x="104" y="308"/>
                  </a:lnTo>
                  <a:lnTo>
                    <a:pt x="116" y="278"/>
                  </a:lnTo>
                  <a:lnTo>
                    <a:pt x="125" y="248"/>
                  </a:lnTo>
                  <a:lnTo>
                    <a:pt x="135" y="217"/>
                  </a:lnTo>
                  <a:lnTo>
                    <a:pt x="143" y="185"/>
                  </a:lnTo>
                  <a:lnTo>
                    <a:pt x="152" y="154"/>
                  </a:lnTo>
                  <a:lnTo>
                    <a:pt x="154" y="143"/>
                  </a:lnTo>
                  <a:lnTo>
                    <a:pt x="158" y="134"/>
                  </a:lnTo>
                  <a:lnTo>
                    <a:pt x="160" y="124"/>
                  </a:lnTo>
                  <a:lnTo>
                    <a:pt x="162" y="113"/>
                  </a:lnTo>
                  <a:lnTo>
                    <a:pt x="165" y="103"/>
                  </a:lnTo>
                  <a:lnTo>
                    <a:pt x="167" y="94"/>
                  </a:lnTo>
                  <a:lnTo>
                    <a:pt x="171" y="84"/>
                  </a:lnTo>
                  <a:lnTo>
                    <a:pt x="175" y="76"/>
                  </a:lnTo>
                  <a:lnTo>
                    <a:pt x="177" y="65"/>
                  </a:lnTo>
                  <a:lnTo>
                    <a:pt x="181" y="56"/>
                  </a:lnTo>
                  <a:lnTo>
                    <a:pt x="182" y="46"/>
                  </a:lnTo>
                  <a:lnTo>
                    <a:pt x="188" y="38"/>
                  </a:lnTo>
                  <a:lnTo>
                    <a:pt x="192" y="27"/>
                  </a:lnTo>
                  <a:lnTo>
                    <a:pt x="196" y="19"/>
                  </a:lnTo>
                  <a:lnTo>
                    <a:pt x="200" y="8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55" name="Freeform 15"/>
            <p:cNvSpPr>
              <a:spLocks/>
            </p:cNvSpPr>
            <p:nvPr/>
          </p:nvSpPr>
          <p:spPr bwMode="auto">
            <a:xfrm>
              <a:off x="7095703" y="2683718"/>
              <a:ext cx="1300163" cy="382588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61" y="13"/>
                </a:cxn>
                <a:cxn ang="0">
                  <a:pos x="102" y="27"/>
                </a:cxn>
                <a:cxn ang="0">
                  <a:pos x="146" y="42"/>
                </a:cxn>
                <a:cxn ang="0">
                  <a:pos x="190" y="59"/>
                </a:cxn>
                <a:cxn ang="0">
                  <a:pos x="236" y="74"/>
                </a:cxn>
                <a:cxn ang="0">
                  <a:pos x="277" y="91"/>
                </a:cxn>
                <a:cxn ang="0">
                  <a:pos x="323" y="105"/>
                </a:cxn>
                <a:cxn ang="0">
                  <a:pos x="401" y="126"/>
                </a:cxn>
                <a:cxn ang="0">
                  <a:pos x="511" y="158"/>
                </a:cxn>
                <a:cxn ang="0">
                  <a:pos x="621" y="190"/>
                </a:cxn>
                <a:cxn ang="0">
                  <a:pos x="728" y="224"/>
                </a:cxn>
                <a:cxn ang="0">
                  <a:pos x="836" y="257"/>
                </a:cxn>
                <a:cxn ang="0">
                  <a:pos x="943" y="287"/>
                </a:cxn>
                <a:cxn ang="0">
                  <a:pos x="1051" y="318"/>
                </a:cxn>
                <a:cxn ang="0">
                  <a:pos x="1161" y="346"/>
                </a:cxn>
                <a:cxn ang="0">
                  <a:pos x="1245" y="363"/>
                </a:cxn>
                <a:cxn ang="0">
                  <a:pos x="1302" y="373"/>
                </a:cxn>
                <a:cxn ang="0">
                  <a:pos x="1355" y="384"/>
                </a:cxn>
                <a:cxn ang="0">
                  <a:pos x="1405" y="396"/>
                </a:cxn>
                <a:cxn ang="0">
                  <a:pos x="1456" y="409"/>
                </a:cxn>
                <a:cxn ang="0">
                  <a:pos x="1506" y="422"/>
                </a:cxn>
                <a:cxn ang="0">
                  <a:pos x="1557" y="439"/>
                </a:cxn>
                <a:cxn ang="0">
                  <a:pos x="1610" y="456"/>
                </a:cxn>
                <a:cxn ang="0">
                  <a:pos x="1627" y="483"/>
                </a:cxn>
                <a:cxn ang="0">
                  <a:pos x="1530" y="454"/>
                </a:cxn>
                <a:cxn ang="0">
                  <a:pos x="1447" y="430"/>
                </a:cxn>
                <a:cxn ang="0">
                  <a:pos x="1372" y="409"/>
                </a:cxn>
                <a:cxn ang="0">
                  <a:pos x="1302" y="390"/>
                </a:cxn>
                <a:cxn ang="0">
                  <a:pos x="1228" y="369"/>
                </a:cxn>
                <a:cxn ang="0">
                  <a:pos x="1148" y="348"/>
                </a:cxn>
                <a:cxn ang="0">
                  <a:pos x="1053" y="323"/>
                </a:cxn>
                <a:cxn ang="0">
                  <a:pos x="941" y="295"/>
                </a:cxn>
                <a:cxn ang="0">
                  <a:pos x="867" y="274"/>
                </a:cxn>
                <a:cxn ang="0">
                  <a:pos x="795" y="255"/>
                </a:cxn>
                <a:cxn ang="0">
                  <a:pos x="718" y="232"/>
                </a:cxn>
                <a:cxn ang="0">
                  <a:pos x="644" y="211"/>
                </a:cxn>
                <a:cxn ang="0">
                  <a:pos x="568" y="188"/>
                </a:cxn>
                <a:cxn ang="0">
                  <a:pos x="492" y="167"/>
                </a:cxn>
                <a:cxn ang="0">
                  <a:pos x="416" y="148"/>
                </a:cxn>
                <a:cxn ang="0">
                  <a:pos x="340" y="131"/>
                </a:cxn>
                <a:cxn ang="0">
                  <a:pos x="296" y="120"/>
                </a:cxn>
                <a:cxn ang="0">
                  <a:pos x="255" y="105"/>
                </a:cxn>
                <a:cxn ang="0">
                  <a:pos x="213" y="89"/>
                </a:cxn>
                <a:cxn ang="0">
                  <a:pos x="173" y="74"/>
                </a:cxn>
                <a:cxn ang="0">
                  <a:pos x="131" y="59"/>
                </a:cxn>
                <a:cxn ang="0">
                  <a:pos x="91" y="46"/>
                </a:cxn>
                <a:cxn ang="0">
                  <a:pos x="49" y="32"/>
                </a:cxn>
                <a:cxn ang="0">
                  <a:pos x="6" y="23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1639" h="483">
                  <a:moveTo>
                    <a:pt x="0" y="0"/>
                  </a:moveTo>
                  <a:lnTo>
                    <a:pt x="19" y="4"/>
                  </a:lnTo>
                  <a:lnTo>
                    <a:pt x="40" y="8"/>
                  </a:lnTo>
                  <a:lnTo>
                    <a:pt x="61" y="13"/>
                  </a:lnTo>
                  <a:lnTo>
                    <a:pt x="82" y="21"/>
                  </a:lnTo>
                  <a:lnTo>
                    <a:pt x="102" y="27"/>
                  </a:lnTo>
                  <a:lnTo>
                    <a:pt x="125" y="34"/>
                  </a:lnTo>
                  <a:lnTo>
                    <a:pt x="146" y="42"/>
                  </a:lnTo>
                  <a:lnTo>
                    <a:pt x="169" y="51"/>
                  </a:lnTo>
                  <a:lnTo>
                    <a:pt x="190" y="59"/>
                  </a:lnTo>
                  <a:lnTo>
                    <a:pt x="213" y="67"/>
                  </a:lnTo>
                  <a:lnTo>
                    <a:pt x="236" y="74"/>
                  </a:lnTo>
                  <a:lnTo>
                    <a:pt x="256" y="84"/>
                  </a:lnTo>
                  <a:lnTo>
                    <a:pt x="277" y="91"/>
                  </a:lnTo>
                  <a:lnTo>
                    <a:pt x="300" y="99"/>
                  </a:lnTo>
                  <a:lnTo>
                    <a:pt x="323" y="105"/>
                  </a:lnTo>
                  <a:lnTo>
                    <a:pt x="344" y="110"/>
                  </a:lnTo>
                  <a:lnTo>
                    <a:pt x="401" y="126"/>
                  </a:lnTo>
                  <a:lnTo>
                    <a:pt x="456" y="143"/>
                  </a:lnTo>
                  <a:lnTo>
                    <a:pt x="511" y="158"/>
                  </a:lnTo>
                  <a:lnTo>
                    <a:pt x="566" y="175"/>
                  </a:lnTo>
                  <a:lnTo>
                    <a:pt x="621" y="190"/>
                  </a:lnTo>
                  <a:lnTo>
                    <a:pt x="675" y="207"/>
                  </a:lnTo>
                  <a:lnTo>
                    <a:pt x="728" y="224"/>
                  </a:lnTo>
                  <a:lnTo>
                    <a:pt x="783" y="241"/>
                  </a:lnTo>
                  <a:lnTo>
                    <a:pt x="836" y="257"/>
                  </a:lnTo>
                  <a:lnTo>
                    <a:pt x="890" y="272"/>
                  </a:lnTo>
                  <a:lnTo>
                    <a:pt x="943" y="287"/>
                  </a:lnTo>
                  <a:lnTo>
                    <a:pt x="996" y="304"/>
                  </a:lnTo>
                  <a:lnTo>
                    <a:pt x="1051" y="318"/>
                  </a:lnTo>
                  <a:lnTo>
                    <a:pt x="1106" y="333"/>
                  </a:lnTo>
                  <a:lnTo>
                    <a:pt x="1161" y="346"/>
                  </a:lnTo>
                  <a:lnTo>
                    <a:pt x="1218" y="359"/>
                  </a:lnTo>
                  <a:lnTo>
                    <a:pt x="1245" y="363"/>
                  </a:lnTo>
                  <a:lnTo>
                    <a:pt x="1276" y="369"/>
                  </a:lnTo>
                  <a:lnTo>
                    <a:pt x="1302" y="373"/>
                  </a:lnTo>
                  <a:lnTo>
                    <a:pt x="1329" y="378"/>
                  </a:lnTo>
                  <a:lnTo>
                    <a:pt x="1355" y="384"/>
                  </a:lnTo>
                  <a:lnTo>
                    <a:pt x="1380" y="390"/>
                  </a:lnTo>
                  <a:lnTo>
                    <a:pt x="1405" y="396"/>
                  </a:lnTo>
                  <a:lnTo>
                    <a:pt x="1431" y="401"/>
                  </a:lnTo>
                  <a:lnTo>
                    <a:pt x="1456" y="409"/>
                  </a:lnTo>
                  <a:lnTo>
                    <a:pt x="1481" y="415"/>
                  </a:lnTo>
                  <a:lnTo>
                    <a:pt x="1506" y="422"/>
                  </a:lnTo>
                  <a:lnTo>
                    <a:pt x="1532" y="432"/>
                  </a:lnTo>
                  <a:lnTo>
                    <a:pt x="1557" y="439"/>
                  </a:lnTo>
                  <a:lnTo>
                    <a:pt x="1583" y="449"/>
                  </a:lnTo>
                  <a:lnTo>
                    <a:pt x="1610" y="456"/>
                  </a:lnTo>
                  <a:lnTo>
                    <a:pt x="1639" y="468"/>
                  </a:lnTo>
                  <a:lnTo>
                    <a:pt x="1627" y="483"/>
                  </a:lnTo>
                  <a:lnTo>
                    <a:pt x="1576" y="466"/>
                  </a:lnTo>
                  <a:lnTo>
                    <a:pt x="1530" y="454"/>
                  </a:lnTo>
                  <a:lnTo>
                    <a:pt x="1487" y="441"/>
                  </a:lnTo>
                  <a:lnTo>
                    <a:pt x="1447" y="430"/>
                  </a:lnTo>
                  <a:lnTo>
                    <a:pt x="1409" y="418"/>
                  </a:lnTo>
                  <a:lnTo>
                    <a:pt x="1372" y="409"/>
                  </a:lnTo>
                  <a:lnTo>
                    <a:pt x="1336" y="399"/>
                  </a:lnTo>
                  <a:lnTo>
                    <a:pt x="1302" y="390"/>
                  </a:lnTo>
                  <a:lnTo>
                    <a:pt x="1266" y="378"/>
                  </a:lnTo>
                  <a:lnTo>
                    <a:pt x="1228" y="369"/>
                  </a:lnTo>
                  <a:lnTo>
                    <a:pt x="1188" y="359"/>
                  </a:lnTo>
                  <a:lnTo>
                    <a:pt x="1148" y="348"/>
                  </a:lnTo>
                  <a:lnTo>
                    <a:pt x="1101" y="337"/>
                  </a:lnTo>
                  <a:lnTo>
                    <a:pt x="1053" y="323"/>
                  </a:lnTo>
                  <a:lnTo>
                    <a:pt x="1000" y="310"/>
                  </a:lnTo>
                  <a:lnTo>
                    <a:pt x="941" y="295"/>
                  </a:lnTo>
                  <a:lnTo>
                    <a:pt x="903" y="285"/>
                  </a:lnTo>
                  <a:lnTo>
                    <a:pt x="867" y="274"/>
                  </a:lnTo>
                  <a:lnTo>
                    <a:pt x="831" y="264"/>
                  </a:lnTo>
                  <a:lnTo>
                    <a:pt x="795" y="255"/>
                  </a:lnTo>
                  <a:lnTo>
                    <a:pt x="756" y="243"/>
                  </a:lnTo>
                  <a:lnTo>
                    <a:pt x="718" y="232"/>
                  </a:lnTo>
                  <a:lnTo>
                    <a:pt x="680" y="221"/>
                  </a:lnTo>
                  <a:lnTo>
                    <a:pt x="644" y="211"/>
                  </a:lnTo>
                  <a:lnTo>
                    <a:pt x="606" y="200"/>
                  </a:lnTo>
                  <a:lnTo>
                    <a:pt x="568" y="188"/>
                  </a:lnTo>
                  <a:lnTo>
                    <a:pt x="530" y="179"/>
                  </a:lnTo>
                  <a:lnTo>
                    <a:pt x="492" y="167"/>
                  </a:lnTo>
                  <a:lnTo>
                    <a:pt x="454" y="158"/>
                  </a:lnTo>
                  <a:lnTo>
                    <a:pt x="416" y="148"/>
                  </a:lnTo>
                  <a:lnTo>
                    <a:pt x="378" y="139"/>
                  </a:lnTo>
                  <a:lnTo>
                    <a:pt x="340" y="131"/>
                  </a:lnTo>
                  <a:lnTo>
                    <a:pt x="317" y="126"/>
                  </a:lnTo>
                  <a:lnTo>
                    <a:pt x="296" y="120"/>
                  </a:lnTo>
                  <a:lnTo>
                    <a:pt x="275" y="112"/>
                  </a:lnTo>
                  <a:lnTo>
                    <a:pt x="255" y="105"/>
                  </a:lnTo>
                  <a:lnTo>
                    <a:pt x="234" y="97"/>
                  </a:lnTo>
                  <a:lnTo>
                    <a:pt x="213" y="89"/>
                  </a:lnTo>
                  <a:lnTo>
                    <a:pt x="194" y="82"/>
                  </a:lnTo>
                  <a:lnTo>
                    <a:pt x="173" y="74"/>
                  </a:lnTo>
                  <a:lnTo>
                    <a:pt x="152" y="67"/>
                  </a:lnTo>
                  <a:lnTo>
                    <a:pt x="131" y="59"/>
                  </a:lnTo>
                  <a:lnTo>
                    <a:pt x="110" y="51"/>
                  </a:lnTo>
                  <a:lnTo>
                    <a:pt x="91" y="46"/>
                  </a:lnTo>
                  <a:lnTo>
                    <a:pt x="70" y="36"/>
                  </a:lnTo>
                  <a:lnTo>
                    <a:pt x="49" y="32"/>
                  </a:lnTo>
                  <a:lnTo>
                    <a:pt x="28" y="27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58" name="Freeform 18"/>
            <p:cNvSpPr>
              <a:spLocks/>
            </p:cNvSpPr>
            <p:nvPr/>
          </p:nvSpPr>
          <p:spPr bwMode="auto">
            <a:xfrm>
              <a:off x="7222703" y="2377331"/>
              <a:ext cx="1177925" cy="360363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96" y="32"/>
                </a:cxn>
                <a:cxn ang="0">
                  <a:pos x="161" y="55"/>
                </a:cxn>
                <a:cxn ang="0">
                  <a:pos x="224" y="78"/>
                </a:cxn>
                <a:cxn ang="0">
                  <a:pos x="287" y="99"/>
                </a:cxn>
                <a:cxn ang="0">
                  <a:pos x="349" y="122"/>
                </a:cxn>
                <a:cxn ang="0">
                  <a:pos x="410" y="141"/>
                </a:cxn>
                <a:cxn ang="0">
                  <a:pos x="471" y="160"/>
                </a:cxn>
                <a:cxn ang="0">
                  <a:pos x="536" y="177"/>
                </a:cxn>
                <a:cxn ang="0">
                  <a:pos x="600" y="194"/>
                </a:cxn>
                <a:cxn ang="0">
                  <a:pos x="657" y="209"/>
                </a:cxn>
                <a:cxn ang="0">
                  <a:pos x="711" y="222"/>
                </a:cxn>
                <a:cxn ang="0">
                  <a:pos x="764" y="234"/>
                </a:cxn>
                <a:cxn ang="0">
                  <a:pos x="813" y="245"/>
                </a:cxn>
                <a:cxn ang="0">
                  <a:pos x="868" y="259"/>
                </a:cxn>
                <a:cxn ang="0">
                  <a:pos x="927" y="270"/>
                </a:cxn>
                <a:cxn ang="0">
                  <a:pos x="992" y="285"/>
                </a:cxn>
                <a:cxn ang="0">
                  <a:pos x="1055" y="300"/>
                </a:cxn>
                <a:cxn ang="0">
                  <a:pos x="1119" y="318"/>
                </a:cxn>
                <a:cxn ang="0">
                  <a:pos x="1182" y="338"/>
                </a:cxn>
                <a:cxn ang="0">
                  <a:pos x="1247" y="359"/>
                </a:cxn>
                <a:cxn ang="0">
                  <a:pos x="1309" y="380"/>
                </a:cxn>
                <a:cxn ang="0">
                  <a:pos x="1372" y="401"/>
                </a:cxn>
                <a:cxn ang="0">
                  <a:pos x="1435" y="424"/>
                </a:cxn>
                <a:cxn ang="0">
                  <a:pos x="1471" y="439"/>
                </a:cxn>
                <a:cxn ang="0">
                  <a:pos x="1479" y="445"/>
                </a:cxn>
                <a:cxn ang="0">
                  <a:pos x="1477" y="451"/>
                </a:cxn>
                <a:cxn ang="0">
                  <a:pos x="1462" y="453"/>
                </a:cxn>
                <a:cxn ang="0">
                  <a:pos x="1450" y="453"/>
                </a:cxn>
                <a:cxn ang="0">
                  <a:pos x="1437" y="449"/>
                </a:cxn>
                <a:cxn ang="0">
                  <a:pos x="1422" y="445"/>
                </a:cxn>
                <a:cxn ang="0">
                  <a:pos x="1408" y="439"/>
                </a:cxn>
                <a:cxn ang="0">
                  <a:pos x="1395" y="432"/>
                </a:cxn>
                <a:cxn ang="0">
                  <a:pos x="1382" y="426"/>
                </a:cxn>
                <a:cxn ang="0">
                  <a:pos x="1332" y="409"/>
                </a:cxn>
                <a:cxn ang="0">
                  <a:pos x="1249" y="382"/>
                </a:cxn>
                <a:cxn ang="0">
                  <a:pos x="1165" y="356"/>
                </a:cxn>
                <a:cxn ang="0">
                  <a:pos x="1083" y="333"/>
                </a:cxn>
                <a:cxn ang="0">
                  <a:pos x="1000" y="310"/>
                </a:cxn>
                <a:cxn ang="0">
                  <a:pos x="916" y="289"/>
                </a:cxn>
                <a:cxn ang="0">
                  <a:pos x="832" y="270"/>
                </a:cxn>
                <a:cxn ang="0">
                  <a:pos x="749" y="251"/>
                </a:cxn>
                <a:cxn ang="0">
                  <a:pos x="667" y="228"/>
                </a:cxn>
                <a:cxn ang="0">
                  <a:pos x="589" y="203"/>
                </a:cxn>
                <a:cxn ang="0">
                  <a:pos x="513" y="183"/>
                </a:cxn>
                <a:cxn ang="0">
                  <a:pos x="437" y="165"/>
                </a:cxn>
                <a:cxn ang="0">
                  <a:pos x="361" y="146"/>
                </a:cxn>
                <a:cxn ang="0">
                  <a:pos x="285" y="124"/>
                </a:cxn>
                <a:cxn ang="0">
                  <a:pos x="205" y="99"/>
                </a:cxn>
                <a:cxn ang="0">
                  <a:pos x="127" y="68"/>
                </a:cxn>
                <a:cxn ang="0">
                  <a:pos x="81" y="49"/>
                </a:cxn>
                <a:cxn ang="0">
                  <a:pos x="70" y="46"/>
                </a:cxn>
                <a:cxn ang="0">
                  <a:pos x="53" y="44"/>
                </a:cxn>
                <a:cxn ang="0">
                  <a:pos x="38" y="40"/>
                </a:cxn>
                <a:cxn ang="0">
                  <a:pos x="20" y="34"/>
                </a:cxn>
                <a:cxn ang="0">
                  <a:pos x="9" y="27"/>
                </a:cxn>
                <a:cxn ang="0">
                  <a:pos x="1" y="17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1484" h="454">
                  <a:moveTo>
                    <a:pt x="3" y="0"/>
                  </a:moveTo>
                  <a:lnTo>
                    <a:pt x="34" y="10"/>
                  </a:lnTo>
                  <a:lnTo>
                    <a:pt x="66" y="21"/>
                  </a:lnTo>
                  <a:lnTo>
                    <a:pt x="96" y="32"/>
                  </a:lnTo>
                  <a:lnTo>
                    <a:pt x="129" y="44"/>
                  </a:lnTo>
                  <a:lnTo>
                    <a:pt x="161" y="55"/>
                  </a:lnTo>
                  <a:lnTo>
                    <a:pt x="192" y="67"/>
                  </a:lnTo>
                  <a:lnTo>
                    <a:pt x="224" y="78"/>
                  </a:lnTo>
                  <a:lnTo>
                    <a:pt x="256" y="89"/>
                  </a:lnTo>
                  <a:lnTo>
                    <a:pt x="287" y="99"/>
                  </a:lnTo>
                  <a:lnTo>
                    <a:pt x="317" y="110"/>
                  </a:lnTo>
                  <a:lnTo>
                    <a:pt x="349" y="122"/>
                  </a:lnTo>
                  <a:lnTo>
                    <a:pt x="380" y="131"/>
                  </a:lnTo>
                  <a:lnTo>
                    <a:pt x="410" y="141"/>
                  </a:lnTo>
                  <a:lnTo>
                    <a:pt x="441" y="150"/>
                  </a:lnTo>
                  <a:lnTo>
                    <a:pt x="471" y="160"/>
                  </a:lnTo>
                  <a:lnTo>
                    <a:pt x="501" y="169"/>
                  </a:lnTo>
                  <a:lnTo>
                    <a:pt x="536" y="177"/>
                  </a:lnTo>
                  <a:lnTo>
                    <a:pt x="570" y="186"/>
                  </a:lnTo>
                  <a:lnTo>
                    <a:pt x="600" y="194"/>
                  </a:lnTo>
                  <a:lnTo>
                    <a:pt x="629" y="203"/>
                  </a:lnTo>
                  <a:lnTo>
                    <a:pt x="657" y="209"/>
                  </a:lnTo>
                  <a:lnTo>
                    <a:pt x="684" y="215"/>
                  </a:lnTo>
                  <a:lnTo>
                    <a:pt x="711" y="222"/>
                  </a:lnTo>
                  <a:lnTo>
                    <a:pt x="737" y="228"/>
                  </a:lnTo>
                  <a:lnTo>
                    <a:pt x="764" y="234"/>
                  </a:lnTo>
                  <a:lnTo>
                    <a:pt x="789" y="240"/>
                  </a:lnTo>
                  <a:lnTo>
                    <a:pt x="813" y="245"/>
                  </a:lnTo>
                  <a:lnTo>
                    <a:pt x="842" y="253"/>
                  </a:lnTo>
                  <a:lnTo>
                    <a:pt x="868" y="259"/>
                  </a:lnTo>
                  <a:lnTo>
                    <a:pt x="899" y="264"/>
                  </a:lnTo>
                  <a:lnTo>
                    <a:pt x="927" y="270"/>
                  </a:lnTo>
                  <a:lnTo>
                    <a:pt x="962" y="278"/>
                  </a:lnTo>
                  <a:lnTo>
                    <a:pt x="992" y="285"/>
                  </a:lnTo>
                  <a:lnTo>
                    <a:pt x="1024" y="293"/>
                  </a:lnTo>
                  <a:lnTo>
                    <a:pt x="1055" y="300"/>
                  </a:lnTo>
                  <a:lnTo>
                    <a:pt x="1087" y="310"/>
                  </a:lnTo>
                  <a:lnTo>
                    <a:pt x="1119" y="318"/>
                  </a:lnTo>
                  <a:lnTo>
                    <a:pt x="1152" y="327"/>
                  </a:lnTo>
                  <a:lnTo>
                    <a:pt x="1182" y="338"/>
                  </a:lnTo>
                  <a:lnTo>
                    <a:pt x="1214" y="348"/>
                  </a:lnTo>
                  <a:lnTo>
                    <a:pt x="1247" y="359"/>
                  </a:lnTo>
                  <a:lnTo>
                    <a:pt x="1277" y="369"/>
                  </a:lnTo>
                  <a:lnTo>
                    <a:pt x="1309" y="380"/>
                  </a:lnTo>
                  <a:lnTo>
                    <a:pt x="1342" y="392"/>
                  </a:lnTo>
                  <a:lnTo>
                    <a:pt x="1372" y="401"/>
                  </a:lnTo>
                  <a:lnTo>
                    <a:pt x="1403" y="415"/>
                  </a:lnTo>
                  <a:lnTo>
                    <a:pt x="1435" y="424"/>
                  </a:lnTo>
                  <a:lnTo>
                    <a:pt x="1467" y="437"/>
                  </a:lnTo>
                  <a:lnTo>
                    <a:pt x="1471" y="439"/>
                  </a:lnTo>
                  <a:lnTo>
                    <a:pt x="1475" y="441"/>
                  </a:lnTo>
                  <a:lnTo>
                    <a:pt x="1479" y="445"/>
                  </a:lnTo>
                  <a:lnTo>
                    <a:pt x="1484" y="449"/>
                  </a:lnTo>
                  <a:lnTo>
                    <a:pt x="1477" y="451"/>
                  </a:lnTo>
                  <a:lnTo>
                    <a:pt x="1469" y="453"/>
                  </a:lnTo>
                  <a:lnTo>
                    <a:pt x="1462" y="453"/>
                  </a:lnTo>
                  <a:lnTo>
                    <a:pt x="1456" y="454"/>
                  </a:lnTo>
                  <a:lnTo>
                    <a:pt x="1450" y="453"/>
                  </a:lnTo>
                  <a:lnTo>
                    <a:pt x="1443" y="453"/>
                  </a:lnTo>
                  <a:lnTo>
                    <a:pt x="1437" y="449"/>
                  </a:lnTo>
                  <a:lnTo>
                    <a:pt x="1429" y="447"/>
                  </a:lnTo>
                  <a:lnTo>
                    <a:pt x="1422" y="445"/>
                  </a:lnTo>
                  <a:lnTo>
                    <a:pt x="1416" y="441"/>
                  </a:lnTo>
                  <a:lnTo>
                    <a:pt x="1408" y="439"/>
                  </a:lnTo>
                  <a:lnTo>
                    <a:pt x="1403" y="435"/>
                  </a:lnTo>
                  <a:lnTo>
                    <a:pt x="1395" y="432"/>
                  </a:lnTo>
                  <a:lnTo>
                    <a:pt x="1389" y="430"/>
                  </a:lnTo>
                  <a:lnTo>
                    <a:pt x="1382" y="426"/>
                  </a:lnTo>
                  <a:lnTo>
                    <a:pt x="1376" y="424"/>
                  </a:lnTo>
                  <a:lnTo>
                    <a:pt x="1332" y="409"/>
                  </a:lnTo>
                  <a:lnTo>
                    <a:pt x="1292" y="396"/>
                  </a:lnTo>
                  <a:lnTo>
                    <a:pt x="1249" y="382"/>
                  </a:lnTo>
                  <a:lnTo>
                    <a:pt x="1209" y="369"/>
                  </a:lnTo>
                  <a:lnTo>
                    <a:pt x="1165" y="356"/>
                  </a:lnTo>
                  <a:lnTo>
                    <a:pt x="1123" y="344"/>
                  </a:lnTo>
                  <a:lnTo>
                    <a:pt x="1083" y="333"/>
                  </a:lnTo>
                  <a:lnTo>
                    <a:pt x="1041" y="321"/>
                  </a:lnTo>
                  <a:lnTo>
                    <a:pt x="1000" y="310"/>
                  </a:lnTo>
                  <a:lnTo>
                    <a:pt x="958" y="300"/>
                  </a:lnTo>
                  <a:lnTo>
                    <a:pt x="916" y="289"/>
                  </a:lnTo>
                  <a:lnTo>
                    <a:pt x="874" y="280"/>
                  </a:lnTo>
                  <a:lnTo>
                    <a:pt x="832" y="270"/>
                  </a:lnTo>
                  <a:lnTo>
                    <a:pt x="790" y="261"/>
                  </a:lnTo>
                  <a:lnTo>
                    <a:pt x="749" y="251"/>
                  </a:lnTo>
                  <a:lnTo>
                    <a:pt x="707" y="242"/>
                  </a:lnTo>
                  <a:lnTo>
                    <a:pt x="667" y="228"/>
                  </a:lnTo>
                  <a:lnTo>
                    <a:pt x="629" y="215"/>
                  </a:lnTo>
                  <a:lnTo>
                    <a:pt x="589" y="203"/>
                  </a:lnTo>
                  <a:lnTo>
                    <a:pt x="551" y="194"/>
                  </a:lnTo>
                  <a:lnTo>
                    <a:pt x="513" y="183"/>
                  </a:lnTo>
                  <a:lnTo>
                    <a:pt x="475" y="175"/>
                  </a:lnTo>
                  <a:lnTo>
                    <a:pt x="437" y="165"/>
                  </a:lnTo>
                  <a:lnTo>
                    <a:pt x="399" y="156"/>
                  </a:lnTo>
                  <a:lnTo>
                    <a:pt x="361" y="146"/>
                  </a:lnTo>
                  <a:lnTo>
                    <a:pt x="323" y="135"/>
                  </a:lnTo>
                  <a:lnTo>
                    <a:pt x="285" y="124"/>
                  </a:lnTo>
                  <a:lnTo>
                    <a:pt x="245" y="112"/>
                  </a:lnTo>
                  <a:lnTo>
                    <a:pt x="205" y="99"/>
                  </a:lnTo>
                  <a:lnTo>
                    <a:pt x="167" y="86"/>
                  </a:lnTo>
                  <a:lnTo>
                    <a:pt x="127" y="68"/>
                  </a:lnTo>
                  <a:lnTo>
                    <a:pt x="87" y="51"/>
                  </a:lnTo>
                  <a:lnTo>
                    <a:pt x="81" y="49"/>
                  </a:lnTo>
                  <a:lnTo>
                    <a:pt x="76" y="49"/>
                  </a:lnTo>
                  <a:lnTo>
                    <a:pt x="70" y="46"/>
                  </a:lnTo>
                  <a:lnTo>
                    <a:pt x="62" y="46"/>
                  </a:lnTo>
                  <a:lnTo>
                    <a:pt x="53" y="44"/>
                  </a:lnTo>
                  <a:lnTo>
                    <a:pt x="45" y="42"/>
                  </a:lnTo>
                  <a:lnTo>
                    <a:pt x="38" y="40"/>
                  </a:lnTo>
                  <a:lnTo>
                    <a:pt x="30" y="38"/>
                  </a:lnTo>
                  <a:lnTo>
                    <a:pt x="20" y="34"/>
                  </a:lnTo>
                  <a:lnTo>
                    <a:pt x="15" y="30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59" name="Freeform 19"/>
            <p:cNvSpPr>
              <a:spLocks/>
            </p:cNvSpPr>
            <p:nvPr/>
          </p:nvSpPr>
          <p:spPr bwMode="auto">
            <a:xfrm>
              <a:off x="7267153" y="2296368"/>
              <a:ext cx="42863" cy="58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6"/>
                </a:cxn>
                <a:cxn ang="0">
                  <a:pos x="24" y="12"/>
                </a:cxn>
                <a:cxn ang="0">
                  <a:pos x="26" y="19"/>
                </a:cxn>
                <a:cxn ang="0">
                  <a:pos x="30" y="27"/>
                </a:cxn>
                <a:cxn ang="0">
                  <a:pos x="32" y="33"/>
                </a:cxn>
                <a:cxn ang="0">
                  <a:pos x="38" y="40"/>
                </a:cxn>
                <a:cxn ang="0">
                  <a:pos x="39" y="44"/>
                </a:cxn>
                <a:cxn ang="0">
                  <a:pos x="43" y="48"/>
                </a:cxn>
                <a:cxn ang="0">
                  <a:pos x="47" y="50"/>
                </a:cxn>
                <a:cxn ang="0">
                  <a:pos x="53" y="54"/>
                </a:cxn>
                <a:cxn ang="0">
                  <a:pos x="51" y="61"/>
                </a:cxn>
                <a:cxn ang="0">
                  <a:pos x="47" y="69"/>
                </a:cxn>
                <a:cxn ang="0">
                  <a:pos x="41" y="73"/>
                </a:cxn>
                <a:cxn ang="0">
                  <a:pos x="38" y="74"/>
                </a:cxn>
                <a:cxn ang="0">
                  <a:pos x="32" y="73"/>
                </a:cxn>
                <a:cxn ang="0">
                  <a:pos x="26" y="69"/>
                </a:cxn>
                <a:cxn ang="0">
                  <a:pos x="20" y="65"/>
                </a:cxn>
                <a:cxn ang="0">
                  <a:pos x="15" y="59"/>
                </a:cxn>
                <a:cxn ang="0">
                  <a:pos x="9" y="52"/>
                </a:cxn>
                <a:cxn ang="0">
                  <a:pos x="3" y="44"/>
                </a:cxn>
                <a:cxn ang="0">
                  <a:pos x="1" y="35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53" h="74">
                  <a:moveTo>
                    <a:pt x="13" y="0"/>
                  </a:moveTo>
                  <a:lnTo>
                    <a:pt x="19" y="6"/>
                  </a:lnTo>
                  <a:lnTo>
                    <a:pt x="24" y="12"/>
                  </a:lnTo>
                  <a:lnTo>
                    <a:pt x="26" y="19"/>
                  </a:lnTo>
                  <a:lnTo>
                    <a:pt x="30" y="27"/>
                  </a:lnTo>
                  <a:lnTo>
                    <a:pt x="32" y="33"/>
                  </a:lnTo>
                  <a:lnTo>
                    <a:pt x="38" y="40"/>
                  </a:lnTo>
                  <a:lnTo>
                    <a:pt x="39" y="44"/>
                  </a:lnTo>
                  <a:lnTo>
                    <a:pt x="43" y="48"/>
                  </a:lnTo>
                  <a:lnTo>
                    <a:pt x="47" y="50"/>
                  </a:lnTo>
                  <a:lnTo>
                    <a:pt x="53" y="54"/>
                  </a:lnTo>
                  <a:lnTo>
                    <a:pt x="51" y="61"/>
                  </a:lnTo>
                  <a:lnTo>
                    <a:pt x="47" y="69"/>
                  </a:lnTo>
                  <a:lnTo>
                    <a:pt x="41" y="73"/>
                  </a:lnTo>
                  <a:lnTo>
                    <a:pt x="38" y="74"/>
                  </a:lnTo>
                  <a:lnTo>
                    <a:pt x="32" y="73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5" y="59"/>
                  </a:lnTo>
                  <a:lnTo>
                    <a:pt x="9" y="52"/>
                  </a:lnTo>
                  <a:lnTo>
                    <a:pt x="3" y="44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60" name="Freeform 20"/>
            <p:cNvSpPr>
              <a:spLocks/>
            </p:cNvSpPr>
            <p:nvPr/>
          </p:nvSpPr>
          <p:spPr bwMode="auto">
            <a:xfrm>
              <a:off x="7368753" y="2337643"/>
              <a:ext cx="236538" cy="80963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3" y="15"/>
                </a:cxn>
                <a:cxn ang="0">
                  <a:pos x="32" y="28"/>
                </a:cxn>
                <a:cxn ang="0">
                  <a:pos x="42" y="32"/>
                </a:cxn>
                <a:cxn ang="0">
                  <a:pos x="53" y="26"/>
                </a:cxn>
                <a:cxn ang="0">
                  <a:pos x="65" y="20"/>
                </a:cxn>
                <a:cxn ang="0">
                  <a:pos x="76" y="20"/>
                </a:cxn>
                <a:cxn ang="0">
                  <a:pos x="87" y="26"/>
                </a:cxn>
                <a:cxn ang="0">
                  <a:pos x="97" y="34"/>
                </a:cxn>
                <a:cxn ang="0">
                  <a:pos x="108" y="43"/>
                </a:cxn>
                <a:cxn ang="0">
                  <a:pos x="118" y="49"/>
                </a:cxn>
                <a:cxn ang="0">
                  <a:pos x="129" y="55"/>
                </a:cxn>
                <a:cxn ang="0">
                  <a:pos x="143" y="53"/>
                </a:cxn>
                <a:cxn ang="0">
                  <a:pos x="160" y="53"/>
                </a:cxn>
                <a:cxn ang="0">
                  <a:pos x="179" y="59"/>
                </a:cxn>
                <a:cxn ang="0">
                  <a:pos x="196" y="62"/>
                </a:cxn>
                <a:cxn ang="0">
                  <a:pos x="215" y="66"/>
                </a:cxn>
                <a:cxn ang="0">
                  <a:pos x="234" y="70"/>
                </a:cxn>
                <a:cxn ang="0">
                  <a:pos x="253" y="74"/>
                </a:cxn>
                <a:cxn ang="0">
                  <a:pos x="270" y="79"/>
                </a:cxn>
                <a:cxn ang="0">
                  <a:pos x="289" y="85"/>
                </a:cxn>
                <a:cxn ang="0">
                  <a:pos x="293" y="95"/>
                </a:cxn>
                <a:cxn ang="0">
                  <a:pos x="287" y="97"/>
                </a:cxn>
                <a:cxn ang="0">
                  <a:pos x="277" y="93"/>
                </a:cxn>
                <a:cxn ang="0">
                  <a:pos x="268" y="93"/>
                </a:cxn>
                <a:cxn ang="0">
                  <a:pos x="258" y="95"/>
                </a:cxn>
                <a:cxn ang="0">
                  <a:pos x="249" y="97"/>
                </a:cxn>
                <a:cxn ang="0">
                  <a:pos x="238" y="97"/>
                </a:cxn>
                <a:cxn ang="0">
                  <a:pos x="228" y="95"/>
                </a:cxn>
                <a:cxn ang="0">
                  <a:pos x="220" y="89"/>
                </a:cxn>
                <a:cxn ang="0">
                  <a:pos x="211" y="87"/>
                </a:cxn>
                <a:cxn ang="0">
                  <a:pos x="198" y="89"/>
                </a:cxn>
                <a:cxn ang="0">
                  <a:pos x="188" y="85"/>
                </a:cxn>
                <a:cxn ang="0">
                  <a:pos x="177" y="78"/>
                </a:cxn>
                <a:cxn ang="0">
                  <a:pos x="167" y="70"/>
                </a:cxn>
                <a:cxn ang="0">
                  <a:pos x="158" y="64"/>
                </a:cxn>
                <a:cxn ang="0">
                  <a:pos x="148" y="62"/>
                </a:cxn>
                <a:cxn ang="0">
                  <a:pos x="137" y="68"/>
                </a:cxn>
                <a:cxn ang="0">
                  <a:pos x="127" y="70"/>
                </a:cxn>
                <a:cxn ang="0">
                  <a:pos x="118" y="62"/>
                </a:cxn>
                <a:cxn ang="0">
                  <a:pos x="108" y="60"/>
                </a:cxn>
                <a:cxn ang="0">
                  <a:pos x="99" y="60"/>
                </a:cxn>
                <a:cxn ang="0">
                  <a:pos x="87" y="60"/>
                </a:cxn>
                <a:cxn ang="0">
                  <a:pos x="78" y="59"/>
                </a:cxn>
                <a:cxn ang="0">
                  <a:pos x="72" y="53"/>
                </a:cxn>
                <a:cxn ang="0">
                  <a:pos x="68" y="43"/>
                </a:cxn>
                <a:cxn ang="0">
                  <a:pos x="63" y="40"/>
                </a:cxn>
                <a:cxn ang="0">
                  <a:pos x="51" y="45"/>
                </a:cxn>
                <a:cxn ang="0">
                  <a:pos x="38" y="45"/>
                </a:cxn>
                <a:cxn ang="0">
                  <a:pos x="25" y="41"/>
                </a:cxn>
                <a:cxn ang="0">
                  <a:pos x="13" y="36"/>
                </a:cxn>
                <a:cxn ang="0">
                  <a:pos x="6" y="26"/>
                </a:cxn>
                <a:cxn ang="0">
                  <a:pos x="0" y="17"/>
                </a:cxn>
                <a:cxn ang="0">
                  <a:pos x="2" y="3"/>
                </a:cxn>
                <a:cxn ang="0">
                  <a:pos x="6" y="0"/>
                </a:cxn>
              </a:cxnLst>
              <a:rect l="0" t="0" r="r" b="b"/>
              <a:pathLst>
                <a:path w="298" h="100">
                  <a:moveTo>
                    <a:pt x="6" y="0"/>
                  </a:moveTo>
                  <a:lnTo>
                    <a:pt x="13" y="1"/>
                  </a:lnTo>
                  <a:lnTo>
                    <a:pt x="19" y="7"/>
                  </a:lnTo>
                  <a:lnTo>
                    <a:pt x="23" y="15"/>
                  </a:lnTo>
                  <a:lnTo>
                    <a:pt x="28" y="22"/>
                  </a:lnTo>
                  <a:lnTo>
                    <a:pt x="32" y="28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7" y="30"/>
                  </a:lnTo>
                  <a:lnTo>
                    <a:pt x="53" y="26"/>
                  </a:lnTo>
                  <a:lnTo>
                    <a:pt x="59" y="20"/>
                  </a:lnTo>
                  <a:lnTo>
                    <a:pt x="65" y="20"/>
                  </a:lnTo>
                  <a:lnTo>
                    <a:pt x="70" y="20"/>
                  </a:lnTo>
                  <a:lnTo>
                    <a:pt x="76" y="20"/>
                  </a:lnTo>
                  <a:lnTo>
                    <a:pt x="82" y="24"/>
                  </a:lnTo>
                  <a:lnTo>
                    <a:pt x="87" y="26"/>
                  </a:lnTo>
                  <a:lnTo>
                    <a:pt x="93" y="30"/>
                  </a:lnTo>
                  <a:lnTo>
                    <a:pt x="97" y="34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2" y="47"/>
                  </a:lnTo>
                  <a:lnTo>
                    <a:pt x="118" y="49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5"/>
                  </a:lnTo>
                  <a:lnTo>
                    <a:pt x="143" y="53"/>
                  </a:lnTo>
                  <a:lnTo>
                    <a:pt x="150" y="51"/>
                  </a:lnTo>
                  <a:lnTo>
                    <a:pt x="160" y="53"/>
                  </a:lnTo>
                  <a:lnTo>
                    <a:pt x="169" y="57"/>
                  </a:lnTo>
                  <a:lnTo>
                    <a:pt x="179" y="59"/>
                  </a:lnTo>
                  <a:lnTo>
                    <a:pt x="188" y="60"/>
                  </a:lnTo>
                  <a:lnTo>
                    <a:pt x="196" y="62"/>
                  </a:lnTo>
                  <a:lnTo>
                    <a:pt x="205" y="64"/>
                  </a:lnTo>
                  <a:lnTo>
                    <a:pt x="215" y="66"/>
                  </a:lnTo>
                  <a:lnTo>
                    <a:pt x="224" y="68"/>
                  </a:lnTo>
                  <a:lnTo>
                    <a:pt x="234" y="70"/>
                  </a:lnTo>
                  <a:lnTo>
                    <a:pt x="243" y="72"/>
                  </a:lnTo>
                  <a:lnTo>
                    <a:pt x="253" y="74"/>
                  </a:lnTo>
                  <a:lnTo>
                    <a:pt x="260" y="76"/>
                  </a:lnTo>
                  <a:lnTo>
                    <a:pt x="270" y="79"/>
                  </a:lnTo>
                  <a:lnTo>
                    <a:pt x="279" y="81"/>
                  </a:lnTo>
                  <a:lnTo>
                    <a:pt x="289" y="85"/>
                  </a:lnTo>
                  <a:lnTo>
                    <a:pt x="298" y="89"/>
                  </a:lnTo>
                  <a:lnTo>
                    <a:pt x="293" y="95"/>
                  </a:lnTo>
                  <a:lnTo>
                    <a:pt x="291" y="100"/>
                  </a:lnTo>
                  <a:lnTo>
                    <a:pt x="287" y="97"/>
                  </a:lnTo>
                  <a:lnTo>
                    <a:pt x="283" y="95"/>
                  </a:lnTo>
                  <a:lnTo>
                    <a:pt x="277" y="93"/>
                  </a:lnTo>
                  <a:lnTo>
                    <a:pt x="274" y="93"/>
                  </a:lnTo>
                  <a:lnTo>
                    <a:pt x="268" y="93"/>
                  </a:lnTo>
                  <a:lnTo>
                    <a:pt x="262" y="93"/>
                  </a:lnTo>
                  <a:lnTo>
                    <a:pt x="258" y="95"/>
                  </a:lnTo>
                  <a:lnTo>
                    <a:pt x="253" y="97"/>
                  </a:lnTo>
                  <a:lnTo>
                    <a:pt x="249" y="97"/>
                  </a:lnTo>
                  <a:lnTo>
                    <a:pt x="243" y="97"/>
                  </a:lnTo>
                  <a:lnTo>
                    <a:pt x="238" y="97"/>
                  </a:lnTo>
                  <a:lnTo>
                    <a:pt x="234" y="97"/>
                  </a:lnTo>
                  <a:lnTo>
                    <a:pt x="228" y="95"/>
                  </a:lnTo>
                  <a:lnTo>
                    <a:pt x="224" y="93"/>
                  </a:lnTo>
                  <a:lnTo>
                    <a:pt x="220" y="89"/>
                  </a:lnTo>
                  <a:lnTo>
                    <a:pt x="219" y="83"/>
                  </a:lnTo>
                  <a:lnTo>
                    <a:pt x="211" y="87"/>
                  </a:lnTo>
                  <a:lnTo>
                    <a:pt x="203" y="89"/>
                  </a:lnTo>
                  <a:lnTo>
                    <a:pt x="198" y="89"/>
                  </a:lnTo>
                  <a:lnTo>
                    <a:pt x="192" y="89"/>
                  </a:lnTo>
                  <a:lnTo>
                    <a:pt x="188" y="85"/>
                  </a:lnTo>
                  <a:lnTo>
                    <a:pt x="182" y="83"/>
                  </a:lnTo>
                  <a:lnTo>
                    <a:pt x="177" y="78"/>
                  </a:lnTo>
                  <a:lnTo>
                    <a:pt x="173" y="76"/>
                  </a:lnTo>
                  <a:lnTo>
                    <a:pt x="167" y="70"/>
                  </a:lnTo>
                  <a:lnTo>
                    <a:pt x="163" y="68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48" y="62"/>
                  </a:lnTo>
                  <a:lnTo>
                    <a:pt x="143" y="66"/>
                  </a:lnTo>
                  <a:lnTo>
                    <a:pt x="137" y="68"/>
                  </a:lnTo>
                  <a:lnTo>
                    <a:pt x="133" y="76"/>
                  </a:lnTo>
                  <a:lnTo>
                    <a:pt x="127" y="70"/>
                  </a:lnTo>
                  <a:lnTo>
                    <a:pt x="124" y="66"/>
                  </a:lnTo>
                  <a:lnTo>
                    <a:pt x="118" y="62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3" y="60"/>
                  </a:lnTo>
                  <a:lnTo>
                    <a:pt x="99" y="60"/>
                  </a:lnTo>
                  <a:lnTo>
                    <a:pt x="93" y="60"/>
                  </a:lnTo>
                  <a:lnTo>
                    <a:pt x="87" y="60"/>
                  </a:lnTo>
                  <a:lnTo>
                    <a:pt x="84" y="60"/>
                  </a:lnTo>
                  <a:lnTo>
                    <a:pt x="78" y="59"/>
                  </a:lnTo>
                  <a:lnTo>
                    <a:pt x="76" y="57"/>
                  </a:lnTo>
                  <a:lnTo>
                    <a:pt x="72" y="53"/>
                  </a:lnTo>
                  <a:lnTo>
                    <a:pt x="68" y="49"/>
                  </a:lnTo>
                  <a:lnTo>
                    <a:pt x="68" y="43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3"/>
                  </a:lnTo>
                  <a:lnTo>
                    <a:pt x="51" y="45"/>
                  </a:lnTo>
                  <a:lnTo>
                    <a:pt x="46" y="45"/>
                  </a:lnTo>
                  <a:lnTo>
                    <a:pt x="38" y="45"/>
                  </a:lnTo>
                  <a:lnTo>
                    <a:pt x="32" y="43"/>
                  </a:lnTo>
                  <a:lnTo>
                    <a:pt x="25" y="41"/>
                  </a:lnTo>
                  <a:lnTo>
                    <a:pt x="21" y="40"/>
                  </a:lnTo>
                  <a:lnTo>
                    <a:pt x="13" y="36"/>
                  </a:lnTo>
                  <a:lnTo>
                    <a:pt x="9" y="32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61" name="Freeform 21"/>
            <p:cNvSpPr>
              <a:spLocks/>
            </p:cNvSpPr>
            <p:nvPr/>
          </p:nvSpPr>
          <p:spPr bwMode="auto">
            <a:xfrm>
              <a:off x="7783091" y="2439243"/>
              <a:ext cx="323850" cy="144463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7" y="27"/>
                </a:cxn>
                <a:cxn ang="0">
                  <a:pos x="55" y="46"/>
                </a:cxn>
                <a:cxn ang="0">
                  <a:pos x="59" y="53"/>
                </a:cxn>
                <a:cxn ang="0">
                  <a:pos x="78" y="44"/>
                </a:cxn>
                <a:cxn ang="0">
                  <a:pos x="99" y="34"/>
                </a:cxn>
                <a:cxn ang="0">
                  <a:pos x="118" y="36"/>
                </a:cxn>
                <a:cxn ang="0">
                  <a:pos x="131" y="44"/>
                </a:cxn>
                <a:cxn ang="0">
                  <a:pos x="148" y="38"/>
                </a:cxn>
                <a:cxn ang="0">
                  <a:pos x="178" y="61"/>
                </a:cxn>
                <a:cxn ang="0">
                  <a:pos x="209" y="74"/>
                </a:cxn>
                <a:cxn ang="0">
                  <a:pos x="241" y="78"/>
                </a:cxn>
                <a:cxn ang="0">
                  <a:pos x="275" y="80"/>
                </a:cxn>
                <a:cxn ang="0">
                  <a:pos x="308" y="95"/>
                </a:cxn>
                <a:cxn ang="0">
                  <a:pos x="331" y="108"/>
                </a:cxn>
                <a:cxn ang="0">
                  <a:pos x="353" y="106"/>
                </a:cxn>
                <a:cxn ang="0">
                  <a:pos x="378" y="103"/>
                </a:cxn>
                <a:cxn ang="0">
                  <a:pos x="401" y="105"/>
                </a:cxn>
                <a:cxn ang="0">
                  <a:pos x="399" y="129"/>
                </a:cxn>
                <a:cxn ang="0">
                  <a:pos x="391" y="148"/>
                </a:cxn>
                <a:cxn ang="0">
                  <a:pos x="382" y="167"/>
                </a:cxn>
                <a:cxn ang="0">
                  <a:pos x="370" y="179"/>
                </a:cxn>
                <a:cxn ang="0">
                  <a:pos x="376" y="152"/>
                </a:cxn>
                <a:cxn ang="0">
                  <a:pos x="378" y="129"/>
                </a:cxn>
                <a:cxn ang="0">
                  <a:pos x="359" y="120"/>
                </a:cxn>
                <a:cxn ang="0">
                  <a:pos x="338" y="125"/>
                </a:cxn>
                <a:cxn ang="0">
                  <a:pos x="317" y="125"/>
                </a:cxn>
                <a:cxn ang="0">
                  <a:pos x="296" y="112"/>
                </a:cxn>
                <a:cxn ang="0">
                  <a:pos x="272" y="99"/>
                </a:cxn>
                <a:cxn ang="0">
                  <a:pos x="247" y="93"/>
                </a:cxn>
                <a:cxn ang="0">
                  <a:pos x="218" y="93"/>
                </a:cxn>
                <a:cxn ang="0">
                  <a:pos x="194" y="89"/>
                </a:cxn>
                <a:cxn ang="0">
                  <a:pos x="175" y="78"/>
                </a:cxn>
                <a:cxn ang="0">
                  <a:pos x="152" y="86"/>
                </a:cxn>
                <a:cxn ang="0">
                  <a:pos x="150" y="67"/>
                </a:cxn>
                <a:cxn ang="0">
                  <a:pos x="146" y="57"/>
                </a:cxn>
                <a:cxn ang="0">
                  <a:pos x="123" y="68"/>
                </a:cxn>
                <a:cxn ang="0">
                  <a:pos x="108" y="67"/>
                </a:cxn>
                <a:cxn ang="0">
                  <a:pos x="97" y="53"/>
                </a:cxn>
                <a:cxn ang="0">
                  <a:pos x="74" y="63"/>
                </a:cxn>
                <a:cxn ang="0">
                  <a:pos x="51" y="72"/>
                </a:cxn>
                <a:cxn ang="0">
                  <a:pos x="36" y="65"/>
                </a:cxn>
                <a:cxn ang="0">
                  <a:pos x="40" y="38"/>
                </a:cxn>
                <a:cxn ang="0">
                  <a:pos x="36" y="25"/>
                </a:cxn>
                <a:cxn ang="0">
                  <a:pos x="13" y="30"/>
                </a:cxn>
                <a:cxn ang="0">
                  <a:pos x="4" y="25"/>
                </a:cxn>
                <a:cxn ang="0">
                  <a:pos x="24" y="13"/>
                </a:cxn>
                <a:cxn ang="0">
                  <a:pos x="42" y="2"/>
                </a:cxn>
              </a:cxnLst>
              <a:rect l="0" t="0" r="r" b="b"/>
              <a:pathLst>
                <a:path w="407" h="183">
                  <a:moveTo>
                    <a:pt x="42" y="2"/>
                  </a:moveTo>
                  <a:lnTo>
                    <a:pt x="49" y="0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9" y="21"/>
                  </a:lnTo>
                  <a:lnTo>
                    <a:pt x="57" y="27"/>
                  </a:lnTo>
                  <a:lnTo>
                    <a:pt x="57" y="30"/>
                  </a:lnTo>
                  <a:lnTo>
                    <a:pt x="57" y="36"/>
                  </a:lnTo>
                  <a:lnTo>
                    <a:pt x="55" y="40"/>
                  </a:lnTo>
                  <a:lnTo>
                    <a:pt x="55" y="46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5"/>
                  </a:lnTo>
                  <a:lnTo>
                    <a:pt x="59" y="53"/>
                  </a:lnTo>
                  <a:lnTo>
                    <a:pt x="62" y="53"/>
                  </a:lnTo>
                  <a:lnTo>
                    <a:pt x="68" y="49"/>
                  </a:lnTo>
                  <a:lnTo>
                    <a:pt x="72" y="48"/>
                  </a:lnTo>
                  <a:lnTo>
                    <a:pt x="78" y="44"/>
                  </a:lnTo>
                  <a:lnTo>
                    <a:pt x="83" y="42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99" y="34"/>
                  </a:lnTo>
                  <a:lnTo>
                    <a:pt x="104" y="34"/>
                  </a:lnTo>
                  <a:lnTo>
                    <a:pt x="110" y="34"/>
                  </a:lnTo>
                  <a:lnTo>
                    <a:pt x="114" y="34"/>
                  </a:lnTo>
                  <a:lnTo>
                    <a:pt x="118" y="36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7" y="51"/>
                  </a:lnTo>
                  <a:lnTo>
                    <a:pt x="131" y="44"/>
                  </a:lnTo>
                  <a:lnTo>
                    <a:pt x="135" y="40"/>
                  </a:lnTo>
                  <a:lnTo>
                    <a:pt x="137" y="36"/>
                  </a:lnTo>
                  <a:lnTo>
                    <a:pt x="142" y="36"/>
                  </a:lnTo>
                  <a:lnTo>
                    <a:pt x="148" y="38"/>
                  </a:lnTo>
                  <a:lnTo>
                    <a:pt x="156" y="44"/>
                  </a:lnTo>
                  <a:lnTo>
                    <a:pt x="163" y="49"/>
                  </a:lnTo>
                  <a:lnTo>
                    <a:pt x="171" y="57"/>
                  </a:lnTo>
                  <a:lnTo>
                    <a:pt x="178" y="61"/>
                  </a:lnTo>
                  <a:lnTo>
                    <a:pt x="186" y="61"/>
                  </a:lnTo>
                  <a:lnTo>
                    <a:pt x="194" y="65"/>
                  </a:lnTo>
                  <a:lnTo>
                    <a:pt x="201" y="70"/>
                  </a:lnTo>
                  <a:lnTo>
                    <a:pt x="209" y="74"/>
                  </a:lnTo>
                  <a:lnTo>
                    <a:pt x="218" y="76"/>
                  </a:lnTo>
                  <a:lnTo>
                    <a:pt x="226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51" y="78"/>
                  </a:lnTo>
                  <a:lnTo>
                    <a:pt x="258" y="78"/>
                  </a:lnTo>
                  <a:lnTo>
                    <a:pt x="268" y="78"/>
                  </a:lnTo>
                  <a:lnTo>
                    <a:pt x="275" y="80"/>
                  </a:lnTo>
                  <a:lnTo>
                    <a:pt x="285" y="82"/>
                  </a:lnTo>
                  <a:lnTo>
                    <a:pt x="293" y="86"/>
                  </a:lnTo>
                  <a:lnTo>
                    <a:pt x="300" y="89"/>
                  </a:lnTo>
                  <a:lnTo>
                    <a:pt x="308" y="95"/>
                  </a:lnTo>
                  <a:lnTo>
                    <a:pt x="315" y="105"/>
                  </a:lnTo>
                  <a:lnTo>
                    <a:pt x="321" y="106"/>
                  </a:lnTo>
                  <a:lnTo>
                    <a:pt x="327" y="108"/>
                  </a:lnTo>
                  <a:lnTo>
                    <a:pt x="331" y="108"/>
                  </a:lnTo>
                  <a:lnTo>
                    <a:pt x="338" y="108"/>
                  </a:lnTo>
                  <a:lnTo>
                    <a:pt x="342" y="108"/>
                  </a:lnTo>
                  <a:lnTo>
                    <a:pt x="348" y="106"/>
                  </a:lnTo>
                  <a:lnTo>
                    <a:pt x="353" y="106"/>
                  </a:lnTo>
                  <a:lnTo>
                    <a:pt x="361" y="106"/>
                  </a:lnTo>
                  <a:lnTo>
                    <a:pt x="365" y="105"/>
                  </a:lnTo>
                  <a:lnTo>
                    <a:pt x="370" y="103"/>
                  </a:lnTo>
                  <a:lnTo>
                    <a:pt x="378" y="103"/>
                  </a:lnTo>
                  <a:lnTo>
                    <a:pt x="384" y="103"/>
                  </a:lnTo>
                  <a:lnTo>
                    <a:pt x="388" y="103"/>
                  </a:lnTo>
                  <a:lnTo>
                    <a:pt x="393" y="103"/>
                  </a:lnTo>
                  <a:lnTo>
                    <a:pt x="401" y="105"/>
                  </a:lnTo>
                  <a:lnTo>
                    <a:pt x="407" y="108"/>
                  </a:lnTo>
                  <a:lnTo>
                    <a:pt x="403" y="116"/>
                  </a:lnTo>
                  <a:lnTo>
                    <a:pt x="401" y="125"/>
                  </a:lnTo>
                  <a:lnTo>
                    <a:pt x="399" y="129"/>
                  </a:lnTo>
                  <a:lnTo>
                    <a:pt x="397" y="133"/>
                  </a:lnTo>
                  <a:lnTo>
                    <a:pt x="395" y="139"/>
                  </a:lnTo>
                  <a:lnTo>
                    <a:pt x="393" y="143"/>
                  </a:lnTo>
                  <a:lnTo>
                    <a:pt x="391" y="148"/>
                  </a:lnTo>
                  <a:lnTo>
                    <a:pt x="389" y="152"/>
                  </a:lnTo>
                  <a:lnTo>
                    <a:pt x="388" y="158"/>
                  </a:lnTo>
                  <a:lnTo>
                    <a:pt x="386" y="162"/>
                  </a:lnTo>
                  <a:lnTo>
                    <a:pt x="382" y="167"/>
                  </a:lnTo>
                  <a:lnTo>
                    <a:pt x="380" y="171"/>
                  </a:lnTo>
                  <a:lnTo>
                    <a:pt x="376" y="177"/>
                  </a:lnTo>
                  <a:lnTo>
                    <a:pt x="372" y="183"/>
                  </a:lnTo>
                  <a:lnTo>
                    <a:pt x="370" y="179"/>
                  </a:lnTo>
                  <a:lnTo>
                    <a:pt x="372" y="173"/>
                  </a:lnTo>
                  <a:lnTo>
                    <a:pt x="372" y="167"/>
                  </a:lnTo>
                  <a:lnTo>
                    <a:pt x="374" y="160"/>
                  </a:lnTo>
                  <a:lnTo>
                    <a:pt x="376" y="152"/>
                  </a:lnTo>
                  <a:lnTo>
                    <a:pt x="378" y="146"/>
                  </a:lnTo>
                  <a:lnTo>
                    <a:pt x="380" y="141"/>
                  </a:lnTo>
                  <a:lnTo>
                    <a:pt x="382" y="137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69" y="122"/>
                  </a:lnTo>
                  <a:lnTo>
                    <a:pt x="365" y="120"/>
                  </a:lnTo>
                  <a:lnTo>
                    <a:pt x="359" y="120"/>
                  </a:lnTo>
                  <a:lnTo>
                    <a:pt x="353" y="120"/>
                  </a:lnTo>
                  <a:lnTo>
                    <a:pt x="350" y="122"/>
                  </a:lnTo>
                  <a:lnTo>
                    <a:pt x="344" y="124"/>
                  </a:lnTo>
                  <a:lnTo>
                    <a:pt x="338" y="125"/>
                  </a:lnTo>
                  <a:lnTo>
                    <a:pt x="332" y="125"/>
                  </a:lnTo>
                  <a:lnTo>
                    <a:pt x="327" y="125"/>
                  </a:lnTo>
                  <a:lnTo>
                    <a:pt x="321" y="127"/>
                  </a:lnTo>
                  <a:lnTo>
                    <a:pt x="317" y="125"/>
                  </a:lnTo>
                  <a:lnTo>
                    <a:pt x="312" y="125"/>
                  </a:lnTo>
                  <a:lnTo>
                    <a:pt x="306" y="122"/>
                  </a:lnTo>
                  <a:lnTo>
                    <a:pt x="304" y="116"/>
                  </a:lnTo>
                  <a:lnTo>
                    <a:pt x="296" y="112"/>
                  </a:lnTo>
                  <a:lnTo>
                    <a:pt x="291" y="108"/>
                  </a:lnTo>
                  <a:lnTo>
                    <a:pt x="285" y="105"/>
                  </a:lnTo>
                  <a:lnTo>
                    <a:pt x="279" y="103"/>
                  </a:lnTo>
                  <a:lnTo>
                    <a:pt x="272" y="99"/>
                  </a:lnTo>
                  <a:lnTo>
                    <a:pt x="266" y="97"/>
                  </a:lnTo>
                  <a:lnTo>
                    <a:pt x="260" y="95"/>
                  </a:lnTo>
                  <a:lnTo>
                    <a:pt x="255" y="95"/>
                  </a:lnTo>
                  <a:lnTo>
                    <a:pt x="247" y="93"/>
                  </a:lnTo>
                  <a:lnTo>
                    <a:pt x="241" y="93"/>
                  </a:lnTo>
                  <a:lnTo>
                    <a:pt x="232" y="93"/>
                  </a:lnTo>
                  <a:lnTo>
                    <a:pt x="226" y="93"/>
                  </a:lnTo>
                  <a:lnTo>
                    <a:pt x="218" y="93"/>
                  </a:lnTo>
                  <a:lnTo>
                    <a:pt x="213" y="93"/>
                  </a:lnTo>
                  <a:lnTo>
                    <a:pt x="205" y="95"/>
                  </a:lnTo>
                  <a:lnTo>
                    <a:pt x="199" y="95"/>
                  </a:lnTo>
                  <a:lnTo>
                    <a:pt x="194" y="89"/>
                  </a:lnTo>
                  <a:lnTo>
                    <a:pt x="190" y="84"/>
                  </a:lnTo>
                  <a:lnTo>
                    <a:pt x="184" y="78"/>
                  </a:lnTo>
                  <a:lnTo>
                    <a:pt x="180" y="74"/>
                  </a:lnTo>
                  <a:lnTo>
                    <a:pt x="175" y="78"/>
                  </a:lnTo>
                  <a:lnTo>
                    <a:pt x="167" y="82"/>
                  </a:lnTo>
                  <a:lnTo>
                    <a:pt x="158" y="87"/>
                  </a:lnTo>
                  <a:lnTo>
                    <a:pt x="154" y="89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0" y="76"/>
                  </a:lnTo>
                  <a:lnTo>
                    <a:pt x="150" y="72"/>
                  </a:lnTo>
                  <a:lnTo>
                    <a:pt x="150" y="67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0" y="55"/>
                  </a:lnTo>
                  <a:lnTo>
                    <a:pt x="146" y="57"/>
                  </a:lnTo>
                  <a:lnTo>
                    <a:pt x="142" y="59"/>
                  </a:lnTo>
                  <a:lnTo>
                    <a:pt x="137" y="63"/>
                  </a:lnTo>
                  <a:lnTo>
                    <a:pt x="129" y="67"/>
                  </a:lnTo>
                  <a:lnTo>
                    <a:pt x="123" y="68"/>
                  </a:lnTo>
                  <a:lnTo>
                    <a:pt x="118" y="72"/>
                  </a:lnTo>
                  <a:lnTo>
                    <a:pt x="112" y="74"/>
                  </a:lnTo>
                  <a:lnTo>
                    <a:pt x="108" y="76"/>
                  </a:lnTo>
                  <a:lnTo>
                    <a:pt x="108" y="67"/>
                  </a:lnTo>
                  <a:lnTo>
                    <a:pt x="106" y="61"/>
                  </a:lnTo>
                  <a:lnTo>
                    <a:pt x="104" y="55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1" y="53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74" y="63"/>
                  </a:lnTo>
                  <a:lnTo>
                    <a:pt x="68" y="65"/>
                  </a:lnTo>
                  <a:lnTo>
                    <a:pt x="62" y="67"/>
                  </a:lnTo>
                  <a:lnTo>
                    <a:pt x="57" y="70"/>
                  </a:lnTo>
                  <a:lnTo>
                    <a:pt x="51" y="72"/>
                  </a:lnTo>
                  <a:lnTo>
                    <a:pt x="45" y="72"/>
                  </a:lnTo>
                  <a:lnTo>
                    <a:pt x="40" y="72"/>
                  </a:lnTo>
                  <a:lnTo>
                    <a:pt x="36" y="70"/>
                  </a:lnTo>
                  <a:lnTo>
                    <a:pt x="36" y="65"/>
                  </a:lnTo>
                  <a:lnTo>
                    <a:pt x="38" y="61"/>
                  </a:lnTo>
                  <a:lnTo>
                    <a:pt x="38" y="53"/>
                  </a:lnTo>
                  <a:lnTo>
                    <a:pt x="40" y="46"/>
                  </a:lnTo>
                  <a:lnTo>
                    <a:pt x="40" y="38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13" y="30"/>
                  </a:lnTo>
                  <a:lnTo>
                    <a:pt x="7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9" y="21"/>
                  </a:lnTo>
                  <a:lnTo>
                    <a:pt x="15" y="19"/>
                  </a:lnTo>
                  <a:lnTo>
                    <a:pt x="21" y="15"/>
                  </a:lnTo>
                  <a:lnTo>
                    <a:pt x="24" y="13"/>
                  </a:lnTo>
                  <a:lnTo>
                    <a:pt x="32" y="9"/>
                  </a:lnTo>
                  <a:lnTo>
                    <a:pt x="3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62" name="Freeform 22"/>
            <p:cNvSpPr>
              <a:spLocks/>
            </p:cNvSpPr>
            <p:nvPr/>
          </p:nvSpPr>
          <p:spPr bwMode="auto">
            <a:xfrm>
              <a:off x="8167266" y="2550368"/>
              <a:ext cx="219075" cy="82550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9" y="13"/>
                </a:cxn>
                <a:cxn ang="0">
                  <a:pos x="59" y="24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72" y="26"/>
                </a:cxn>
                <a:cxn ang="0">
                  <a:pos x="81" y="23"/>
                </a:cxn>
                <a:cxn ang="0">
                  <a:pos x="95" y="21"/>
                </a:cxn>
                <a:cxn ang="0">
                  <a:pos x="104" y="26"/>
                </a:cxn>
                <a:cxn ang="0">
                  <a:pos x="108" y="38"/>
                </a:cxn>
                <a:cxn ang="0">
                  <a:pos x="116" y="42"/>
                </a:cxn>
                <a:cxn ang="0">
                  <a:pos x="131" y="36"/>
                </a:cxn>
                <a:cxn ang="0">
                  <a:pos x="140" y="34"/>
                </a:cxn>
                <a:cxn ang="0">
                  <a:pos x="150" y="34"/>
                </a:cxn>
                <a:cxn ang="0">
                  <a:pos x="159" y="36"/>
                </a:cxn>
                <a:cxn ang="0">
                  <a:pos x="167" y="42"/>
                </a:cxn>
                <a:cxn ang="0">
                  <a:pos x="173" y="51"/>
                </a:cxn>
                <a:cxn ang="0">
                  <a:pos x="180" y="59"/>
                </a:cxn>
                <a:cxn ang="0">
                  <a:pos x="194" y="59"/>
                </a:cxn>
                <a:cxn ang="0">
                  <a:pos x="205" y="62"/>
                </a:cxn>
                <a:cxn ang="0">
                  <a:pos x="220" y="68"/>
                </a:cxn>
                <a:cxn ang="0">
                  <a:pos x="232" y="72"/>
                </a:cxn>
                <a:cxn ang="0">
                  <a:pos x="245" y="78"/>
                </a:cxn>
                <a:cxn ang="0">
                  <a:pos x="256" y="85"/>
                </a:cxn>
                <a:cxn ang="0">
                  <a:pos x="268" y="93"/>
                </a:cxn>
                <a:cxn ang="0">
                  <a:pos x="268" y="100"/>
                </a:cxn>
                <a:cxn ang="0">
                  <a:pos x="253" y="102"/>
                </a:cxn>
                <a:cxn ang="0">
                  <a:pos x="241" y="99"/>
                </a:cxn>
                <a:cxn ang="0">
                  <a:pos x="228" y="91"/>
                </a:cxn>
                <a:cxn ang="0">
                  <a:pos x="213" y="83"/>
                </a:cxn>
                <a:cxn ang="0">
                  <a:pos x="199" y="76"/>
                </a:cxn>
                <a:cxn ang="0">
                  <a:pos x="186" y="72"/>
                </a:cxn>
                <a:cxn ang="0">
                  <a:pos x="173" y="74"/>
                </a:cxn>
                <a:cxn ang="0">
                  <a:pos x="159" y="70"/>
                </a:cxn>
                <a:cxn ang="0">
                  <a:pos x="148" y="53"/>
                </a:cxn>
                <a:cxn ang="0">
                  <a:pos x="138" y="53"/>
                </a:cxn>
                <a:cxn ang="0">
                  <a:pos x="127" y="59"/>
                </a:cxn>
                <a:cxn ang="0">
                  <a:pos x="118" y="59"/>
                </a:cxn>
                <a:cxn ang="0">
                  <a:pos x="104" y="55"/>
                </a:cxn>
                <a:cxn ang="0">
                  <a:pos x="93" y="51"/>
                </a:cxn>
                <a:cxn ang="0">
                  <a:pos x="81" y="45"/>
                </a:cxn>
                <a:cxn ang="0">
                  <a:pos x="70" y="45"/>
                </a:cxn>
                <a:cxn ang="0">
                  <a:pos x="60" y="51"/>
                </a:cxn>
                <a:cxn ang="0">
                  <a:pos x="51" y="59"/>
                </a:cxn>
                <a:cxn ang="0">
                  <a:pos x="41" y="62"/>
                </a:cxn>
                <a:cxn ang="0">
                  <a:pos x="38" y="59"/>
                </a:cxn>
                <a:cxn ang="0">
                  <a:pos x="38" y="47"/>
                </a:cxn>
                <a:cxn ang="0">
                  <a:pos x="38" y="34"/>
                </a:cxn>
                <a:cxn ang="0">
                  <a:pos x="38" y="24"/>
                </a:cxn>
                <a:cxn ang="0">
                  <a:pos x="34" y="23"/>
                </a:cxn>
                <a:cxn ang="0">
                  <a:pos x="24" y="24"/>
                </a:cxn>
                <a:cxn ang="0">
                  <a:pos x="13" y="26"/>
                </a:cxn>
                <a:cxn ang="0">
                  <a:pos x="2" y="26"/>
                </a:cxn>
                <a:cxn ang="0">
                  <a:pos x="5" y="19"/>
                </a:cxn>
                <a:cxn ang="0">
                  <a:pos x="17" y="13"/>
                </a:cxn>
                <a:cxn ang="0">
                  <a:pos x="30" y="9"/>
                </a:cxn>
                <a:cxn ang="0">
                  <a:pos x="41" y="3"/>
                </a:cxn>
                <a:cxn ang="0">
                  <a:pos x="49" y="0"/>
                </a:cxn>
              </a:cxnLst>
              <a:rect l="0" t="0" r="r" b="b"/>
              <a:pathLst>
                <a:path w="275" h="102">
                  <a:moveTo>
                    <a:pt x="49" y="0"/>
                  </a:moveTo>
                  <a:lnTo>
                    <a:pt x="53" y="2"/>
                  </a:lnTo>
                  <a:lnTo>
                    <a:pt x="57" y="7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4"/>
                  </a:lnTo>
                  <a:lnTo>
                    <a:pt x="59" y="32"/>
                  </a:lnTo>
                  <a:lnTo>
                    <a:pt x="57" y="36"/>
                  </a:lnTo>
                  <a:lnTo>
                    <a:pt x="55" y="43"/>
                  </a:lnTo>
                  <a:lnTo>
                    <a:pt x="60" y="36"/>
                  </a:lnTo>
                  <a:lnTo>
                    <a:pt x="68" y="30"/>
                  </a:lnTo>
                  <a:lnTo>
                    <a:pt x="72" y="26"/>
                  </a:lnTo>
                  <a:lnTo>
                    <a:pt x="78" y="24"/>
                  </a:lnTo>
                  <a:lnTo>
                    <a:pt x="81" y="23"/>
                  </a:lnTo>
                  <a:lnTo>
                    <a:pt x="87" y="23"/>
                  </a:lnTo>
                  <a:lnTo>
                    <a:pt x="95" y="21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32"/>
                  </a:lnTo>
                  <a:lnTo>
                    <a:pt x="108" y="38"/>
                  </a:lnTo>
                  <a:lnTo>
                    <a:pt x="110" y="45"/>
                  </a:lnTo>
                  <a:lnTo>
                    <a:pt x="116" y="42"/>
                  </a:lnTo>
                  <a:lnTo>
                    <a:pt x="125" y="38"/>
                  </a:lnTo>
                  <a:lnTo>
                    <a:pt x="131" y="36"/>
                  </a:lnTo>
                  <a:lnTo>
                    <a:pt x="135" y="34"/>
                  </a:lnTo>
                  <a:lnTo>
                    <a:pt x="14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6" y="34"/>
                  </a:lnTo>
                  <a:lnTo>
                    <a:pt x="159" y="36"/>
                  </a:lnTo>
                  <a:lnTo>
                    <a:pt x="165" y="40"/>
                  </a:lnTo>
                  <a:lnTo>
                    <a:pt x="167" y="42"/>
                  </a:lnTo>
                  <a:lnTo>
                    <a:pt x="171" y="47"/>
                  </a:lnTo>
                  <a:lnTo>
                    <a:pt x="173" y="51"/>
                  </a:lnTo>
                  <a:lnTo>
                    <a:pt x="175" y="59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4" y="59"/>
                  </a:lnTo>
                  <a:lnTo>
                    <a:pt x="199" y="61"/>
                  </a:lnTo>
                  <a:lnTo>
                    <a:pt x="205" y="62"/>
                  </a:lnTo>
                  <a:lnTo>
                    <a:pt x="213" y="64"/>
                  </a:lnTo>
                  <a:lnTo>
                    <a:pt x="220" y="68"/>
                  </a:lnTo>
                  <a:lnTo>
                    <a:pt x="226" y="70"/>
                  </a:lnTo>
                  <a:lnTo>
                    <a:pt x="232" y="72"/>
                  </a:lnTo>
                  <a:lnTo>
                    <a:pt x="237" y="76"/>
                  </a:lnTo>
                  <a:lnTo>
                    <a:pt x="245" y="78"/>
                  </a:lnTo>
                  <a:lnTo>
                    <a:pt x="251" y="81"/>
                  </a:lnTo>
                  <a:lnTo>
                    <a:pt x="256" y="85"/>
                  </a:lnTo>
                  <a:lnTo>
                    <a:pt x="262" y="91"/>
                  </a:lnTo>
                  <a:lnTo>
                    <a:pt x="268" y="93"/>
                  </a:lnTo>
                  <a:lnTo>
                    <a:pt x="275" y="99"/>
                  </a:lnTo>
                  <a:lnTo>
                    <a:pt x="268" y="100"/>
                  </a:lnTo>
                  <a:lnTo>
                    <a:pt x="262" y="102"/>
                  </a:lnTo>
                  <a:lnTo>
                    <a:pt x="253" y="102"/>
                  </a:lnTo>
                  <a:lnTo>
                    <a:pt x="247" y="100"/>
                  </a:lnTo>
                  <a:lnTo>
                    <a:pt x="241" y="99"/>
                  </a:lnTo>
                  <a:lnTo>
                    <a:pt x="233" y="95"/>
                  </a:lnTo>
                  <a:lnTo>
                    <a:pt x="228" y="91"/>
                  </a:lnTo>
                  <a:lnTo>
                    <a:pt x="222" y="87"/>
                  </a:lnTo>
                  <a:lnTo>
                    <a:pt x="213" y="83"/>
                  </a:lnTo>
                  <a:lnTo>
                    <a:pt x="207" y="80"/>
                  </a:lnTo>
                  <a:lnTo>
                    <a:pt x="199" y="76"/>
                  </a:lnTo>
                  <a:lnTo>
                    <a:pt x="194" y="74"/>
                  </a:lnTo>
                  <a:lnTo>
                    <a:pt x="186" y="72"/>
                  </a:lnTo>
                  <a:lnTo>
                    <a:pt x="180" y="72"/>
                  </a:lnTo>
                  <a:lnTo>
                    <a:pt x="173" y="74"/>
                  </a:lnTo>
                  <a:lnTo>
                    <a:pt x="167" y="76"/>
                  </a:lnTo>
                  <a:lnTo>
                    <a:pt x="159" y="70"/>
                  </a:lnTo>
                  <a:lnTo>
                    <a:pt x="154" y="62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38" y="53"/>
                  </a:lnTo>
                  <a:lnTo>
                    <a:pt x="133" y="57"/>
                  </a:lnTo>
                  <a:lnTo>
                    <a:pt x="127" y="59"/>
                  </a:lnTo>
                  <a:lnTo>
                    <a:pt x="123" y="59"/>
                  </a:lnTo>
                  <a:lnTo>
                    <a:pt x="118" y="59"/>
                  </a:lnTo>
                  <a:lnTo>
                    <a:pt x="110" y="57"/>
                  </a:lnTo>
                  <a:lnTo>
                    <a:pt x="104" y="55"/>
                  </a:lnTo>
                  <a:lnTo>
                    <a:pt x="100" y="53"/>
                  </a:lnTo>
                  <a:lnTo>
                    <a:pt x="93" y="51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8" y="45"/>
                  </a:lnTo>
                  <a:lnTo>
                    <a:pt x="70" y="45"/>
                  </a:lnTo>
                  <a:lnTo>
                    <a:pt x="66" y="49"/>
                  </a:lnTo>
                  <a:lnTo>
                    <a:pt x="60" y="51"/>
                  </a:lnTo>
                  <a:lnTo>
                    <a:pt x="57" y="59"/>
                  </a:lnTo>
                  <a:lnTo>
                    <a:pt x="51" y="59"/>
                  </a:lnTo>
                  <a:lnTo>
                    <a:pt x="45" y="61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8" y="53"/>
                  </a:lnTo>
                  <a:lnTo>
                    <a:pt x="38" y="47"/>
                  </a:lnTo>
                  <a:lnTo>
                    <a:pt x="40" y="42"/>
                  </a:lnTo>
                  <a:lnTo>
                    <a:pt x="38" y="34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9" y="26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5" y="19"/>
                  </a:lnTo>
                  <a:lnTo>
                    <a:pt x="11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0" y="9"/>
                  </a:lnTo>
                  <a:lnTo>
                    <a:pt x="36" y="7"/>
                  </a:lnTo>
                  <a:lnTo>
                    <a:pt x="41" y="3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63" name="Freeform 23"/>
            <p:cNvSpPr>
              <a:spLocks/>
            </p:cNvSpPr>
            <p:nvPr/>
          </p:nvSpPr>
          <p:spPr bwMode="auto">
            <a:xfrm>
              <a:off x="7297316" y="2212231"/>
              <a:ext cx="44450" cy="269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2"/>
                </a:cxn>
                <a:cxn ang="0">
                  <a:pos x="13" y="4"/>
                </a:cxn>
                <a:cxn ang="0">
                  <a:pos x="20" y="7"/>
                </a:cxn>
                <a:cxn ang="0">
                  <a:pos x="28" y="11"/>
                </a:cxn>
                <a:cxn ang="0">
                  <a:pos x="34" y="13"/>
                </a:cxn>
                <a:cxn ang="0">
                  <a:pos x="41" y="15"/>
                </a:cxn>
                <a:cxn ang="0">
                  <a:pos x="49" y="17"/>
                </a:cxn>
                <a:cxn ang="0">
                  <a:pos x="55" y="21"/>
                </a:cxn>
                <a:cxn ang="0">
                  <a:pos x="53" y="26"/>
                </a:cxn>
                <a:cxn ang="0">
                  <a:pos x="47" y="32"/>
                </a:cxn>
                <a:cxn ang="0">
                  <a:pos x="39" y="32"/>
                </a:cxn>
                <a:cxn ang="0">
                  <a:pos x="34" y="34"/>
                </a:cxn>
                <a:cxn ang="0">
                  <a:pos x="24" y="32"/>
                </a:cxn>
                <a:cxn ang="0">
                  <a:pos x="17" y="30"/>
                </a:cxn>
                <a:cxn ang="0">
                  <a:pos x="9" y="24"/>
                </a:cxn>
                <a:cxn ang="0">
                  <a:pos x="5" y="21"/>
                </a:cxn>
                <a:cxn ang="0">
                  <a:pos x="1" y="15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55" h="34">
                  <a:moveTo>
                    <a:pt x="1" y="0"/>
                  </a:moveTo>
                  <a:lnTo>
                    <a:pt x="7" y="2"/>
                  </a:lnTo>
                  <a:lnTo>
                    <a:pt x="13" y="4"/>
                  </a:lnTo>
                  <a:lnTo>
                    <a:pt x="20" y="7"/>
                  </a:lnTo>
                  <a:lnTo>
                    <a:pt x="28" y="11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49" y="17"/>
                  </a:lnTo>
                  <a:lnTo>
                    <a:pt x="55" y="21"/>
                  </a:lnTo>
                  <a:lnTo>
                    <a:pt x="53" y="26"/>
                  </a:lnTo>
                  <a:lnTo>
                    <a:pt x="47" y="32"/>
                  </a:lnTo>
                  <a:lnTo>
                    <a:pt x="39" y="32"/>
                  </a:lnTo>
                  <a:lnTo>
                    <a:pt x="34" y="34"/>
                  </a:lnTo>
                  <a:lnTo>
                    <a:pt x="24" y="32"/>
                  </a:lnTo>
                  <a:lnTo>
                    <a:pt x="17" y="30"/>
                  </a:lnTo>
                  <a:lnTo>
                    <a:pt x="9" y="24"/>
                  </a:lnTo>
                  <a:lnTo>
                    <a:pt x="5" y="21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64" name="Freeform 24"/>
            <p:cNvSpPr>
              <a:spLocks/>
            </p:cNvSpPr>
            <p:nvPr/>
          </p:nvSpPr>
          <p:spPr bwMode="auto">
            <a:xfrm>
              <a:off x="7416378" y="2248743"/>
              <a:ext cx="46038" cy="222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4"/>
                </a:cxn>
                <a:cxn ang="0">
                  <a:pos x="36" y="8"/>
                </a:cxn>
                <a:cxn ang="0">
                  <a:pos x="43" y="10"/>
                </a:cxn>
                <a:cxn ang="0">
                  <a:pos x="49" y="14"/>
                </a:cxn>
                <a:cxn ang="0">
                  <a:pos x="55" y="19"/>
                </a:cxn>
                <a:cxn ang="0">
                  <a:pos x="57" y="27"/>
                </a:cxn>
                <a:cxn ang="0">
                  <a:pos x="53" y="27"/>
                </a:cxn>
                <a:cxn ang="0">
                  <a:pos x="47" y="27"/>
                </a:cxn>
                <a:cxn ang="0">
                  <a:pos x="40" y="27"/>
                </a:cxn>
                <a:cxn ang="0">
                  <a:pos x="34" y="27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1" y="21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7" h="27">
                  <a:moveTo>
                    <a:pt x="7" y="0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4"/>
                  </a:lnTo>
                  <a:lnTo>
                    <a:pt x="36" y="8"/>
                  </a:lnTo>
                  <a:lnTo>
                    <a:pt x="43" y="10"/>
                  </a:lnTo>
                  <a:lnTo>
                    <a:pt x="49" y="14"/>
                  </a:lnTo>
                  <a:lnTo>
                    <a:pt x="55" y="19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7" y="27"/>
                  </a:lnTo>
                  <a:lnTo>
                    <a:pt x="40" y="27"/>
                  </a:lnTo>
                  <a:lnTo>
                    <a:pt x="34" y="27"/>
                  </a:lnTo>
                  <a:lnTo>
                    <a:pt x="26" y="25"/>
                  </a:lnTo>
                  <a:lnTo>
                    <a:pt x="19" y="23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65" name="Freeform 25"/>
            <p:cNvSpPr>
              <a:spLocks/>
            </p:cNvSpPr>
            <p:nvPr/>
          </p:nvSpPr>
          <p:spPr bwMode="auto">
            <a:xfrm>
              <a:off x="7573541" y="2283668"/>
              <a:ext cx="36513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2"/>
                </a:cxn>
                <a:cxn ang="0">
                  <a:pos x="19" y="4"/>
                </a:cxn>
                <a:cxn ang="0">
                  <a:pos x="25" y="6"/>
                </a:cxn>
                <a:cxn ang="0">
                  <a:pos x="33" y="10"/>
                </a:cxn>
                <a:cxn ang="0">
                  <a:pos x="39" y="12"/>
                </a:cxn>
                <a:cxn ang="0">
                  <a:pos x="42" y="17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46" y="29"/>
                </a:cxn>
                <a:cxn ang="0">
                  <a:pos x="46" y="32"/>
                </a:cxn>
                <a:cxn ang="0">
                  <a:pos x="42" y="32"/>
                </a:cxn>
                <a:cxn ang="0">
                  <a:pos x="37" y="31"/>
                </a:cxn>
                <a:cxn ang="0">
                  <a:pos x="31" y="27"/>
                </a:cxn>
                <a:cxn ang="0">
                  <a:pos x="23" y="25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6" h="32">
                  <a:moveTo>
                    <a:pt x="6" y="0"/>
                  </a:moveTo>
                  <a:lnTo>
                    <a:pt x="12" y="2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33" y="10"/>
                  </a:lnTo>
                  <a:lnTo>
                    <a:pt x="39" y="12"/>
                  </a:lnTo>
                  <a:lnTo>
                    <a:pt x="42" y="17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2"/>
                  </a:lnTo>
                  <a:lnTo>
                    <a:pt x="42" y="32"/>
                  </a:lnTo>
                  <a:lnTo>
                    <a:pt x="37" y="31"/>
                  </a:lnTo>
                  <a:lnTo>
                    <a:pt x="31" y="27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66" name="Freeform 26"/>
            <p:cNvSpPr>
              <a:spLocks/>
            </p:cNvSpPr>
            <p:nvPr/>
          </p:nvSpPr>
          <p:spPr bwMode="auto">
            <a:xfrm>
              <a:off x="7700541" y="2328118"/>
              <a:ext cx="42863" cy="254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2"/>
                </a:cxn>
                <a:cxn ang="0">
                  <a:pos x="15" y="4"/>
                </a:cxn>
                <a:cxn ang="0">
                  <a:pos x="21" y="6"/>
                </a:cxn>
                <a:cxn ang="0">
                  <a:pos x="27" y="6"/>
                </a:cxn>
                <a:cxn ang="0">
                  <a:pos x="33" y="8"/>
                </a:cxn>
                <a:cxn ang="0">
                  <a:pos x="38" y="10"/>
                </a:cxn>
                <a:cxn ang="0">
                  <a:pos x="46" y="14"/>
                </a:cxn>
                <a:cxn ang="0">
                  <a:pos x="53" y="19"/>
                </a:cxn>
                <a:cxn ang="0">
                  <a:pos x="52" y="23"/>
                </a:cxn>
                <a:cxn ang="0">
                  <a:pos x="50" y="27"/>
                </a:cxn>
                <a:cxn ang="0">
                  <a:pos x="46" y="31"/>
                </a:cxn>
                <a:cxn ang="0">
                  <a:pos x="40" y="33"/>
                </a:cxn>
                <a:cxn ang="0">
                  <a:pos x="33" y="31"/>
                </a:cxn>
                <a:cxn ang="0">
                  <a:pos x="25" y="29"/>
                </a:cxn>
                <a:cxn ang="0">
                  <a:pos x="17" y="27"/>
                </a:cxn>
                <a:cxn ang="0">
                  <a:pos x="10" y="23"/>
                </a:cxn>
                <a:cxn ang="0">
                  <a:pos x="4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3" h="33">
                  <a:moveTo>
                    <a:pt x="4" y="0"/>
                  </a:moveTo>
                  <a:lnTo>
                    <a:pt x="10" y="2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38" y="10"/>
                  </a:lnTo>
                  <a:lnTo>
                    <a:pt x="46" y="14"/>
                  </a:lnTo>
                  <a:lnTo>
                    <a:pt x="53" y="19"/>
                  </a:lnTo>
                  <a:lnTo>
                    <a:pt x="52" y="23"/>
                  </a:lnTo>
                  <a:lnTo>
                    <a:pt x="50" y="27"/>
                  </a:lnTo>
                  <a:lnTo>
                    <a:pt x="46" y="31"/>
                  </a:lnTo>
                  <a:lnTo>
                    <a:pt x="40" y="33"/>
                  </a:lnTo>
                  <a:lnTo>
                    <a:pt x="33" y="31"/>
                  </a:lnTo>
                  <a:lnTo>
                    <a:pt x="25" y="29"/>
                  </a:lnTo>
                  <a:lnTo>
                    <a:pt x="17" y="27"/>
                  </a:lnTo>
                  <a:lnTo>
                    <a:pt x="10" y="23"/>
                  </a:lnTo>
                  <a:lnTo>
                    <a:pt x="4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67" name="Freeform 27"/>
            <p:cNvSpPr>
              <a:spLocks/>
            </p:cNvSpPr>
            <p:nvPr/>
          </p:nvSpPr>
          <p:spPr bwMode="auto">
            <a:xfrm>
              <a:off x="7824366" y="2353518"/>
              <a:ext cx="65088" cy="254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25" y="1"/>
                </a:cxn>
                <a:cxn ang="0">
                  <a:pos x="34" y="5"/>
                </a:cxn>
                <a:cxn ang="0">
                  <a:pos x="44" y="9"/>
                </a:cxn>
                <a:cxn ang="0">
                  <a:pos x="51" y="11"/>
                </a:cxn>
                <a:cxn ang="0">
                  <a:pos x="61" y="15"/>
                </a:cxn>
                <a:cxn ang="0">
                  <a:pos x="67" y="17"/>
                </a:cxn>
                <a:cxn ang="0">
                  <a:pos x="70" y="17"/>
                </a:cxn>
                <a:cxn ang="0">
                  <a:pos x="76" y="17"/>
                </a:cxn>
                <a:cxn ang="0">
                  <a:pos x="82" y="19"/>
                </a:cxn>
                <a:cxn ang="0">
                  <a:pos x="80" y="24"/>
                </a:cxn>
                <a:cxn ang="0">
                  <a:pos x="80" y="32"/>
                </a:cxn>
                <a:cxn ang="0">
                  <a:pos x="74" y="28"/>
                </a:cxn>
                <a:cxn ang="0">
                  <a:pos x="69" y="28"/>
                </a:cxn>
                <a:cxn ang="0">
                  <a:pos x="63" y="26"/>
                </a:cxn>
                <a:cxn ang="0">
                  <a:pos x="59" y="26"/>
                </a:cxn>
                <a:cxn ang="0">
                  <a:pos x="53" y="26"/>
                </a:cxn>
                <a:cxn ang="0">
                  <a:pos x="48" y="26"/>
                </a:cxn>
                <a:cxn ang="0">
                  <a:pos x="44" y="24"/>
                </a:cxn>
                <a:cxn ang="0">
                  <a:pos x="38" y="24"/>
                </a:cxn>
                <a:cxn ang="0">
                  <a:pos x="32" y="24"/>
                </a:cxn>
                <a:cxn ang="0">
                  <a:pos x="29" y="22"/>
                </a:cxn>
                <a:cxn ang="0">
                  <a:pos x="23" y="21"/>
                </a:cxn>
                <a:cxn ang="0">
                  <a:pos x="17" y="21"/>
                </a:cxn>
                <a:cxn ang="0">
                  <a:pos x="8" y="15"/>
                </a:cxn>
                <a:cxn ang="0">
                  <a:pos x="0" y="9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2" h="32">
                  <a:moveTo>
                    <a:pt x="8" y="0"/>
                  </a:moveTo>
                  <a:lnTo>
                    <a:pt x="15" y="0"/>
                  </a:lnTo>
                  <a:lnTo>
                    <a:pt x="25" y="1"/>
                  </a:lnTo>
                  <a:lnTo>
                    <a:pt x="34" y="5"/>
                  </a:lnTo>
                  <a:lnTo>
                    <a:pt x="44" y="9"/>
                  </a:lnTo>
                  <a:lnTo>
                    <a:pt x="51" y="11"/>
                  </a:lnTo>
                  <a:lnTo>
                    <a:pt x="61" y="15"/>
                  </a:lnTo>
                  <a:lnTo>
                    <a:pt x="67" y="17"/>
                  </a:lnTo>
                  <a:lnTo>
                    <a:pt x="70" y="17"/>
                  </a:lnTo>
                  <a:lnTo>
                    <a:pt x="76" y="17"/>
                  </a:lnTo>
                  <a:lnTo>
                    <a:pt x="82" y="19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74" y="28"/>
                  </a:lnTo>
                  <a:lnTo>
                    <a:pt x="69" y="28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3" y="26"/>
                  </a:lnTo>
                  <a:lnTo>
                    <a:pt x="48" y="26"/>
                  </a:lnTo>
                  <a:lnTo>
                    <a:pt x="44" y="24"/>
                  </a:lnTo>
                  <a:lnTo>
                    <a:pt x="38" y="24"/>
                  </a:lnTo>
                  <a:lnTo>
                    <a:pt x="32" y="24"/>
                  </a:lnTo>
                  <a:lnTo>
                    <a:pt x="29" y="22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8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68" name="Freeform 28"/>
            <p:cNvSpPr>
              <a:spLocks/>
            </p:cNvSpPr>
            <p:nvPr/>
          </p:nvSpPr>
          <p:spPr bwMode="auto">
            <a:xfrm>
              <a:off x="7994228" y="2404318"/>
              <a:ext cx="52388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4"/>
                </a:cxn>
                <a:cxn ang="0">
                  <a:pos x="19" y="8"/>
                </a:cxn>
                <a:cxn ang="0">
                  <a:pos x="23" y="8"/>
                </a:cxn>
                <a:cxn ang="0">
                  <a:pos x="28" y="10"/>
                </a:cxn>
                <a:cxn ang="0">
                  <a:pos x="32" y="10"/>
                </a:cxn>
                <a:cxn ang="0">
                  <a:pos x="38" y="14"/>
                </a:cxn>
                <a:cxn ang="0">
                  <a:pos x="46" y="15"/>
                </a:cxn>
                <a:cxn ang="0">
                  <a:pos x="53" y="19"/>
                </a:cxn>
                <a:cxn ang="0">
                  <a:pos x="55" y="23"/>
                </a:cxn>
                <a:cxn ang="0">
                  <a:pos x="59" y="25"/>
                </a:cxn>
                <a:cxn ang="0">
                  <a:pos x="63" y="31"/>
                </a:cxn>
                <a:cxn ang="0">
                  <a:pos x="65" y="34"/>
                </a:cxn>
                <a:cxn ang="0">
                  <a:pos x="61" y="34"/>
                </a:cxn>
                <a:cxn ang="0">
                  <a:pos x="55" y="36"/>
                </a:cxn>
                <a:cxn ang="0">
                  <a:pos x="51" y="36"/>
                </a:cxn>
                <a:cxn ang="0">
                  <a:pos x="47" y="36"/>
                </a:cxn>
                <a:cxn ang="0">
                  <a:pos x="42" y="31"/>
                </a:cxn>
                <a:cxn ang="0">
                  <a:pos x="34" y="27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8" y="21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5" h="36">
                  <a:moveTo>
                    <a:pt x="4" y="0"/>
                  </a:moveTo>
                  <a:lnTo>
                    <a:pt x="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8" y="14"/>
                  </a:lnTo>
                  <a:lnTo>
                    <a:pt x="46" y="15"/>
                  </a:lnTo>
                  <a:lnTo>
                    <a:pt x="53" y="19"/>
                  </a:lnTo>
                  <a:lnTo>
                    <a:pt x="55" y="23"/>
                  </a:lnTo>
                  <a:lnTo>
                    <a:pt x="59" y="25"/>
                  </a:lnTo>
                  <a:lnTo>
                    <a:pt x="63" y="31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5" y="36"/>
                  </a:lnTo>
                  <a:lnTo>
                    <a:pt x="51" y="36"/>
                  </a:lnTo>
                  <a:lnTo>
                    <a:pt x="47" y="36"/>
                  </a:lnTo>
                  <a:lnTo>
                    <a:pt x="42" y="31"/>
                  </a:lnTo>
                  <a:lnTo>
                    <a:pt x="34" y="27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69" name="Freeform 29"/>
            <p:cNvSpPr>
              <a:spLocks/>
            </p:cNvSpPr>
            <p:nvPr/>
          </p:nvSpPr>
          <p:spPr bwMode="auto">
            <a:xfrm>
              <a:off x="8151391" y="2455118"/>
              <a:ext cx="69850" cy="301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26" y="6"/>
                </a:cxn>
                <a:cxn ang="0">
                  <a:pos x="32" y="7"/>
                </a:cxn>
                <a:cxn ang="0">
                  <a:pos x="38" y="9"/>
                </a:cxn>
                <a:cxn ang="0">
                  <a:pos x="41" y="9"/>
                </a:cxn>
                <a:cxn ang="0">
                  <a:pos x="47" y="13"/>
                </a:cxn>
                <a:cxn ang="0">
                  <a:pos x="51" y="15"/>
                </a:cxn>
                <a:cxn ang="0">
                  <a:pos x="57" y="17"/>
                </a:cxn>
                <a:cxn ang="0">
                  <a:pos x="62" y="19"/>
                </a:cxn>
                <a:cxn ang="0">
                  <a:pos x="66" y="21"/>
                </a:cxn>
                <a:cxn ang="0">
                  <a:pos x="72" y="25"/>
                </a:cxn>
                <a:cxn ang="0">
                  <a:pos x="78" y="27"/>
                </a:cxn>
                <a:cxn ang="0">
                  <a:pos x="81" y="30"/>
                </a:cxn>
                <a:cxn ang="0">
                  <a:pos x="87" y="36"/>
                </a:cxn>
                <a:cxn ang="0">
                  <a:pos x="81" y="36"/>
                </a:cxn>
                <a:cxn ang="0">
                  <a:pos x="74" y="38"/>
                </a:cxn>
                <a:cxn ang="0">
                  <a:pos x="68" y="34"/>
                </a:cxn>
                <a:cxn ang="0">
                  <a:pos x="64" y="34"/>
                </a:cxn>
                <a:cxn ang="0">
                  <a:pos x="59" y="32"/>
                </a:cxn>
                <a:cxn ang="0">
                  <a:pos x="55" y="30"/>
                </a:cxn>
                <a:cxn ang="0">
                  <a:pos x="45" y="27"/>
                </a:cxn>
                <a:cxn ang="0">
                  <a:pos x="36" y="25"/>
                </a:cxn>
                <a:cxn ang="0">
                  <a:pos x="32" y="23"/>
                </a:cxn>
                <a:cxn ang="0">
                  <a:pos x="26" y="21"/>
                </a:cxn>
                <a:cxn ang="0">
                  <a:pos x="22" y="19"/>
                </a:cxn>
                <a:cxn ang="0">
                  <a:pos x="17" y="19"/>
                </a:cxn>
                <a:cxn ang="0">
                  <a:pos x="9" y="15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7" h="38">
                  <a:moveTo>
                    <a:pt x="7" y="0"/>
                  </a:moveTo>
                  <a:lnTo>
                    <a:pt x="11" y="0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2" y="7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7" y="13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2" y="19"/>
                  </a:lnTo>
                  <a:lnTo>
                    <a:pt x="66" y="21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1" y="30"/>
                  </a:lnTo>
                  <a:lnTo>
                    <a:pt x="87" y="36"/>
                  </a:lnTo>
                  <a:lnTo>
                    <a:pt x="81" y="36"/>
                  </a:lnTo>
                  <a:lnTo>
                    <a:pt x="74" y="38"/>
                  </a:lnTo>
                  <a:lnTo>
                    <a:pt x="68" y="34"/>
                  </a:lnTo>
                  <a:lnTo>
                    <a:pt x="64" y="34"/>
                  </a:lnTo>
                  <a:lnTo>
                    <a:pt x="59" y="32"/>
                  </a:lnTo>
                  <a:lnTo>
                    <a:pt x="55" y="30"/>
                  </a:lnTo>
                  <a:lnTo>
                    <a:pt x="45" y="27"/>
                  </a:lnTo>
                  <a:lnTo>
                    <a:pt x="36" y="25"/>
                  </a:lnTo>
                  <a:lnTo>
                    <a:pt x="32" y="23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17" y="19"/>
                  </a:lnTo>
                  <a:lnTo>
                    <a:pt x="9" y="15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70" name="Freeform 30"/>
            <p:cNvSpPr>
              <a:spLocks/>
            </p:cNvSpPr>
            <p:nvPr/>
          </p:nvSpPr>
          <p:spPr bwMode="auto">
            <a:xfrm>
              <a:off x="8302203" y="2490043"/>
              <a:ext cx="52388" cy="3810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5"/>
                </a:cxn>
                <a:cxn ang="0">
                  <a:pos x="32" y="11"/>
                </a:cxn>
                <a:cxn ang="0">
                  <a:pos x="40" y="15"/>
                </a:cxn>
                <a:cxn ang="0">
                  <a:pos x="47" y="22"/>
                </a:cxn>
                <a:cxn ang="0">
                  <a:pos x="55" y="26"/>
                </a:cxn>
                <a:cxn ang="0">
                  <a:pos x="61" y="34"/>
                </a:cxn>
                <a:cxn ang="0">
                  <a:pos x="64" y="40"/>
                </a:cxn>
                <a:cxn ang="0">
                  <a:pos x="64" y="47"/>
                </a:cxn>
                <a:cxn ang="0">
                  <a:pos x="59" y="45"/>
                </a:cxn>
                <a:cxn ang="0">
                  <a:pos x="55" y="43"/>
                </a:cxn>
                <a:cxn ang="0">
                  <a:pos x="51" y="41"/>
                </a:cxn>
                <a:cxn ang="0">
                  <a:pos x="45" y="41"/>
                </a:cxn>
                <a:cxn ang="0">
                  <a:pos x="36" y="38"/>
                </a:cxn>
                <a:cxn ang="0">
                  <a:pos x="28" y="34"/>
                </a:cxn>
                <a:cxn ang="0">
                  <a:pos x="23" y="32"/>
                </a:cxn>
                <a:cxn ang="0">
                  <a:pos x="19" y="30"/>
                </a:cxn>
                <a:cxn ang="0">
                  <a:pos x="13" y="28"/>
                </a:cxn>
                <a:cxn ang="0">
                  <a:pos x="11" y="24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4" y="7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64" h="47">
                  <a:moveTo>
                    <a:pt x="19" y="0"/>
                  </a:moveTo>
                  <a:lnTo>
                    <a:pt x="24" y="5"/>
                  </a:lnTo>
                  <a:lnTo>
                    <a:pt x="32" y="11"/>
                  </a:lnTo>
                  <a:lnTo>
                    <a:pt x="40" y="15"/>
                  </a:lnTo>
                  <a:lnTo>
                    <a:pt x="47" y="22"/>
                  </a:lnTo>
                  <a:lnTo>
                    <a:pt x="55" y="26"/>
                  </a:lnTo>
                  <a:lnTo>
                    <a:pt x="61" y="34"/>
                  </a:lnTo>
                  <a:lnTo>
                    <a:pt x="64" y="40"/>
                  </a:lnTo>
                  <a:lnTo>
                    <a:pt x="64" y="47"/>
                  </a:lnTo>
                  <a:lnTo>
                    <a:pt x="59" y="45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45" y="41"/>
                  </a:lnTo>
                  <a:lnTo>
                    <a:pt x="36" y="38"/>
                  </a:lnTo>
                  <a:lnTo>
                    <a:pt x="28" y="34"/>
                  </a:lnTo>
                  <a:lnTo>
                    <a:pt x="23" y="32"/>
                  </a:lnTo>
                  <a:lnTo>
                    <a:pt x="19" y="30"/>
                  </a:lnTo>
                  <a:lnTo>
                    <a:pt x="13" y="28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4" y="7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71" name="Freeform 31"/>
            <p:cNvSpPr>
              <a:spLocks/>
            </p:cNvSpPr>
            <p:nvPr/>
          </p:nvSpPr>
          <p:spPr bwMode="auto">
            <a:xfrm>
              <a:off x="8406978" y="2528143"/>
              <a:ext cx="38100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4"/>
                </a:cxn>
                <a:cxn ang="0">
                  <a:pos x="25" y="8"/>
                </a:cxn>
                <a:cxn ang="0">
                  <a:pos x="32" y="10"/>
                </a:cxn>
                <a:cxn ang="0">
                  <a:pos x="40" y="13"/>
                </a:cxn>
                <a:cxn ang="0">
                  <a:pos x="44" y="17"/>
                </a:cxn>
                <a:cxn ang="0">
                  <a:pos x="47" y="21"/>
                </a:cxn>
                <a:cxn ang="0">
                  <a:pos x="46" y="23"/>
                </a:cxn>
                <a:cxn ang="0">
                  <a:pos x="44" y="25"/>
                </a:cxn>
                <a:cxn ang="0">
                  <a:pos x="38" y="25"/>
                </a:cxn>
                <a:cxn ang="0">
                  <a:pos x="32" y="27"/>
                </a:cxn>
                <a:cxn ang="0">
                  <a:pos x="23" y="25"/>
                </a:cxn>
                <a:cxn ang="0">
                  <a:pos x="15" y="23"/>
                </a:cxn>
                <a:cxn ang="0">
                  <a:pos x="8" y="17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7" h="27">
                  <a:moveTo>
                    <a:pt x="2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4"/>
                  </a:lnTo>
                  <a:lnTo>
                    <a:pt x="25" y="8"/>
                  </a:lnTo>
                  <a:lnTo>
                    <a:pt x="32" y="10"/>
                  </a:lnTo>
                  <a:lnTo>
                    <a:pt x="40" y="13"/>
                  </a:lnTo>
                  <a:lnTo>
                    <a:pt x="44" y="17"/>
                  </a:lnTo>
                  <a:lnTo>
                    <a:pt x="47" y="21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38" y="25"/>
                  </a:lnTo>
                  <a:lnTo>
                    <a:pt x="32" y="27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0" y="13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72" name="Freeform 32"/>
            <p:cNvSpPr>
              <a:spLocks/>
            </p:cNvSpPr>
            <p:nvPr/>
          </p:nvSpPr>
          <p:spPr bwMode="auto">
            <a:xfrm>
              <a:off x="7198891" y="2450356"/>
              <a:ext cx="461963" cy="146050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82" y="38"/>
                </a:cxn>
                <a:cxn ang="0">
                  <a:pos x="125" y="52"/>
                </a:cxn>
                <a:cxn ang="0">
                  <a:pos x="169" y="63"/>
                </a:cxn>
                <a:cxn ang="0">
                  <a:pos x="217" y="74"/>
                </a:cxn>
                <a:cxn ang="0">
                  <a:pos x="276" y="86"/>
                </a:cxn>
                <a:cxn ang="0">
                  <a:pos x="348" y="105"/>
                </a:cxn>
                <a:cxn ang="0">
                  <a:pos x="441" y="131"/>
                </a:cxn>
                <a:cxn ang="0">
                  <a:pos x="504" y="151"/>
                </a:cxn>
                <a:cxn ang="0">
                  <a:pos x="515" y="152"/>
                </a:cxn>
                <a:cxn ang="0">
                  <a:pos x="529" y="154"/>
                </a:cxn>
                <a:cxn ang="0">
                  <a:pos x="542" y="156"/>
                </a:cxn>
                <a:cxn ang="0">
                  <a:pos x="553" y="158"/>
                </a:cxn>
                <a:cxn ang="0">
                  <a:pos x="565" y="162"/>
                </a:cxn>
                <a:cxn ang="0">
                  <a:pos x="574" y="168"/>
                </a:cxn>
                <a:cxn ang="0">
                  <a:pos x="580" y="177"/>
                </a:cxn>
                <a:cxn ang="0">
                  <a:pos x="561" y="181"/>
                </a:cxn>
                <a:cxn ang="0">
                  <a:pos x="521" y="175"/>
                </a:cxn>
                <a:cxn ang="0">
                  <a:pos x="483" y="166"/>
                </a:cxn>
                <a:cxn ang="0">
                  <a:pos x="447" y="156"/>
                </a:cxn>
                <a:cxn ang="0">
                  <a:pos x="409" y="145"/>
                </a:cxn>
                <a:cxn ang="0">
                  <a:pos x="369" y="131"/>
                </a:cxn>
                <a:cxn ang="0">
                  <a:pos x="329" y="120"/>
                </a:cxn>
                <a:cxn ang="0">
                  <a:pos x="283" y="107"/>
                </a:cxn>
                <a:cxn ang="0">
                  <a:pos x="243" y="97"/>
                </a:cxn>
                <a:cxn ang="0">
                  <a:pos x="209" y="90"/>
                </a:cxn>
                <a:cxn ang="0">
                  <a:pos x="175" y="82"/>
                </a:cxn>
                <a:cxn ang="0">
                  <a:pos x="143" y="73"/>
                </a:cxn>
                <a:cxn ang="0">
                  <a:pos x="108" y="65"/>
                </a:cxn>
                <a:cxn ang="0">
                  <a:pos x="76" y="52"/>
                </a:cxn>
                <a:cxn ang="0">
                  <a:pos x="46" y="38"/>
                </a:cxn>
                <a:cxn ang="0">
                  <a:pos x="15" y="19"/>
                </a:cxn>
                <a:cxn ang="0">
                  <a:pos x="4" y="4"/>
                </a:cxn>
                <a:cxn ang="0">
                  <a:pos x="8" y="0"/>
                </a:cxn>
              </a:cxnLst>
              <a:rect l="0" t="0" r="r" b="b"/>
              <a:pathLst>
                <a:path w="582" h="185">
                  <a:moveTo>
                    <a:pt x="8" y="0"/>
                  </a:moveTo>
                  <a:lnTo>
                    <a:pt x="34" y="15"/>
                  </a:lnTo>
                  <a:lnTo>
                    <a:pt x="59" y="27"/>
                  </a:lnTo>
                  <a:lnTo>
                    <a:pt x="82" y="38"/>
                  </a:lnTo>
                  <a:lnTo>
                    <a:pt x="105" y="46"/>
                  </a:lnTo>
                  <a:lnTo>
                    <a:pt x="125" y="52"/>
                  </a:lnTo>
                  <a:lnTo>
                    <a:pt x="146" y="57"/>
                  </a:lnTo>
                  <a:lnTo>
                    <a:pt x="169" y="63"/>
                  </a:lnTo>
                  <a:lnTo>
                    <a:pt x="194" y="69"/>
                  </a:lnTo>
                  <a:lnTo>
                    <a:pt x="217" y="74"/>
                  </a:lnTo>
                  <a:lnTo>
                    <a:pt x="245" y="78"/>
                  </a:lnTo>
                  <a:lnTo>
                    <a:pt x="276" y="86"/>
                  </a:lnTo>
                  <a:lnTo>
                    <a:pt x="310" y="93"/>
                  </a:lnTo>
                  <a:lnTo>
                    <a:pt x="348" y="105"/>
                  </a:lnTo>
                  <a:lnTo>
                    <a:pt x="394" y="116"/>
                  </a:lnTo>
                  <a:lnTo>
                    <a:pt x="441" y="131"/>
                  </a:lnTo>
                  <a:lnTo>
                    <a:pt x="498" y="151"/>
                  </a:lnTo>
                  <a:lnTo>
                    <a:pt x="504" y="151"/>
                  </a:lnTo>
                  <a:lnTo>
                    <a:pt x="510" y="152"/>
                  </a:lnTo>
                  <a:lnTo>
                    <a:pt x="515" y="152"/>
                  </a:lnTo>
                  <a:lnTo>
                    <a:pt x="523" y="154"/>
                  </a:lnTo>
                  <a:lnTo>
                    <a:pt x="529" y="154"/>
                  </a:lnTo>
                  <a:lnTo>
                    <a:pt x="534" y="154"/>
                  </a:lnTo>
                  <a:lnTo>
                    <a:pt x="542" y="156"/>
                  </a:lnTo>
                  <a:lnTo>
                    <a:pt x="548" y="158"/>
                  </a:lnTo>
                  <a:lnTo>
                    <a:pt x="553" y="158"/>
                  </a:lnTo>
                  <a:lnTo>
                    <a:pt x="561" y="160"/>
                  </a:lnTo>
                  <a:lnTo>
                    <a:pt x="565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6" y="173"/>
                  </a:lnTo>
                  <a:lnTo>
                    <a:pt x="580" y="177"/>
                  </a:lnTo>
                  <a:lnTo>
                    <a:pt x="582" y="185"/>
                  </a:lnTo>
                  <a:lnTo>
                    <a:pt x="561" y="181"/>
                  </a:lnTo>
                  <a:lnTo>
                    <a:pt x="540" y="179"/>
                  </a:lnTo>
                  <a:lnTo>
                    <a:pt x="521" y="175"/>
                  </a:lnTo>
                  <a:lnTo>
                    <a:pt x="502" y="171"/>
                  </a:lnTo>
                  <a:lnTo>
                    <a:pt x="483" y="166"/>
                  </a:lnTo>
                  <a:lnTo>
                    <a:pt x="466" y="162"/>
                  </a:lnTo>
                  <a:lnTo>
                    <a:pt x="447" y="156"/>
                  </a:lnTo>
                  <a:lnTo>
                    <a:pt x="428" y="151"/>
                  </a:lnTo>
                  <a:lnTo>
                    <a:pt x="409" y="145"/>
                  </a:lnTo>
                  <a:lnTo>
                    <a:pt x="390" y="137"/>
                  </a:lnTo>
                  <a:lnTo>
                    <a:pt x="369" y="131"/>
                  </a:lnTo>
                  <a:lnTo>
                    <a:pt x="350" y="126"/>
                  </a:lnTo>
                  <a:lnTo>
                    <a:pt x="329" y="120"/>
                  </a:lnTo>
                  <a:lnTo>
                    <a:pt x="306" y="112"/>
                  </a:lnTo>
                  <a:lnTo>
                    <a:pt x="283" y="107"/>
                  </a:lnTo>
                  <a:lnTo>
                    <a:pt x="260" y="101"/>
                  </a:lnTo>
                  <a:lnTo>
                    <a:pt x="243" y="97"/>
                  </a:lnTo>
                  <a:lnTo>
                    <a:pt x="226" y="93"/>
                  </a:lnTo>
                  <a:lnTo>
                    <a:pt x="209" y="90"/>
                  </a:lnTo>
                  <a:lnTo>
                    <a:pt x="192" y="86"/>
                  </a:lnTo>
                  <a:lnTo>
                    <a:pt x="175" y="82"/>
                  </a:lnTo>
                  <a:lnTo>
                    <a:pt x="160" y="76"/>
                  </a:lnTo>
                  <a:lnTo>
                    <a:pt x="143" y="73"/>
                  </a:lnTo>
                  <a:lnTo>
                    <a:pt x="125" y="69"/>
                  </a:lnTo>
                  <a:lnTo>
                    <a:pt x="108" y="65"/>
                  </a:lnTo>
                  <a:lnTo>
                    <a:pt x="93" y="59"/>
                  </a:lnTo>
                  <a:lnTo>
                    <a:pt x="76" y="52"/>
                  </a:lnTo>
                  <a:lnTo>
                    <a:pt x="61" y="46"/>
                  </a:lnTo>
                  <a:lnTo>
                    <a:pt x="46" y="38"/>
                  </a:lnTo>
                  <a:lnTo>
                    <a:pt x="30" y="31"/>
                  </a:lnTo>
                  <a:lnTo>
                    <a:pt x="15" y="19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73" name="Freeform 33"/>
            <p:cNvSpPr>
              <a:spLocks/>
            </p:cNvSpPr>
            <p:nvPr/>
          </p:nvSpPr>
          <p:spPr bwMode="auto">
            <a:xfrm>
              <a:off x="7181428" y="2510681"/>
              <a:ext cx="417513" cy="149225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76" y="31"/>
                </a:cxn>
                <a:cxn ang="0">
                  <a:pos x="129" y="50"/>
                </a:cxn>
                <a:cxn ang="0">
                  <a:pos x="185" y="67"/>
                </a:cxn>
                <a:cxn ang="0">
                  <a:pos x="238" y="84"/>
                </a:cxn>
                <a:cxn ang="0">
                  <a:pos x="291" y="99"/>
                </a:cxn>
                <a:cxn ang="0">
                  <a:pos x="344" y="116"/>
                </a:cxn>
                <a:cxn ang="0">
                  <a:pos x="398" y="133"/>
                </a:cxn>
                <a:cxn ang="0">
                  <a:pos x="430" y="143"/>
                </a:cxn>
                <a:cxn ang="0">
                  <a:pos x="443" y="149"/>
                </a:cxn>
                <a:cxn ang="0">
                  <a:pos x="456" y="154"/>
                </a:cxn>
                <a:cxn ang="0">
                  <a:pos x="468" y="158"/>
                </a:cxn>
                <a:cxn ang="0">
                  <a:pos x="481" y="164"/>
                </a:cxn>
                <a:cxn ang="0">
                  <a:pos x="494" y="168"/>
                </a:cxn>
                <a:cxn ang="0">
                  <a:pos x="508" y="173"/>
                </a:cxn>
                <a:cxn ang="0">
                  <a:pos x="521" y="177"/>
                </a:cxn>
                <a:cxn ang="0">
                  <a:pos x="521" y="183"/>
                </a:cxn>
                <a:cxn ang="0">
                  <a:pos x="512" y="187"/>
                </a:cxn>
                <a:cxn ang="0">
                  <a:pos x="498" y="187"/>
                </a:cxn>
                <a:cxn ang="0">
                  <a:pos x="485" y="185"/>
                </a:cxn>
                <a:cxn ang="0">
                  <a:pos x="470" y="179"/>
                </a:cxn>
                <a:cxn ang="0">
                  <a:pos x="455" y="173"/>
                </a:cxn>
                <a:cxn ang="0">
                  <a:pos x="441" y="168"/>
                </a:cxn>
                <a:cxn ang="0">
                  <a:pos x="428" y="162"/>
                </a:cxn>
                <a:cxn ang="0">
                  <a:pos x="398" y="152"/>
                </a:cxn>
                <a:cxn ang="0">
                  <a:pos x="346" y="135"/>
                </a:cxn>
                <a:cxn ang="0">
                  <a:pos x="295" y="120"/>
                </a:cxn>
                <a:cxn ang="0">
                  <a:pos x="245" y="105"/>
                </a:cxn>
                <a:cxn ang="0">
                  <a:pos x="194" y="90"/>
                </a:cxn>
                <a:cxn ang="0">
                  <a:pos x="145" y="73"/>
                </a:cxn>
                <a:cxn ang="0">
                  <a:pos x="95" y="55"/>
                </a:cxn>
                <a:cxn ang="0">
                  <a:pos x="46" y="38"/>
                </a:cxn>
                <a:cxn ang="0">
                  <a:pos x="15" y="23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527" h="189">
                  <a:moveTo>
                    <a:pt x="0" y="0"/>
                  </a:moveTo>
                  <a:lnTo>
                    <a:pt x="25" y="10"/>
                  </a:lnTo>
                  <a:lnTo>
                    <a:pt x="50" y="21"/>
                  </a:lnTo>
                  <a:lnTo>
                    <a:pt x="76" y="31"/>
                  </a:lnTo>
                  <a:lnTo>
                    <a:pt x="105" y="40"/>
                  </a:lnTo>
                  <a:lnTo>
                    <a:pt x="129" y="50"/>
                  </a:lnTo>
                  <a:lnTo>
                    <a:pt x="158" y="57"/>
                  </a:lnTo>
                  <a:lnTo>
                    <a:pt x="185" y="67"/>
                  </a:lnTo>
                  <a:lnTo>
                    <a:pt x="211" y="76"/>
                  </a:lnTo>
                  <a:lnTo>
                    <a:pt x="238" y="84"/>
                  </a:lnTo>
                  <a:lnTo>
                    <a:pt x="264" y="92"/>
                  </a:lnTo>
                  <a:lnTo>
                    <a:pt x="291" y="99"/>
                  </a:lnTo>
                  <a:lnTo>
                    <a:pt x="318" y="109"/>
                  </a:lnTo>
                  <a:lnTo>
                    <a:pt x="344" y="116"/>
                  </a:lnTo>
                  <a:lnTo>
                    <a:pt x="371" y="124"/>
                  </a:lnTo>
                  <a:lnTo>
                    <a:pt x="398" y="133"/>
                  </a:lnTo>
                  <a:lnTo>
                    <a:pt x="426" y="143"/>
                  </a:lnTo>
                  <a:lnTo>
                    <a:pt x="430" y="143"/>
                  </a:lnTo>
                  <a:lnTo>
                    <a:pt x="437" y="147"/>
                  </a:lnTo>
                  <a:lnTo>
                    <a:pt x="443" y="149"/>
                  </a:lnTo>
                  <a:lnTo>
                    <a:pt x="449" y="151"/>
                  </a:lnTo>
                  <a:lnTo>
                    <a:pt x="456" y="154"/>
                  </a:lnTo>
                  <a:lnTo>
                    <a:pt x="462" y="156"/>
                  </a:lnTo>
                  <a:lnTo>
                    <a:pt x="468" y="158"/>
                  </a:lnTo>
                  <a:lnTo>
                    <a:pt x="475" y="162"/>
                  </a:lnTo>
                  <a:lnTo>
                    <a:pt x="481" y="164"/>
                  </a:lnTo>
                  <a:lnTo>
                    <a:pt x="489" y="166"/>
                  </a:lnTo>
                  <a:lnTo>
                    <a:pt x="494" y="168"/>
                  </a:lnTo>
                  <a:lnTo>
                    <a:pt x="502" y="171"/>
                  </a:lnTo>
                  <a:lnTo>
                    <a:pt x="508" y="173"/>
                  </a:lnTo>
                  <a:lnTo>
                    <a:pt x="513" y="175"/>
                  </a:lnTo>
                  <a:lnTo>
                    <a:pt x="521" y="177"/>
                  </a:lnTo>
                  <a:lnTo>
                    <a:pt x="527" y="179"/>
                  </a:lnTo>
                  <a:lnTo>
                    <a:pt x="521" y="183"/>
                  </a:lnTo>
                  <a:lnTo>
                    <a:pt x="517" y="185"/>
                  </a:lnTo>
                  <a:lnTo>
                    <a:pt x="512" y="187"/>
                  </a:lnTo>
                  <a:lnTo>
                    <a:pt x="506" y="189"/>
                  </a:lnTo>
                  <a:lnTo>
                    <a:pt x="498" y="187"/>
                  </a:lnTo>
                  <a:lnTo>
                    <a:pt x="491" y="187"/>
                  </a:lnTo>
                  <a:lnTo>
                    <a:pt x="485" y="185"/>
                  </a:lnTo>
                  <a:lnTo>
                    <a:pt x="477" y="183"/>
                  </a:lnTo>
                  <a:lnTo>
                    <a:pt x="470" y="179"/>
                  </a:lnTo>
                  <a:lnTo>
                    <a:pt x="462" y="177"/>
                  </a:lnTo>
                  <a:lnTo>
                    <a:pt x="455" y="173"/>
                  </a:lnTo>
                  <a:lnTo>
                    <a:pt x="449" y="171"/>
                  </a:lnTo>
                  <a:lnTo>
                    <a:pt x="441" y="168"/>
                  </a:lnTo>
                  <a:lnTo>
                    <a:pt x="434" y="166"/>
                  </a:lnTo>
                  <a:lnTo>
                    <a:pt x="428" y="162"/>
                  </a:lnTo>
                  <a:lnTo>
                    <a:pt x="424" y="160"/>
                  </a:lnTo>
                  <a:lnTo>
                    <a:pt x="398" y="152"/>
                  </a:lnTo>
                  <a:lnTo>
                    <a:pt x="371" y="143"/>
                  </a:lnTo>
                  <a:lnTo>
                    <a:pt x="346" y="135"/>
                  </a:lnTo>
                  <a:lnTo>
                    <a:pt x="320" y="128"/>
                  </a:lnTo>
                  <a:lnTo>
                    <a:pt x="295" y="120"/>
                  </a:lnTo>
                  <a:lnTo>
                    <a:pt x="270" y="113"/>
                  </a:lnTo>
                  <a:lnTo>
                    <a:pt x="245" y="105"/>
                  </a:lnTo>
                  <a:lnTo>
                    <a:pt x="221" y="97"/>
                  </a:lnTo>
                  <a:lnTo>
                    <a:pt x="194" y="90"/>
                  </a:lnTo>
                  <a:lnTo>
                    <a:pt x="169" y="82"/>
                  </a:lnTo>
                  <a:lnTo>
                    <a:pt x="145" y="73"/>
                  </a:lnTo>
                  <a:lnTo>
                    <a:pt x="120" y="65"/>
                  </a:lnTo>
                  <a:lnTo>
                    <a:pt x="95" y="55"/>
                  </a:lnTo>
                  <a:lnTo>
                    <a:pt x="71" y="48"/>
                  </a:lnTo>
                  <a:lnTo>
                    <a:pt x="46" y="38"/>
                  </a:lnTo>
                  <a:lnTo>
                    <a:pt x="21" y="31"/>
                  </a:lnTo>
                  <a:lnTo>
                    <a:pt x="15" y="23"/>
                  </a:lnTo>
                  <a:lnTo>
                    <a:pt x="8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74" name="Freeform 34"/>
            <p:cNvSpPr>
              <a:spLocks/>
            </p:cNvSpPr>
            <p:nvPr/>
          </p:nvSpPr>
          <p:spPr bwMode="auto">
            <a:xfrm>
              <a:off x="7156028" y="2597993"/>
              <a:ext cx="1063625" cy="314325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5" y="13"/>
                </a:cxn>
                <a:cxn ang="0">
                  <a:pos x="72" y="24"/>
                </a:cxn>
                <a:cxn ang="0">
                  <a:pos x="99" y="38"/>
                </a:cxn>
                <a:cxn ang="0">
                  <a:pos x="125" y="49"/>
                </a:cxn>
                <a:cxn ang="0">
                  <a:pos x="152" y="59"/>
                </a:cxn>
                <a:cxn ang="0">
                  <a:pos x="179" y="64"/>
                </a:cxn>
                <a:cxn ang="0">
                  <a:pos x="207" y="68"/>
                </a:cxn>
                <a:cxn ang="0">
                  <a:pos x="245" y="79"/>
                </a:cxn>
                <a:cxn ang="0">
                  <a:pos x="293" y="97"/>
                </a:cxn>
                <a:cxn ang="0">
                  <a:pos x="342" y="108"/>
                </a:cxn>
                <a:cxn ang="0">
                  <a:pos x="392" y="116"/>
                </a:cxn>
                <a:cxn ang="0">
                  <a:pos x="441" y="121"/>
                </a:cxn>
                <a:cxn ang="0">
                  <a:pos x="490" y="129"/>
                </a:cxn>
                <a:cxn ang="0">
                  <a:pos x="542" y="138"/>
                </a:cxn>
                <a:cxn ang="0">
                  <a:pos x="589" y="154"/>
                </a:cxn>
                <a:cxn ang="0">
                  <a:pos x="658" y="182"/>
                </a:cxn>
                <a:cxn ang="0">
                  <a:pos x="745" y="213"/>
                </a:cxn>
                <a:cxn ang="0">
                  <a:pos x="833" y="241"/>
                </a:cxn>
                <a:cxn ang="0">
                  <a:pos x="922" y="268"/>
                </a:cxn>
                <a:cxn ang="0">
                  <a:pos x="1013" y="291"/>
                </a:cxn>
                <a:cxn ang="0">
                  <a:pos x="1103" y="315"/>
                </a:cxn>
                <a:cxn ang="0">
                  <a:pos x="1192" y="340"/>
                </a:cxn>
                <a:cxn ang="0">
                  <a:pos x="1283" y="365"/>
                </a:cxn>
                <a:cxn ang="0">
                  <a:pos x="1334" y="388"/>
                </a:cxn>
                <a:cxn ang="0">
                  <a:pos x="1287" y="380"/>
                </a:cxn>
                <a:cxn ang="0">
                  <a:pos x="1182" y="353"/>
                </a:cxn>
                <a:cxn ang="0">
                  <a:pos x="1076" y="325"/>
                </a:cxn>
                <a:cxn ang="0">
                  <a:pos x="971" y="298"/>
                </a:cxn>
                <a:cxn ang="0">
                  <a:pos x="867" y="266"/>
                </a:cxn>
                <a:cxn ang="0">
                  <a:pos x="762" y="235"/>
                </a:cxn>
                <a:cxn ang="0">
                  <a:pos x="658" y="201"/>
                </a:cxn>
                <a:cxn ang="0">
                  <a:pos x="553" y="165"/>
                </a:cxn>
                <a:cxn ang="0">
                  <a:pos x="483" y="144"/>
                </a:cxn>
                <a:cxn ang="0">
                  <a:pos x="445" y="137"/>
                </a:cxn>
                <a:cxn ang="0">
                  <a:pos x="407" y="133"/>
                </a:cxn>
                <a:cxn ang="0">
                  <a:pos x="369" y="127"/>
                </a:cxn>
                <a:cxn ang="0">
                  <a:pos x="331" y="121"/>
                </a:cxn>
                <a:cxn ang="0">
                  <a:pos x="295" y="114"/>
                </a:cxn>
                <a:cxn ang="0">
                  <a:pos x="258" y="104"/>
                </a:cxn>
                <a:cxn ang="0">
                  <a:pos x="222" y="89"/>
                </a:cxn>
                <a:cxn ang="0">
                  <a:pos x="190" y="79"/>
                </a:cxn>
                <a:cxn ang="0">
                  <a:pos x="163" y="76"/>
                </a:cxn>
                <a:cxn ang="0">
                  <a:pos x="137" y="70"/>
                </a:cxn>
                <a:cxn ang="0">
                  <a:pos x="112" y="60"/>
                </a:cxn>
                <a:cxn ang="0">
                  <a:pos x="85" y="51"/>
                </a:cxn>
                <a:cxn ang="0">
                  <a:pos x="61" y="40"/>
                </a:cxn>
                <a:cxn ang="0">
                  <a:pos x="36" y="26"/>
                </a:cxn>
                <a:cxn ang="0">
                  <a:pos x="11" y="17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1340" h="395">
                  <a:moveTo>
                    <a:pt x="7" y="0"/>
                  </a:moveTo>
                  <a:lnTo>
                    <a:pt x="19" y="3"/>
                  </a:lnTo>
                  <a:lnTo>
                    <a:pt x="32" y="9"/>
                  </a:lnTo>
                  <a:lnTo>
                    <a:pt x="45" y="13"/>
                  </a:lnTo>
                  <a:lnTo>
                    <a:pt x="59" y="19"/>
                  </a:lnTo>
                  <a:lnTo>
                    <a:pt x="72" y="24"/>
                  </a:lnTo>
                  <a:lnTo>
                    <a:pt x="85" y="32"/>
                  </a:lnTo>
                  <a:lnTo>
                    <a:pt x="99" y="38"/>
                  </a:lnTo>
                  <a:lnTo>
                    <a:pt x="112" y="43"/>
                  </a:lnTo>
                  <a:lnTo>
                    <a:pt x="125" y="49"/>
                  </a:lnTo>
                  <a:lnTo>
                    <a:pt x="137" y="55"/>
                  </a:lnTo>
                  <a:lnTo>
                    <a:pt x="152" y="59"/>
                  </a:lnTo>
                  <a:lnTo>
                    <a:pt x="165" y="62"/>
                  </a:lnTo>
                  <a:lnTo>
                    <a:pt x="179" y="64"/>
                  </a:lnTo>
                  <a:lnTo>
                    <a:pt x="192" y="68"/>
                  </a:lnTo>
                  <a:lnTo>
                    <a:pt x="207" y="68"/>
                  </a:lnTo>
                  <a:lnTo>
                    <a:pt x="222" y="68"/>
                  </a:lnTo>
                  <a:lnTo>
                    <a:pt x="245" y="79"/>
                  </a:lnTo>
                  <a:lnTo>
                    <a:pt x="268" y="89"/>
                  </a:lnTo>
                  <a:lnTo>
                    <a:pt x="293" y="97"/>
                  </a:lnTo>
                  <a:lnTo>
                    <a:pt x="317" y="104"/>
                  </a:lnTo>
                  <a:lnTo>
                    <a:pt x="342" y="108"/>
                  </a:lnTo>
                  <a:lnTo>
                    <a:pt x="367" y="114"/>
                  </a:lnTo>
                  <a:lnTo>
                    <a:pt x="392" y="116"/>
                  </a:lnTo>
                  <a:lnTo>
                    <a:pt x="416" y="119"/>
                  </a:lnTo>
                  <a:lnTo>
                    <a:pt x="441" y="121"/>
                  </a:lnTo>
                  <a:lnTo>
                    <a:pt x="466" y="125"/>
                  </a:lnTo>
                  <a:lnTo>
                    <a:pt x="490" y="129"/>
                  </a:lnTo>
                  <a:lnTo>
                    <a:pt x="517" y="135"/>
                  </a:lnTo>
                  <a:lnTo>
                    <a:pt x="542" y="138"/>
                  </a:lnTo>
                  <a:lnTo>
                    <a:pt x="566" y="146"/>
                  </a:lnTo>
                  <a:lnTo>
                    <a:pt x="589" y="154"/>
                  </a:lnTo>
                  <a:lnTo>
                    <a:pt x="614" y="167"/>
                  </a:lnTo>
                  <a:lnTo>
                    <a:pt x="658" y="182"/>
                  </a:lnTo>
                  <a:lnTo>
                    <a:pt x="701" y="199"/>
                  </a:lnTo>
                  <a:lnTo>
                    <a:pt x="745" y="213"/>
                  </a:lnTo>
                  <a:lnTo>
                    <a:pt x="791" y="228"/>
                  </a:lnTo>
                  <a:lnTo>
                    <a:pt x="833" y="241"/>
                  </a:lnTo>
                  <a:lnTo>
                    <a:pt x="878" y="254"/>
                  </a:lnTo>
                  <a:lnTo>
                    <a:pt x="922" y="268"/>
                  </a:lnTo>
                  <a:lnTo>
                    <a:pt x="968" y="281"/>
                  </a:lnTo>
                  <a:lnTo>
                    <a:pt x="1013" y="291"/>
                  </a:lnTo>
                  <a:lnTo>
                    <a:pt x="1057" y="304"/>
                  </a:lnTo>
                  <a:lnTo>
                    <a:pt x="1103" y="315"/>
                  </a:lnTo>
                  <a:lnTo>
                    <a:pt x="1148" y="329"/>
                  </a:lnTo>
                  <a:lnTo>
                    <a:pt x="1192" y="340"/>
                  </a:lnTo>
                  <a:lnTo>
                    <a:pt x="1238" y="353"/>
                  </a:lnTo>
                  <a:lnTo>
                    <a:pt x="1283" y="365"/>
                  </a:lnTo>
                  <a:lnTo>
                    <a:pt x="1329" y="380"/>
                  </a:lnTo>
                  <a:lnTo>
                    <a:pt x="1334" y="388"/>
                  </a:lnTo>
                  <a:lnTo>
                    <a:pt x="1340" y="395"/>
                  </a:lnTo>
                  <a:lnTo>
                    <a:pt x="1287" y="380"/>
                  </a:lnTo>
                  <a:lnTo>
                    <a:pt x="1234" y="367"/>
                  </a:lnTo>
                  <a:lnTo>
                    <a:pt x="1182" y="353"/>
                  </a:lnTo>
                  <a:lnTo>
                    <a:pt x="1129" y="340"/>
                  </a:lnTo>
                  <a:lnTo>
                    <a:pt x="1076" y="325"/>
                  </a:lnTo>
                  <a:lnTo>
                    <a:pt x="1023" y="311"/>
                  </a:lnTo>
                  <a:lnTo>
                    <a:pt x="971" y="298"/>
                  </a:lnTo>
                  <a:lnTo>
                    <a:pt x="920" y="283"/>
                  </a:lnTo>
                  <a:lnTo>
                    <a:pt x="867" y="266"/>
                  </a:lnTo>
                  <a:lnTo>
                    <a:pt x="815" y="251"/>
                  </a:lnTo>
                  <a:lnTo>
                    <a:pt x="762" y="235"/>
                  </a:lnTo>
                  <a:lnTo>
                    <a:pt x="711" y="218"/>
                  </a:lnTo>
                  <a:lnTo>
                    <a:pt x="658" y="201"/>
                  </a:lnTo>
                  <a:lnTo>
                    <a:pt x="606" y="184"/>
                  </a:lnTo>
                  <a:lnTo>
                    <a:pt x="553" y="165"/>
                  </a:lnTo>
                  <a:lnTo>
                    <a:pt x="504" y="148"/>
                  </a:lnTo>
                  <a:lnTo>
                    <a:pt x="483" y="144"/>
                  </a:lnTo>
                  <a:lnTo>
                    <a:pt x="464" y="140"/>
                  </a:lnTo>
                  <a:lnTo>
                    <a:pt x="445" y="137"/>
                  </a:lnTo>
                  <a:lnTo>
                    <a:pt x="426" y="135"/>
                  </a:lnTo>
                  <a:lnTo>
                    <a:pt x="407" y="133"/>
                  </a:lnTo>
                  <a:lnTo>
                    <a:pt x="388" y="129"/>
                  </a:lnTo>
                  <a:lnTo>
                    <a:pt x="369" y="127"/>
                  </a:lnTo>
                  <a:lnTo>
                    <a:pt x="352" y="125"/>
                  </a:lnTo>
                  <a:lnTo>
                    <a:pt x="331" y="121"/>
                  </a:lnTo>
                  <a:lnTo>
                    <a:pt x="314" y="118"/>
                  </a:lnTo>
                  <a:lnTo>
                    <a:pt x="295" y="114"/>
                  </a:lnTo>
                  <a:lnTo>
                    <a:pt x="277" y="110"/>
                  </a:lnTo>
                  <a:lnTo>
                    <a:pt x="258" y="104"/>
                  </a:lnTo>
                  <a:lnTo>
                    <a:pt x="241" y="97"/>
                  </a:lnTo>
                  <a:lnTo>
                    <a:pt x="222" y="89"/>
                  </a:lnTo>
                  <a:lnTo>
                    <a:pt x="205" y="81"/>
                  </a:lnTo>
                  <a:lnTo>
                    <a:pt x="190" y="79"/>
                  </a:lnTo>
                  <a:lnTo>
                    <a:pt x="177" y="78"/>
                  </a:lnTo>
                  <a:lnTo>
                    <a:pt x="163" y="76"/>
                  </a:lnTo>
                  <a:lnTo>
                    <a:pt x="150" y="74"/>
                  </a:lnTo>
                  <a:lnTo>
                    <a:pt x="137" y="70"/>
                  </a:lnTo>
                  <a:lnTo>
                    <a:pt x="123" y="66"/>
                  </a:lnTo>
                  <a:lnTo>
                    <a:pt x="112" y="60"/>
                  </a:lnTo>
                  <a:lnTo>
                    <a:pt x="99" y="57"/>
                  </a:lnTo>
                  <a:lnTo>
                    <a:pt x="85" y="51"/>
                  </a:lnTo>
                  <a:lnTo>
                    <a:pt x="74" y="45"/>
                  </a:lnTo>
                  <a:lnTo>
                    <a:pt x="61" y="40"/>
                  </a:lnTo>
                  <a:lnTo>
                    <a:pt x="49" y="34"/>
                  </a:lnTo>
                  <a:lnTo>
                    <a:pt x="36" y="26"/>
                  </a:lnTo>
                  <a:lnTo>
                    <a:pt x="25" y="22"/>
                  </a:lnTo>
                  <a:lnTo>
                    <a:pt x="11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75" name="Freeform 35"/>
            <p:cNvSpPr>
              <a:spLocks/>
            </p:cNvSpPr>
            <p:nvPr/>
          </p:nvSpPr>
          <p:spPr bwMode="auto">
            <a:xfrm>
              <a:off x="7871991" y="2648793"/>
              <a:ext cx="477838" cy="153988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51" y="17"/>
                </a:cxn>
                <a:cxn ang="0">
                  <a:pos x="86" y="27"/>
                </a:cxn>
                <a:cxn ang="0">
                  <a:pos x="120" y="36"/>
                </a:cxn>
                <a:cxn ang="0">
                  <a:pos x="154" y="48"/>
                </a:cxn>
                <a:cxn ang="0">
                  <a:pos x="186" y="57"/>
                </a:cxn>
                <a:cxn ang="0">
                  <a:pos x="221" y="69"/>
                </a:cxn>
                <a:cxn ang="0">
                  <a:pos x="253" y="78"/>
                </a:cxn>
                <a:cxn ang="0">
                  <a:pos x="281" y="88"/>
                </a:cxn>
                <a:cxn ang="0">
                  <a:pos x="306" y="95"/>
                </a:cxn>
                <a:cxn ang="0">
                  <a:pos x="331" y="103"/>
                </a:cxn>
                <a:cxn ang="0">
                  <a:pos x="354" y="111"/>
                </a:cxn>
                <a:cxn ang="0">
                  <a:pos x="376" y="118"/>
                </a:cxn>
                <a:cxn ang="0">
                  <a:pos x="399" y="126"/>
                </a:cxn>
                <a:cxn ang="0">
                  <a:pos x="424" y="133"/>
                </a:cxn>
                <a:cxn ang="0">
                  <a:pos x="451" y="141"/>
                </a:cxn>
                <a:cxn ang="0">
                  <a:pos x="475" y="147"/>
                </a:cxn>
                <a:cxn ang="0">
                  <a:pos x="494" y="150"/>
                </a:cxn>
                <a:cxn ang="0">
                  <a:pos x="513" y="152"/>
                </a:cxn>
                <a:cxn ang="0">
                  <a:pos x="530" y="156"/>
                </a:cxn>
                <a:cxn ang="0">
                  <a:pos x="546" y="160"/>
                </a:cxn>
                <a:cxn ang="0">
                  <a:pos x="561" y="166"/>
                </a:cxn>
                <a:cxn ang="0">
                  <a:pos x="576" y="175"/>
                </a:cxn>
                <a:cxn ang="0">
                  <a:pos x="593" y="187"/>
                </a:cxn>
                <a:cxn ang="0">
                  <a:pos x="578" y="192"/>
                </a:cxn>
                <a:cxn ang="0">
                  <a:pos x="538" y="185"/>
                </a:cxn>
                <a:cxn ang="0">
                  <a:pos x="498" y="177"/>
                </a:cxn>
                <a:cxn ang="0">
                  <a:pos x="458" y="170"/>
                </a:cxn>
                <a:cxn ang="0">
                  <a:pos x="422" y="158"/>
                </a:cxn>
                <a:cxn ang="0">
                  <a:pos x="386" y="147"/>
                </a:cxn>
                <a:cxn ang="0">
                  <a:pos x="346" y="133"/>
                </a:cxn>
                <a:cxn ang="0">
                  <a:pos x="308" y="116"/>
                </a:cxn>
                <a:cxn ang="0">
                  <a:pos x="272" y="101"/>
                </a:cxn>
                <a:cxn ang="0">
                  <a:pos x="238" y="90"/>
                </a:cxn>
                <a:cxn ang="0">
                  <a:pos x="203" y="80"/>
                </a:cxn>
                <a:cxn ang="0">
                  <a:pos x="169" y="69"/>
                </a:cxn>
                <a:cxn ang="0">
                  <a:pos x="135" y="59"/>
                </a:cxn>
                <a:cxn ang="0">
                  <a:pos x="101" y="50"/>
                </a:cxn>
                <a:cxn ang="0">
                  <a:pos x="67" y="40"/>
                </a:cxn>
                <a:cxn ang="0">
                  <a:pos x="34" y="27"/>
                </a:cxn>
                <a:cxn ang="0">
                  <a:pos x="11" y="19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603" h="194">
                  <a:moveTo>
                    <a:pt x="4" y="0"/>
                  </a:moveTo>
                  <a:lnTo>
                    <a:pt x="19" y="6"/>
                  </a:lnTo>
                  <a:lnTo>
                    <a:pt x="36" y="12"/>
                  </a:lnTo>
                  <a:lnTo>
                    <a:pt x="51" y="17"/>
                  </a:lnTo>
                  <a:lnTo>
                    <a:pt x="68" y="21"/>
                  </a:lnTo>
                  <a:lnTo>
                    <a:pt x="86" y="27"/>
                  </a:lnTo>
                  <a:lnTo>
                    <a:pt x="103" y="33"/>
                  </a:lnTo>
                  <a:lnTo>
                    <a:pt x="120" y="36"/>
                  </a:lnTo>
                  <a:lnTo>
                    <a:pt x="137" y="42"/>
                  </a:lnTo>
                  <a:lnTo>
                    <a:pt x="154" y="48"/>
                  </a:lnTo>
                  <a:lnTo>
                    <a:pt x="171" y="54"/>
                  </a:lnTo>
                  <a:lnTo>
                    <a:pt x="186" y="57"/>
                  </a:lnTo>
                  <a:lnTo>
                    <a:pt x="203" y="63"/>
                  </a:lnTo>
                  <a:lnTo>
                    <a:pt x="221" y="69"/>
                  </a:lnTo>
                  <a:lnTo>
                    <a:pt x="236" y="73"/>
                  </a:lnTo>
                  <a:lnTo>
                    <a:pt x="253" y="78"/>
                  </a:lnTo>
                  <a:lnTo>
                    <a:pt x="270" y="84"/>
                  </a:lnTo>
                  <a:lnTo>
                    <a:pt x="281" y="88"/>
                  </a:lnTo>
                  <a:lnTo>
                    <a:pt x="295" y="92"/>
                  </a:lnTo>
                  <a:lnTo>
                    <a:pt x="306" y="95"/>
                  </a:lnTo>
                  <a:lnTo>
                    <a:pt x="319" y="99"/>
                  </a:lnTo>
                  <a:lnTo>
                    <a:pt x="331" y="103"/>
                  </a:lnTo>
                  <a:lnTo>
                    <a:pt x="342" y="107"/>
                  </a:lnTo>
                  <a:lnTo>
                    <a:pt x="354" y="111"/>
                  </a:lnTo>
                  <a:lnTo>
                    <a:pt x="365" y="114"/>
                  </a:lnTo>
                  <a:lnTo>
                    <a:pt x="376" y="118"/>
                  </a:lnTo>
                  <a:lnTo>
                    <a:pt x="388" y="122"/>
                  </a:lnTo>
                  <a:lnTo>
                    <a:pt x="399" y="126"/>
                  </a:lnTo>
                  <a:lnTo>
                    <a:pt x="413" y="130"/>
                  </a:lnTo>
                  <a:lnTo>
                    <a:pt x="424" y="133"/>
                  </a:lnTo>
                  <a:lnTo>
                    <a:pt x="437" y="137"/>
                  </a:lnTo>
                  <a:lnTo>
                    <a:pt x="451" y="141"/>
                  </a:lnTo>
                  <a:lnTo>
                    <a:pt x="466" y="145"/>
                  </a:lnTo>
                  <a:lnTo>
                    <a:pt x="475" y="147"/>
                  </a:lnTo>
                  <a:lnTo>
                    <a:pt x="485" y="149"/>
                  </a:lnTo>
                  <a:lnTo>
                    <a:pt x="494" y="150"/>
                  </a:lnTo>
                  <a:lnTo>
                    <a:pt x="504" y="152"/>
                  </a:lnTo>
                  <a:lnTo>
                    <a:pt x="513" y="152"/>
                  </a:lnTo>
                  <a:lnTo>
                    <a:pt x="521" y="154"/>
                  </a:lnTo>
                  <a:lnTo>
                    <a:pt x="530" y="156"/>
                  </a:lnTo>
                  <a:lnTo>
                    <a:pt x="538" y="158"/>
                  </a:lnTo>
                  <a:lnTo>
                    <a:pt x="546" y="160"/>
                  </a:lnTo>
                  <a:lnTo>
                    <a:pt x="553" y="162"/>
                  </a:lnTo>
                  <a:lnTo>
                    <a:pt x="561" y="166"/>
                  </a:lnTo>
                  <a:lnTo>
                    <a:pt x="568" y="170"/>
                  </a:lnTo>
                  <a:lnTo>
                    <a:pt x="576" y="175"/>
                  </a:lnTo>
                  <a:lnTo>
                    <a:pt x="584" y="179"/>
                  </a:lnTo>
                  <a:lnTo>
                    <a:pt x="593" y="187"/>
                  </a:lnTo>
                  <a:lnTo>
                    <a:pt x="603" y="194"/>
                  </a:lnTo>
                  <a:lnTo>
                    <a:pt x="578" y="192"/>
                  </a:lnTo>
                  <a:lnTo>
                    <a:pt x="559" y="189"/>
                  </a:lnTo>
                  <a:lnTo>
                    <a:pt x="538" y="185"/>
                  </a:lnTo>
                  <a:lnTo>
                    <a:pt x="517" y="181"/>
                  </a:lnTo>
                  <a:lnTo>
                    <a:pt x="498" y="177"/>
                  </a:lnTo>
                  <a:lnTo>
                    <a:pt x="479" y="173"/>
                  </a:lnTo>
                  <a:lnTo>
                    <a:pt x="458" y="170"/>
                  </a:lnTo>
                  <a:lnTo>
                    <a:pt x="441" y="164"/>
                  </a:lnTo>
                  <a:lnTo>
                    <a:pt x="422" y="158"/>
                  </a:lnTo>
                  <a:lnTo>
                    <a:pt x="403" y="152"/>
                  </a:lnTo>
                  <a:lnTo>
                    <a:pt x="386" y="147"/>
                  </a:lnTo>
                  <a:lnTo>
                    <a:pt x="367" y="141"/>
                  </a:lnTo>
                  <a:lnTo>
                    <a:pt x="346" y="133"/>
                  </a:lnTo>
                  <a:lnTo>
                    <a:pt x="329" y="126"/>
                  </a:lnTo>
                  <a:lnTo>
                    <a:pt x="308" y="116"/>
                  </a:lnTo>
                  <a:lnTo>
                    <a:pt x="289" y="109"/>
                  </a:lnTo>
                  <a:lnTo>
                    <a:pt x="272" y="101"/>
                  </a:lnTo>
                  <a:lnTo>
                    <a:pt x="255" y="95"/>
                  </a:lnTo>
                  <a:lnTo>
                    <a:pt x="238" y="90"/>
                  </a:lnTo>
                  <a:lnTo>
                    <a:pt x="221" y="84"/>
                  </a:lnTo>
                  <a:lnTo>
                    <a:pt x="203" y="80"/>
                  </a:lnTo>
                  <a:lnTo>
                    <a:pt x="186" y="74"/>
                  </a:lnTo>
                  <a:lnTo>
                    <a:pt x="169" y="69"/>
                  </a:lnTo>
                  <a:lnTo>
                    <a:pt x="154" y="65"/>
                  </a:lnTo>
                  <a:lnTo>
                    <a:pt x="135" y="59"/>
                  </a:lnTo>
                  <a:lnTo>
                    <a:pt x="118" y="55"/>
                  </a:lnTo>
                  <a:lnTo>
                    <a:pt x="101" y="50"/>
                  </a:lnTo>
                  <a:lnTo>
                    <a:pt x="84" y="46"/>
                  </a:lnTo>
                  <a:lnTo>
                    <a:pt x="67" y="40"/>
                  </a:lnTo>
                  <a:lnTo>
                    <a:pt x="51" y="35"/>
                  </a:lnTo>
                  <a:lnTo>
                    <a:pt x="34" y="27"/>
                  </a:lnTo>
                  <a:lnTo>
                    <a:pt x="17" y="21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76" name="Freeform 36"/>
            <p:cNvSpPr>
              <a:spLocks/>
            </p:cNvSpPr>
            <p:nvPr/>
          </p:nvSpPr>
          <p:spPr bwMode="auto">
            <a:xfrm>
              <a:off x="7695778" y="2583706"/>
              <a:ext cx="153988" cy="15240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31" y="32"/>
                </a:cxn>
                <a:cxn ang="0">
                  <a:pos x="31" y="60"/>
                </a:cxn>
                <a:cxn ang="0">
                  <a:pos x="19" y="93"/>
                </a:cxn>
                <a:cxn ang="0">
                  <a:pos x="0" y="133"/>
                </a:cxn>
                <a:cxn ang="0">
                  <a:pos x="10" y="161"/>
                </a:cxn>
                <a:cxn ang="0">
                  <a:pos x="58" y="169"/>
                </a:cxn>
                <a:cxn ang="0">
                  <a:pos x="82" y="192"/>
                </a:cxn>
                <a:cxn ang="0">
                  <a:pos x="120" y="186"/>
                </a:cxn>
                <a:cxn ang="0">
                  <a:pos x="147" y="171"/>
                </a:cxn>
                <a:cxn ang="0">
                  <a:pos x="164" y="114"/>
                </a:cxn>
                <a:cxn ang="0">
                  <a:pos x="194" y="70"/>
                </a:cxn>
                <a:cxn ang="0">
                  <a:pos x="191" y="24"/>
                </a:cxn>
                <a:cxn ang="0">
                  <a:pos x="132" y="15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194" h="192">
                  <a:moveTo>
                    <a:pt x="67" y="0"/>
                  </a:moveTo>
                  <a:lnTo>
                    <a:pt x="31" y="32"/>
                  </a:lnTo>
                  <a:lnTo>
                    <a:pt x="31" y="60"/>
                  </a:lnTo>
                  <a:lnTo>
                    <a:pt x="19" y="93"/>
                  </a:lnTo>
                  <a:lnTo>
                    <a:pt x="0" y="133"/>
                  </a:lnTo>
                  <a:lnTo>
                    <a:pt x="10" y="161"/>
                  </a:lnTo>
                  <a:lnTo>
                    <a:pt x="58" y="169"/>
                  </a:lnTo>
                  <a:lnTo>
                    <a:pt x="82" y="192"/>
                  </a:lnTo>
                  <a:lnTo>
                    <a:pt x="120" y="186"/>
                  </a:lnTo>
                  <a:lnTo>
                    <a:pt x="147" y="171"/>
                  </a:lnTo>
                  <a:lnTo>
                    <a:pt x="164" y="114"/>
                  </a:lnTo>
                  <a:lnTo>
                    <a:pt x="194" y="70"/>
                  </a:lnTo>
                  <a:lnTo>
                    <a:pt x="191" y="24"/>
                  </a:lnTo>
                  <a:lnTo>
                    <a:pt x="132" y="15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77" name="Freeform 37"/>
            <p:cNvSpPr>
              <a:spLocks/>
            </p:cNvSpPr>
            <p:nvPr/>
          </p:nvSpPr>
          <p:spPr bwMode="auto">
            <a:xfrm>
              <a:off x="7708478" y="2597993"/>
              <a:ext cx="88900" cy="127000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61" y="7"/>
                </a:cxn>
                <a:cxn ang="0">
                  <a:pos x="66" y="17"/>
                </a:cxn>
                <a:cxn ang="0">
                  <a:pos x="66" y="28"/>
                </a:cxn>
                <a:cxn ang="0">
                  <a:pos x="62" y="40"/>
                </a:cxn>
                <a:cxn ang="0">
                  <a:pos x="55" y="51"/>
                </a:cxn>
                <a:cxn ang="0">
                  <a:pos x="45" y="60"/>
                </a:cxn>
                <a:cxn ang="0">
                  <a:pos x="34" y="64"/>
                </a:cxn>
                <a:cxn ang="0">
                  <a:pos x="38" y="66"/>
                </a:cxn>
                <a:cxn ang="0">
                  <a:pos x="47" y="72"/>
                </a:cxn>
                <a:cxn ang="0">
                  <a:pos x="49" y="79"/>
                </a:cxn>
                <a:cxn ang="0">
                  <a:pos x="47" y="89"/>
                </a:cxn>
                <a:cxn ang="0">
                  <a:pos x="38" y="104"/>
                </a:cxn>
                <a:cxn ang="0">
                  <a:pos x="24" y="112"/>
                </a:cxn>
                <a:cxn ang="0">
                  <a:pos x="15" y="116"/>
                </a:cxn>
                <a:cxn ang="0">
                  <a:pos x="17" y="118"/>
                </a:cxn>
                <a:cxn ang="0">
                  <a:pos x="28" y="121"/>
                </a:cxn>
                <a:cxn ang="0">
                  <a:pos x="42" y="125"/>
                </a:cxn>
                <a:cxn ang="0">
                  <a:pos x="55" y="129"/>
                </a:cxn>
                <a:cxn ang="0">
                  <a:pos x="66" y="133"/>
                </a:cxn>
                <a:cxn ang="0">
                  <a:pos x="80" y="137"/>
                </a:cxn>
                <a:cxn ang="0">
                  <a:pos x="91" y="144"/>
                </a:cxn>
                <a:cxn ang="0">
                  <a:pos x="104" y="152"/>
                </a:cxn>
                <a:cxn ang="0">
                  <a:pos x="104" y="157"/>
                </a:cxn>
                <a:cxn ang="0">
                  <a:pos x="89" y="157"/>
                </a:cxn>
                <a:cxn ang="0">
                  <a:pos x="76" y="156"/>
                </a:cxn>
                <a:cxn ang="0">
                  <a:pos x="62" y="152"/>
                </a:cxn>
                <a:cxn ang="0">
                  <a:pos x="47" y="146"/>
                </a:cxn>
                <a:cxn ang="0">
                  <a:pos x="34" y="140"/>
                </a:cxn>
                <a:cxn ang="0">
                  <a:pos x="21" y="137"/>
                </a:cxn>
                <a:cxn ang="0">
                  <a:pos x="7" y="133"/>
                </a:cxn>
                <a:cxn ang="0">
                  <a:pos x="0" y="129"/>
                </a:cxn>
                <a:cxn ang="0">
                  <a:pos x="2" y="119"/>
                </a:cxn>
                <a:cxn ang="0">
                  <a:pos x="7" y="108"/>
                </a:cxn>
                <a:cxn ang="0">
                  <a:pos x="11" y="99"/>
                </a:cxn>
                <a:cxn ang="0">
                  <a:pos x="13" y="91"/>
                </a:cxn>
                <a:cxn ang="0">
                  <a:pos x="17" y="79"/>
                </a:cxn>
                <a:cxn ang="0">
                  <a:pos x="17" y="72"/>
                </a:cxn>
                <a:cxn ang="0">
                  <a:pos x="5" y="60"/>
                </a:cxn>
                <a:cxn ang="0">
                  <a:pos x="11" y="51"/>
                </a:cxn>
                <a:cxn ang="0">
                  <a:pos x="21" y="38"/>
                </a:cxn>
                <a:cxn ang="0">
                  <a:pos x="28" y="22"/>
                </a:cxn>
                <a:cxn ang="0">
                  <a:pos x="36" y="7"/>
                </a:cxn>
                <a:cxn ang="0">
                  <a:pos x="43" y="0"/>
                </a:cxn>
              </a:cxnLst>
              <a:rect l="0" t="0" r="r" b="b"/>
              <a:pathLst>
                <a:path w="112" h="159">
                  <a:moveTo>
                    <a:pt x="43" y="0"/>
                  </a:moveTo>
                  <a:lnTo>
                    <a:pt x="51" y="2"/>
                  </a:lnTo>
                  <a:lnTo>
                    <a:pt x="57" y="3"/>
                  </a:lnTo>
                  <a:lnTo>
                    <a:pt x="61" y="7"/>
                  </a:lnTo>
                  <a:lnTo>
                    <a:pt x="64" y="13"/>
                  </a:lnTo>
                  <a:lnTo>
                    <a:pt x="66" y="17"/>
                  </a:lnTo>
                  <a:lnTo>
                    <a:pt x="66" y="22"/>
                  </a:lnTo>
                  <a:lnTo>
                    <a:pt x="66" y="28"/>
                  </a:lnTo>
                  <a:lnTo>
                    <a:pt x="64" y="36"/>
                  </a:lnTo>
                  <a:lnTo>
                    <a:pt x="62" y="40"/>
                  </a:lnTo>
                  <a:lnTo>
                    <a:pt x="59" y="47"/>
                  </a:lnTo>
                  <a:lnTo>
                    <a:pt x="55" y="51"/>
                  </a:lnTo>
                  <a:lnTo>
                    <a:pt x="49" y="57"/>
                  </a:lnTo>
                  <a:lnTo>
                    <a:pt x="45" y="60"/>
                  </a:lnTo>
                  <a:lnTo>
                    <a:pt x="40" y="64"/>
                  </a:lnTo>
                  <a:lnTo>
                    <a:pt x="34" y="64"/>
                  </a:lnTo>
                  <a:lnTo>
                    <a:pt x="30" y="66"/>
                  </a:lnTo>
                  <a:lnTo>
                    <a:pt x="38" y="66"/>
                  </a:lnTo>
                  <a:lnTo>
                    <a:pt x="43" y="70"/>
                  </a:lnTo>
                  <a:lnTo>
                    <a:pt x="47" y="72"/>
                  </a:lnTo>
                  <a:lnTo>
                    <a:pt x="49" y="76"/>
                  </a:lnTo>
                  <a:lnTo>
                    <a:pt x="49" y="79"/>
                  </a:lnTo>
                  <a:lnTo>
                    <a:pt x="49" y="85"/>
                  </a:lnTo>
                  <a:lnTo>
                    <a:pt x="47" y="89"/>
                  </a:lnTo>
                  <a:lnTo>
                    <a:pt x="45" y="95"/>
                  </a:lnTo>
                  <a:lnTo>
                    <a:pt x="38" y="104"/>
                  </a:lnTo>
                  <a:lnTo>
                    <a:pt x="28" y="110"/>
                  </a:lnTo>
                  <a:lnTo>
                    <a:pt x="24" y="112"/>
                  </a:lnTo>
                  <a:lnTo>
                    <a:pt x="19" y="114"/>
                  </a:lnTo>
                  <a:lnTo>
                    <a:pt x="15" y="116"/>
                  </a:lnTo>
                  <a:lnTo>
                    <a:pt x="11" y="116"/>
                  </a:lnTo>
                  <a:lnTo>
                    <a:pt x="17" y="118"/>
                  </a:lnTo>
                  <a:lnTo>
                    <a:pt x="24" y="119"/>
                  </a:lnTo>
                  <a:lnTo>
                    <a:pt x="28" y="121"/>
                  </a:lnTo>
                  <a:lnTo>
                    <a:pt x="36" y="123"/>
                  </a:lnTo>
                  <a:lnTo>
                    <a:pt x="42" y="125"/>
                  </a:lnTo>
                  <a:lnTo>
                    <a:pt x="47" y="127"/>
                  </a:lnTo>
                  <a:lnTo>
                    <a:pt x="55" y="129"/>
                  </a:lnTo>
                  <a:lnTo>
                    <a:pt x="61" y="131"/>
                  </a:lnTo>
                  <a:lnTo>
                    <a:pt x="66" y="133"/>
                  </a:lnTo>
                  <a:lnTo>
                    <a:pt x="72" y="135"/>
                  </a:lnTo>
                  <a:lnTo>
                    <a:pt x="80" y="137"/>
                  </a:lnTo>
                  <a:lnTo>
                    <a:pt x="85" y="140"/>
                  </a:lnTo>
                  <a:lnTo>
                    <a:pt x="91" y="144"/>
                  </a:lnTo>
                  <a:lnTo>
                    <a:pt x="99" y="146"/>
                  </a:lnTo>
                  <a:lnTo>
                    <a:pt x="104" y="152"/>
                  </a:lnTo>
                  <a:lnTo>
                    <a:pt x="112" y="156"/>
                  </a:lnTo>
                  <a:lnTo>
                    <a:pt x="104" y="157"/>
                  </a:lnTo>
                  <a:lnTo>
                    <a:pt x="97" y="159"/>
                  </a:lnTo>
                  <a:lnTo>
                    <a:pt x="89" y="157"/>
                  </a:lnTo>
                  <a:lnTo>
                    <a:pt x="83" y="157"/>
                  </a:lnTo>
                  <a:lnTo>
                    <a:pt x="76" y="156"/>
                  </a:lnTo>
                  <a:lnTo>
                    <a:pt x="70" y="154"/>
                  </a:lnTo>
                  <a:lnTo>
                    <a:pt x="62" y="152"/>
                  </a:lnTo>
                  <a:lnTo>
                    <a:pt x="57" y="150"/>
                  </a:lnTo>
                  <a:lnTo>
                    <a:pt x="47" y="146"/>
                  </a:lnTo>
                  <a:lnTo>
                    <a:pt x="42" y="144"/>
                  </a:lnTo>
                  <a:lnTo>
                    <a:pt x="34" y="140"/>
                  </a:lnTo>
                  <a:lnTo>
                    <a:pt x="28" y="138"/>
                  </a:lnTo>
                  <a:lnTo>
                    <a:pt x="21" y="137"/>
                  </a:lnTo>
                  <a:lnTo>
                    <a:pt x="13" y="135"/>
                  </a:lnTo>
                  <a:lnTo>
                    <a:pt x="7" y="133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2" y="119"/>
                  </a:lnTo>
                  <a:lnTo>
                    <a:pt x="3" y="114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11" y="99"/>
                  </a:lnTo>
                  <a:lnTo>
                    <a:pt x="15" y="97"/>
                  </a:lnTo>
                  <a:lnTo>
                    <a:pt x="13" y="91"/>
                  </a:lnTo>
                  <a:lnTo>
                    <a:pt x="15" y="85"/>
                  </a:lnTo>
                  <a:lnTo>
                    <a:pt x="17" y="79"/>
                  </a:lnTo>
                  <a:lnTo>
                    <a:pt x="23" y="76"/>
                  </a:lnTo>
                  <a:lnTo>
                    <a:pt x="17" y="72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3" y="57"/>
                  </a:lnTo>
                  <a:lnTo>
                    <a:pt x="11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4" y="30"/>
                  </a:lnTo>
                  <a:lnTo>
                    <a:pt x="28" y="22"/>
                  </a:lnTo>
                  <a:lnTo>
                    <a:pt x="32" y="15"/>
                  </a:lnTo>
                  <a:lnTo>
                    <a:pt x="36" y="7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78" name="Freeform 38"/>
            <p:cNvSpPr>
              <a:spLocks/>
            </p:cNvSpPr>
            <p:nvPr/>
          </p:nvSpPr>
          <p:spPr bwMode="auto">
            <a:xfrm>
              <a:off x="7168728" y="2659906"/>
              <a:ext cx="84138" cy="619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5"/>
                </a:cxn>
                <a:cxn ang="0">
                  <a:pos x="40" y="11"/>
                </a:cxn>
                <a:cxn ang="0">
                  <a:pos x="44" y="17"/>
                </a:cxn>
                <a:cxn ang="0">
                  <a:pos x="48" y="24"/>
                </a:cxn>
                <a:cxn ang="0">
                  <a:pos x="49" y="30"/>
                </a:cxn>
                <a:cxn ang="0">
                  <a:pos x="49" y="38"/>
                </a:cxn>
                <a:cxn ang="0">
                  <a:pos x="53" y="34"/>
                </a:cxn>
                <a:cxn ang="0">
                  <a:pos x="59" y="32"/>
                </a:cxn>
                <a:cxn ang="0">
                  <a:pos x="65" y="32"/>
                </a:cxn>
                <a:cxn ang="0">
                  <a:pos x="70" y="34"/>
                </a:cxn>
                <a:cxn ang="0">
                  <a:pos x="76" y="36"/>
                </a:cxn>
                <a:cxn ang="0">
                  <a:pos x="82" y="40"/>
                </a:cxn>
                <a:cxn ang="0">
                  <a:pos x="87" y="43"/>
                </a:cxn>
                <a:cxn ang="0">
                  <a:pos x="93" y="49"/>
                </a:cxn>
                <a:cxn ang="0">
                  <a:pos x="97" y="53"/>
                </a:cxn>
                <a:cxn ang="0">
                  <a:pos x="101" y="59"/>
                </a:cxn>
                <a:cxn ang="0">
                  <a:pos x="103" y="62"/>
                </a:cxn>
                <a:cxn ang="0">
                  <a:pos x="105" y="66"/>
                </a:cxn>
                <a:cxn ang="0">
                  <a:pos x="103" y="70"/>
                </a:cxn>
                <a:cxn ang="0">
                  <a:pos x="99" y="74"/>
                </a:cxn>
                <a:cxn ang="0">
                  <a:pos x="95" y="76"/>
                </a:cxn>
                <a:cxn ang="0">
                  <a:pos x="87" y="78"/>
                </a:cxn>
                <a:cxn ang="0">
                  <a:pos x="86" y="72"/>
                </a:cxn>
                <a:cxn ang="0">
                  <a:pos x="84" y="66"/>
                </a:cxn>
                <a:cxn ang="0">
                  <a:pos x="80" y="62"/>
                </a:cxn>
                <a:cxn ang="0">
                  <a:pos x="74" y="59"/>
                </a:cxn>
                <a:cxn ang="0">
                  <a:pos x="68" y="57"/>
                </a:cxn>
                <a:cxn ang="0">
                  <a:pos x="63" y="55"/>
                </a:cxn>
                <a:cxn ang="0">
                  <a:pos x="57" y="53"/>
                </a:cxn>
                <a:cxn ang="0">
                  <a:pos x="51" y="51"/>
                </a:cxn>
                <a:cxn ang="0">
                  <a:pos x="46" y="49"/>
                </a:cxn>
                <a:cxn ang="0">
                  <a:pos x="40" y="47"/>
                </a:cxn>
                <a:cxn ang="0">
                  <a:pos x="34" y="43"/>
                </a:cxn>
                <a:cxn ang="0">
                  <a:pos x="30" y="41"/>
                </a:cxn>
                <a:cxn ang="0">
                  <a:pos x="27" y="36"/>
                </a:cxn>
                <a:cxn ang="0">
                  <a:pos x="25" y="30"/>
                </a:cxn>
                <a:cxn ang="0">
                  <a:pos x="25" y="22"/>
                </a:cxn>
                <a:cxn ang="0">
                  <a:pos x="27" y="15"/>
                </a:cxn>
                <a:cxn ang="0">
                  <a:pos x="21" y="19"/>
                </a:cxn>
                <a:cxn ang="0">
                  <a:pos x="13" y="22"/>
                </a:cxn>
                <a:cxn ang="0">
                  <a:pos x="4" y="2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5" y="3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05" h="78">
                  <a:moveTo>
                    <a:pt x="21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40" y="11"/>
                  </a:lnTo>
                  <a:lnTo>
                    <a:pt x="44" y="17"/>
                  </a:lnTo>
                  <a:lnTo>
                    <a:pt x="48" y="24"/>
                  </a:lnTo>
                  <a:lnTo>
                    <a:pt x="49" y="30"/>
                  </a:lnTo>
                  <a:lnTo>
                    <a:pt x="49" y="38"/>
                  </a:lnTo>
                  <a:lnTo>
                    <a:pt x="53" y="34"/>
                  </a:lnTo>
                  <a:lnTo>
                    <a:pt x="59" y="32"/>
                  </a:lnTo>
                  <a:lnTo>
                    <a:pt x="65" y="32"/>
                  </a:lnTo>
                  <a:lnTo>
                    <a:pt x="70" y="34"/>
                  </a:lnTo>
                  <a:lnTo>
                    <a:pt x="76" y="36"/>
                  </a:lnTo>
                  <a:lnTo>
                    <a:pt x="82" y="40"/>
                  </a:lnTo>
                  <a:lnTo>
                    <a:pt x="87" y="43"/>
                  </a:lnTo>
                  <a:lnTo>
                    <a:pt x="93" y="49"/>
                  </a:lnTo>
                  <a:lnTo>
                    <a:pt x="97" y="53"/>
                  </a:lnTo>
                  <a:lnTo>
                    <a:pt x="101" y="59"/>
                  </a:lnTo>
                  <a:lnTo>
                    <a:pt x="103" y="62"/>
                  </a:lnTo>
                  <a:lnTo>
                    <a:pt x="105" y="66"/>
                  </a:lnTo>
                  <a:lnTo>
                    <a:pt x="103" y="70"/>
                  </a:lnTo>
                  <a:lnTo>
                    <a:pt x="99" y="74"/>
                  </a:lnTo>
                  <a:lnTo>
                    <a:pt x="95" y="76"/>
                  </a:lnTo>
                  <a:lnTo>
                    <a:pt x="87" y="78"/>
                  </a:lnTo>
                  <a:lnTo>
                    <a:pt x="86" y="72"/>
                  </a:lnTo>
                  <a:lnTo>
                    <a:pt x="84" y="66"/>
                  </a:lnTo>
                  <a:lnTo>
                    <a:pt x="80" y="62"/>
                  </a:lnTo>
                  <a:lnTo>
                    <a:pt x="74" y="59"/>
                  </a:lnTo>
                  <a:lnTo>
                    <a:pt x="68" y="57"/>
                  </a:lnTo>
                  <a:lnTo>
                    <a:pt x="63" y="55"/>
                  </a:lnTo>
                  <a:lnTo>
                    <a:pt x="57" y="53"/>
                  </a:lnTo>
                  <a:lnTo>
                    <a:pt x="51" y="51"/>
                  </a:lnTo>
                  <a:lnTo>
                    <a:pt x="46" y="49"/>
                  </a:lnTo>
                  <a:lnTo>
                    <a:pt x="40" y="47"/>
                  </a:lnTo>
                  <a:lnTo>
                    <a:pt x="34" y="43"/>
                  </a:lnTo>
                  <a:lnTo>
                    <a:pt x="30" y="41"/>
                  </a:lnTo>
                  <a:lnTo>
                    <a:pt x="27" y="36"/>
                  </a:lnTo>
                  <a:lnTo>
                    <a:pt x="25" y="30"/>
                  </a:lnTo>
                  <a:lnTo>
                    <a:pt x="25" y="22"/>
                  </a:lnTo>
                  <a:lnTo>
                    <a:pt x="27" y="15"/>
                  </a:lnTo>
                  <a:lnTo>
                    <a:pt x="21" y="19"/>
                  </a:lnTo>
                  <a:lnTo>
                    <a:pt x="13" y="22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8" y="13"/>
                  </a:lnTo>
                  <a:lnTo>
                    <a:pt x="11" y="9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79" name="Freeform 39"/>
            <p:cNvSpPr>
              <a:spLocks/>
            </p:cNvSpPr>
            <p:nvPr/>
          </p:nvSpPr>
          <p:spPr bwMode="auto">
            <a:xfrm>
              <a:off x="7340178" y="2707531"/>
              <a:ext cx="90488" cy="5238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8"/>
                </a:cxn>
                <a:cxn ang="0">
                  <a:pos x="38" y="25"/>
                </a:cxn>
                <a:cxn ang="0">
                  <a:pos x="40" y="31"/>
                </a:cxn>
                <a:cxn ang="0">
                  <a:pos x="42" y="33"/>
                </a:cxn>
                <a:cxn ang="0">
                  <a:pos x="45" y="33"/>
                </a:cxn>
                <a:cxn ang="0">
                  <a:pos x="49" y="31"/>
                </a:cxn>
                <a:cxn ang="0">
                  <a:pos x="53" y="27"/>
                </a:cxn>
                <a:cxn ang="0">
                  <a:pos x="59" y="23"/>
                </a:cxn>
                <a:cxn ang="0">
                  <a:pos x="64" y="18"/>
                </a:cxn>
                <a:cxn ang="0">
                  <a:pos x="70" y="16"/>
                </a:cxn>
                <a:cxn ang="0">
                  <a:pos x="74" y="14"/>
                </a:cxn>
                <a:cxn ang="0">
                  <a:pos x="82" y="14"/>
                </a:cxn>
                <a:cxn ang="0">
                  <a:pos x="89" y="18"/>
                </a:cxn>
                <a:cxn ang="0">
                  <a:pos x="97" y="25"/>
                </a:cxn>
                <a:cxn ang="0">
                  <a:pos x="101" y="29"/>
                </a:cxn>
                <a:cxn ang="0">
                  <a:pos x="104" y="35"/>
                </a:cxn>
                <a:cxn ang="0">
                  <a:pos x="106" y="40"/>
                </a:cxn>
                <a:cxn ang="0">
                  <a:pos x="108" y="46"/>
                </a:cxn>
                <a:cxn ang="0">
                  <a:pos x="110" y="50"/>
                </a:cxn>
                <a:cxn ang="0">
                  <a:pos x="112" y="56"/>
                </a:cxn>
                <a:cxn ang="0">
                  <a:pos x="112" y="59"/>
                </a:cxn>
                <a:cxn ang="0">
                  <a:pos x="114" y="65"/>
                </a:cxn>
                <a:cxn ang="0">
                  <a:pos x="104" y="67"/>
                </a:cxn>
                <a:cxn ang="0">
                  <a:pos x="97" y="67"/>
                </a:cxn>
                <a:cxn ang="0">
                  <a:pos x="89" y="65"/>
                </a:cxn>
                <a:cxn ang="0">
                  <a:pos x="83" y="59"/>
                </a:cxn>
                <a:cxn ang="0">
                  <a:pos x="80" y="52"/>
                </a:cxn>
                <a:cxn ang="0">
                  <a:pos x="76" y="44"/>
                </a:cxn>
                <a:cxn ang="0">
                  <a:pos x="76" y="37"/>
                </a:cxn>
                <a:cxn ang="0">
                  <a:pos x="80" y="29"/>
                </a:cxn>
                <a:cxn ang="0">
                  <a:pos x="74" y="27"/>
                </a:cxn>
                <a:cxn ang="0">
                  <a:pos x="70" y="29"/>
                </a:cxn>
                <a:cxn ang="0">
                  <a:pos x="66" y="31"/>
                </a:cxn>
                <a:cxn ang="0">
                  <a:pos x="63" y="33"/>
                </a:cxn>
                <a:cxn ang="0">
                  <a:pos x="55" y="38"/>
                </a:cxn>
                <a:cxn ang="0">
                  <a:pos x="49" y="46"/>
                </a:cxn>
                <a:cxn ang="0">
                  <a:pos x="42" y="50"/>
                </a:cxn>
                <a:cxn ang="0">
                  <a:pos x="36" y="56"/>
                </a:cxn>
                <a:cxn ang="0">
                  <a:pos x="26" y="56"/>
                </a:cxn>
                <a:cxn ang="0">
                  <a:pos x="19" y="54"/>
                </a:cxn>
                <a:cxn ang="0">
                  <a:pos x="17" y="46"/>
                </a:cxn>
                <a:cxn ang="0">
                  <a:pos x="11" y="38"/>
                </a:cxn>
                <a:cxn ang="0">
                  <a:pos x="4" y="31"/>
                </a:cxn>
                <a:cxn ang="0">
                  <a:pos x="0" y="31"/>
                </a:cxn>
                <a:cxn ang="0">
                  <a:pos x="0" y="27"/>
                </a:cxn>
                <a:cxn ang="0">
                  <a:pos x="2" y="23"/>
                </a:cxn>
                <a:cxn ang="0">
                  <a:pos x="6" y="19"/>
                </a:cxn>
                <a:cxn ang="0">
                  <a:pos x="9" y="16"/>
                </a:cxn>
                <a:cxn ang="0">
                  <a:pos x="17" y="6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14" h="67">
                  <a:moveTo>
                    <a:pt x="23" y="0"/>
                  </a:moveTo>
                  <a:lnTo>
                    <a:pt x="28" y="4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8" y="25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9" y="31"/>
                  </a:lnTo>
                  <a:lnTo>
                    <a:pt x="53" y="27"/>
                  </a:lnTo>
                  <a:lnTo>
                    <a:pt x="59" y="23"/>
                  </a:lnTo>
                  <a:lnTo>
                    <a:pt x="64" y="18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82" y="14"/>
                  </a:lnTo>
                  <a:lnTo>
                    <a:pt x="89" y="18"/>
                  </a:lnTo>
                  <a:lnTo>
                    <a:pt x="97" y="25"/>
                  </a:lnTo>
                  <a:lnTo>
                    <a:pt x="101" y="29"/>
                  </a:lnTo>
                  <a:lnTo>
                    <a:pt x="104" y="35"/>
                  </a:lnTo>
                  <a:lnTo>
                    <a:pt x="106" y="40"/>
                  </a:lnTo>
                  <a:lnTo>
                    <a:pt x="108" y="46"/>
                  </a:lnTo>
                  <a:lnTo>
                    <a:pt x="110" y="50"/>
                  </a:lnTo>
                  <a:lnTo>
                    <a:pt x="112" y="56"/>
                  </a:lnTo>
                  <a:lnTo>
                    <a:pt x="112" y="59"/>
                  </a:lnTo>
                  <a:lnTo>
                    <a:pt x="114" y="65"/>
                  </a:lnTo>
                  <a:lnTo>
                    <a:pt x="104" y="67"/>
                  </a:lnTo>
                  <a:lnTo>
                    <a:pt x="97" y="67"/>
                  </a:lnTo>
                  <a:lnTo>
                    <a:pt x="89" y="65"/>
                  </a:lnTo>
                  <a:lnTo>
                    <a:pt x="83" y="59"/>
                  </a:lnTo>
                  <a:lnTo>
                    <a:pt x="80" y="52"/>
                  </a:lnTo>
                  <a:lnTo>
                    <a:pt x="76" y="44"/>
                  </a:lnTo>
                  <a:lnTo>
                    <a:pt x="76" y="37"/>
                  </a:lnTo>
                  <a:lnTo>
                    <a:pt x="80" y="29"/>
                  </a:lnTo>
                  <a:lnTo>
                    <a:pt x="74" y="27"/>
                  </a:lnTo>
                  <a:lnTo>
                    <a:pt x="70" y="29"/>
                  </a:lnTo>
                  <a:lnTo>
                    <a:pt x="66" y="31"/>
                  </a:lnTo>
                  <a:lnTo>
                    <a:pt x="63" y="33"/>
                  </a:lnTo>
                  <a:lnTo>
                    <a:pt x="55" y="38"/>
                  </a:lnTo>
                  <a:lnTo>
                    <a:pt x="49" y="46"/>
                  </a:lnTo>
                  <a:lnTo>
                    <a:pt x="42" y="50"/>
                  </a:lnTo>
                  <a:lnTo>
                    <a:pt x="36" y="56"/>
                  </a:lnTo>
                  <a:lnTo>
                    <a:pt x="26" y="56"/>
                  </a:lnTo>
                  <a:lnTo>
                    <a:pt x="19" y="54"/>
                  </a:lnTo>
                  <a:lnTo>
                    <a:pt x="17" y="46"/>
                  </a:lnTo>
                  <a:lnTo>
                    <a:pt x="11" y="38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9" y="16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80" name="Freeform 40"/>
            <p:cNvSpPr>
              <a:spLocks/>
            </p:cNvSpPr>
            <p:nvPr/>
          </p:nvSpPr>
          <p:spPr bwMode="auto">
            <a:xfrm>
              <a:off x="7475116" y="2732931"/>
              <a:ext cx="30163" cy="444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4"/>
                </a:cxn>
                <a:cxn ang="0">
                  <a:pos x="21" y="7"/>
                </a:cxn>
                <a:cxn ang="0">
                  <a:pos x="21" y="13"/>
                </a:cxn>
                <a:cxn ang="0">
                  <a:pos x="21" y="19"/>
                </a:cxn>
                <a:cxn ang="0">
                  <a:pos x="19" y="23"/>
                </a:cxn>
                <a:cxn ang="0">
                  <a:pos x="17" y="30"/>
                </a:cxn>
                <a:cxn ang="0">
                  <a:pos x="15" y="36"/>
                </a:cxn>
                <a:cxn ang="0">
                  <a:pos x="15" y="42"/>
                </a:cxn>
                <a:cxn ang="0">
                  <a:pos x="21" y="40"/>
                </a:cxn>
                <a:cxn ang="0">
                  <a:pos x="29" y="43"/>
                </a:cxn>
                <a:cxn ang="0">
                  <a:pos x="34" y="45"/>
                </a:cxn>
                <a:cxn ang="0">
                  <a:pos x="38" y="49"/>
                </a:cxn>
                <a:cxn ang="0">
                  <a:pos x="32" y="53"/>
                </a:cxn>
                <a:cxn ang="0">
                  <a:pos x="27" y="55"/>
                </a:cxn>
                <a:cxn ang="0">
                  <a:pos x="23" y="55"/>
                </a:cxn>
                <a:cxn ang="0">
                  <a:pos x="17" y="55"/>
                </a:cxn>
                <a:cxn ang="0">
                  <a:pos x="13" y="53"/>
                </a:cxn>
                <a:cxn ang="0">
                  <a:pos x="10" y="51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8" y="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8" h="55">
                  <a:moveTo>
                    <a:pt x="13" y="0"/>
                  </a:moveTo>
                  <a:lnTo>
                    <a:pt x="17" y="4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7" y="30"/>
                  </a:lnTo>
                  <a:lnTo>
                    <a:pt x="15" y="36"/>
                  </a:lnTo>
                  <a:lnTo>
                    <a:pt x="15" y="42"/>
                  </a:lnTo>
                  <a:lnTo>
                    <a:pt x="21" y="40"/>
                  </a:lnTo>
                  <a:lnTo>
                    <a:pt x="29" y="43"/>
                  </a:lnTo>
                  <a:lnTo>
                    <a:pt x="34" y="45"/>
                  </a:lnTo>
                  <a:lnTo>
                    <a:pt x="38" y="49"/>
                  </a:lnTo>
                  <a:lnTo>
                    <a:pt x="32" y="53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297" name="Freeform 57"/>
            <p:cNvSpPr>
              <a:spLocks/>
            </p:cNvSpPr>
            <p:nvPr/>
          </p:nvSpPr>
          <p:spPr bwMode="auto">
            <a:xfrm>
              <a:off x="7667203" y="2648793"/>
              <a:ext cx="500063" cy="160338"/>
            </a:xfrm>
            <a:custGeom>
              <a:avLst/>
              <a:gdLst/>
              <a:ahLst/>
              <a:cxnLst>
                <a:cxn ang="0">
                  <a:pos x="348" y="23"/>
                </a:cxn>
                <a:cxn ang="0">
                  <a:pos x="388" y="50"/>
                </a:cxn>
                <a:cxn ang="0">
                  <a:pos x="432" y="74"/>
                </a:cxn>
                <a:cxn ang="0">
                  <a:pos x="476" y="95"/>
                </a:cxn>
                <a:cxn ang="0">
                  <a:pos x="521" y="120"/>
                </a:cxn>
                <a:cxn ang="0">
                  <a:pos x="556" y="137"/>
                </a:cxn>
                <a:cxn ang="0">
                  <a:pos x="575" y="141"/>
                </a:cxn>
                <a:cxn ang="0">
                  <a:pos x="588" y="152"/>
                </a:cxn>
                <a:cxn ang="0">
                  <a:pos x="597" y="170"/>
                </a:cxn>
                <a:cxn ang="0">
                  <a:pos x="611" y="185"/>
                </a:cxn>
                <a:cxn ang="0">
                  <a:pos x="630" y="194"/>
                </a:cxn>
                <a:cxn ang="0">
                  <a:pos x="613" y="202"/>
                </a:cxn>
                <a:cxn ang="0">
                  <a:pos x="592" y="190"/>
                </a:cxn>
                <a:cxn ang="0">
                  <a:pos x="576" y="177"/>
                </a:cxn>
                <a:cxn ang="0">
                  <a:pos x="561" y="170"/>
                </a:cxn>
                <a:cxn ang="0">
                  <a:pos x="538" y="166"/>
                </a:cxn>
                <a:cxn ang="0">
                  <a:pos x="506" y="152"/>
                </a:cxn>
                <a:cxn ang="0">
                  <a:pos x="470" y="143"/>
                </a:cxn>
                <a:cxn ang="0">
                  <a:pos x="434" y="133"/>
                </a:cxn>
                <a:cxn ang="0">
                  <a:pos x="402" y="120"/>
                </a:cxn>
                <a:cxn ang="0">
                  <a:pos x="375" y="93"/>
                </a:cxn>
                <a:cxn ang="0">
                  <a:pos x="333" y="86"/>
                </a:cxn>
                <a:cxn ang="0">
                  <a:pos x="293" y="90"/>
                </a:cxn>
                <a:cxn ang="0">
                  <a:pos x="251" y="95"/>
                </a:cxn>
                <a:cxn ang="0">
                  <a:pos x="209" y="99"/>
                </a:cxn>
                <a:cxn ang="0">
                  <a:pos x="166" y="97"/>
                </a:cxn>
                <a:cxn ang="0">
                  <a:pos x="133" y="97"/>
                </a:cxn>
                <a:cxn ang="0">
                  <a:pos x="105" y="105"/>
                </a:cxn>
                <a:cxn ang="0">
                  <a:pos x="76" y="111"/>
                </a:cxn>
                <a:cxn ang="0">
                  <a:pos x="48" y="114"/>
                </a:cxn>
                <a:cxn ang="0">
                  <a:pos x="19" y="122"/>
                </a:cxn>
                <a:cxn ang="0">
                  <a:pos x="6" y="118"/>
                </a:cxn>
                <a:cxn ang="0">
                  <a:pos x="29" y="99"/>
                </a:cxn>
                <a:cxn ang="0">
                  <a:pos x="55" y="88"/>
                </a:cxn>
                <a:cxn ang="0">
                  <a:pos x="84" y="80"/>
                </a:cxn>
                <a:cxn ang="0">
                  <a:pos x="116" y="73"/>
                </a:cxn>
                <a:cxn ang="0">
                  <a:pos x="147" y="67"/>
                </a:cxn>
                <a:cxn ang="0">
                  <a:pos x="181" y="59"/>
                </a:cxn>
                <a:cxn ang="0">
                  <a:pos x="215" y="52"/>
                </a:cxn>
                <a:cxn ang="0">
                  <a:pos x="251" y="42"/>
                </a:cxn>
                <a:cxn ang="0">
                  <a:pos x="284" y="29"/>
                </a:cxn>
                <a:cxn ang="0">
                  <a:pos x="316" y="8"/>
                </a:cxn>
              </a:cxnLst>
              <a:rect l="0" t="0" r="r" b="b"/>
              <a:pathLst>
                <a:path w="630" h="202">
                  <a:moveTo>
                    <a:pt x="325" y="0"/>
                  </a:moveTo>
                  <a:lnTo>
                    <a:pt x="335" y="12"/>
                  </a:lnTo>
                  <a:lnTo>
                    <a:pt x="348" y="23"/>
                  </a:lnTo>
                  <a:lnTo>
                    <a:pt x="362" y="33"/>
                  </a:lnTo>
                  <a:lnTo>
                    <a:pt x="375" y="42"/>
                  </a:lnTo>
                  <a:lnTo>
                    <a:pt x="388" y="50"/>
                  </a:lnTo>
                  <a:lnTo>
                    <a:pt x="402" y="59"/>
                  </a:lnTo>
                  <a:lnTo>
                    <a:pt x="417" y="67"/>
                  </a:lnTo>
                  <a:lnTo>
                    <a:pt x="432" y="74"/>
                  </a:lnTo>
                  <a:lnTo>
                    <a:pt x="447" y="80"/>
                  </a:lnTo>
                  <a:lnTo>
                    <a:pt x="462" y="88"/>
                  </a:lnTo>
                  <a:lnTo>
                    <a:pt x="476" y="95"/>
                  </a:lnTo>
                  <a:lnTo>
                    <a:pt x="491" y="103"/>
                  </a:lnTo>
                  <a:lnTo>
                    <a:pt x="506" y="111"/>
                  </a:lnTo>
                  <a:lnTo>
                    <a:pt x="521" y="120"/>
                  </a:lnTo>
                  <a:lnTo>
                    <a:pt x="535" y="130"/>
                  </a:lnTo>
                  <a:lnTo>
                    <a:pt x="550" y="139"/>
                  </a:lnTo>
                  <a:lnTo>
                    <a:pt x="556" y="137"/>
                  </a:lnTo>
                  <a:lnTo>
                    <a:pt x="563" y="137"/>
                  </a:lnTo>
                  <a:lnTo>
                    <a:pt x="569" y="139"/>
                  </a:lnTo>
                  <a:lnTo>
                    <a:pt x="575" y="141"/>
                  </a:lnTo>
                  <a:lnTo>
                    <a:pt x="578" y="143"/>
                  </a:lnTo>
                  <a:lnTo>
                    <a:pt x="582" y="149"/>
                  </a:lnTo>
                  <a:lnTo>
                    <a:pt x="588" y="152"/>
                  </a:lnTo>
                  <a:lnTo>
                    <a:pt x="592" y="158"/>
                  </a:lnTo>
                  <a:lnTo>
                    <a:pt x="595" y="164"/>
                  </a:lnTo>
                  <a:lnTo>
                    <a:pt x="597" y="170"/>
                  </a:lnTo>
                  <a:lnTo>
                    <a:pt x="601" y="173"/>
                  </a:lnTo>
                  <a:lnTo>
                    <a:pt x="607" y="179"/>
                  </a:lnTo>
                  <a:lnTo>
                    <a:pt x="611" y="185"/>
                  </a:lnTo>
                  <a:lnTo>
                    <a:pt x="616" y="189"/>
                  </a:lnTo>
                  <a:lnTo>
                    <a:pt x="622" y="192"/>
                  </a:lnTo>
                  <a:lnTo>
                    <a:pt x="630" y="194"/>
                  </a:lnTo>
                  <a:lnTo>
                    <a:pt x="624" y="198"/>
                  </a:lnTo>
                  <a:lnTo>
                    <a:pt x="618" y="202"/>
                  </a:lnTo>
                  <a:lnTo>
                    <a:pt x="613" y="202"/>
                  </a:lnTo>
                  <a:lnTo>
                    <a:pt x="609" y="202"/>
                  </a:lnTo>
                  <a:lnTo>
                    <a:pt x="599" y="196"/>
                  </a:lnTo>
                  <a:lnTo>
                    <a:pt x="592" y="190"/>
                  </a:lnTo>
                  <a:lnTo>
                    <a:pt x="586" y="185"/>
                  </a:lnTo>
                  <a:lnTo>
                    <a:pt x="582" y="181"/>
                  </a:lnTo>
                  <a:lnTo>
                    <a:pt x="576" y="177"/>
                  </a:lnTo>
                  <a:lnTo>
                    <a:pt x="573" y="175"/>
                  </a:lnTo>
                  <a:lnTo>
                    <a:pt x="567" y="171"/>
                  </a:lnTo>
                  <a:lnTo>
                    <a:pt x="561" y="170"/>
                  </a:lnTo>
                  <a:lnTo>
                    <a:pt x="556" y="170"/>
                  </a:lnTo>
                  <a:lnTo>
                    <a:pt x="552" y="171"/>
                  </a:lnTo>
                  <a:lnTo>
                    <a:pt x="538" y="166"/>
                  </a:lnTo>
                  <a:lnTo>
                    <a:pt x="529" y="160"/>
                  </a:lnTo>
                  <a:lnTo>
                    <a:pt x="516" y="154"/>
                  </a:lnTo>
                  <a:lnTo>
                    <a:pt x="506" y="152"/>
                  </a:lnTo>
                  <a:lnTo>
                    <a:pt x="493" y="149"/>
                  </a:lnTo>
                  <a:lnTo>
                    <a:pt x="481" y="147"/>
                  </a:lnTo>
                  <a:lnTo>
                    <a:pt x="470" y="143"/>
                  </a:lnTo>
                  <a:lnTo>
                    <a:pt x="459" y="141"/>
                  </a:lnTo>
                  <a:lnTo>
                    <a:pt x="445" y="137"/>
                  </a:lnTo>
                  <a:lnTo>
                    <a:pt x="434" y="133"/>
                  </a:lnTo>
                  <a:lnTo>
                    <a:pt x="422" y="130"/>
                  </a:lnTo>
                  <a:lnTo>
                    <a:pt x="413" y="126"/>
                  </a:lnTo>
                  <a:lnTo>
                    <a:pt x="402" y="120"/>
                  </a:lnTo>
                  <a:lnTo>
                    <a:pt x="392" y="112"/>
                  </a:lnTo>
                  <a:lnTo>
                    <a:pt x="382" y="103"/>
                  </a:lnTo>
                  <a:lnTo>
                    <a:pt x="375" y="93"/>
                  </a:lnTo>
                  <a:lnTo>
                    <a:pt x="360" y="90"/>
                  </a:lnTo>
                  <a:lnTo>
                    <a:pt x="346" y="88"/>
                  </a:lnTo>
                  <a:lnTo>
                    <a:pt x="333" y="86"/>
                  </a:lnTo>
                  <a:lnTo>
                    <a:pt x="320" y="88"/>
                  </a:lnTo>
                  <a:lnTo>
                    <a:pt x="305" y="88"/>
                  </a:lnTo>
                  <a:lnTo>
                    <a:pt x="293" y="90"/>
                  </a:lnTo>
                  <a:lnTo>
                    <a:pt x="278" y="90"/>
                  </a:lnTo>
                  <a:lnTo>
                    <a:pt x="265" y="93"/>
                  </a:lnTo>
                  <a:lnTo>
                    <a:pt x="251" y="95"/>
                  </a:lnTo>
                  <a:lnTo>
                    <a:pt x="236" y="97"/>
                  </a:lnTo>
                  <a:lnTo>
                    <a:pt x="223" y="97"/>
                  </a:lnTo>
                  <a:lnTo>
                    <a:pt x="209" y="99"/>
                  </a:lnTo>
                  <a:lnTo>
                    <a:pt x="194" y="97"/>
                  </a:lnTo>
                  <a:lnTo>
                    <a:pt x="181" y="97"/>
                  </a:lnTo>
                  <a:lnTo>
                    <a:pt x="166" y="97"/>
                  </a:lnTo>
                  <a:lnTo>
                    <a:pt x="152" y="93"/>
                  </a:lnTo>
                  <a:lnTo>
                    <a:pt x="143" y="95"/>
                  </a:lnTo>
                  <a:lnTo>
                    <a:pt x="133" y="97"/>
                  </a:lnTo>
                  <a:lnTo>
                    <a:pt x="124" y="99"/>
                  </a:lnTo>
                  <a:lnTo>
                    <a:pt x="116" y="103"/>
                  </a:lnTo>
                  <a:lnTo>
                    <a:pt x="105" y="105"/>
                  </a:lnTo>
                  <a:lnTo>
                    <a:pt x="95" y="105"/>
                  </a:lnTo>
                  <a:lnTo>
                    <a:pt x="86" y="107"/>
                  </a:lnTo>
                  <a:lnTo>
                    <a:pt x="76" y="111"/>
                  </a:lnTo>
                  <a:lnTo>
                    <a:pt x="67" y="111"/>
                  </a:lnTo>
                  <a:lnTo>
                    <a:pt x="57" y="112"/>
                  </a:lnTo>
                  <a:lnTo>
                    <a:pt x="48" y="114"/>
                  </a:lnTo>
                  <a:lnTo>
                    <a:pt x="38" y="116"/>
                  </a:lnTo>
                  <a:lnTo>
                    <a:pt x="29" y="118"/>
                  </a:lnTo>
                  <a:lnTo>
                    <a:pt x="19" y="122"/>
                  </a:lnTo>
                  <a:lnTo>
                    <a:pt x="10" y="124"/>
                  </a:lnTo>
                  <a:lnTo>
                    <a:pt x="0" y="126"/>
                  </a:lnTo>
                  <a:lnTo>
                    <a:pt x="6" y="118"/>
                  </a:lnTo>
                  <a:lnTo>
                    <a:pt x="14" y="111"/>
                  </a:lnTo>
                  <a:lnTo>
                    <a:pt x="21" y="105"/>
                  </a:lnTo>
                  <a:lnTo>
                    <a:pt x="29" y="99"/>
                  </a:lnTo>
                  <a:lnTo>
                    <a:pt x="36" y="95"/>
                  </a:lnTo>
                  <a:lnTo>
                    <a:pt x="46" y="92"/>
                  </a:lnTo>
                  <a:lnTo>
                    <a:pt x="55" y="88"/>
                  </a:lnTo>
                  <a:lnTo>
                    <a:pt x="65" y="86"/>
                  </a:lnTo>
                  <a:lnTo>
                    <a:pt x="75" y="82"/>
                  </a:lnTo>
                  <a:lnTo>
                    <a:pt x="84" y="80"/>
                  </a:lnTo>
                  <a:lnTo>
                    <a:pt x="95" y="78"/>
                  </a:lnTo>
                  <a:lnTo>
                    <a:pt x="105" y="76"/>
                  </a:lnTo>
                  <a:lnTo>
                    <a:pt x="116" y="73"/>
                  </a:lnTo>
                  <a:lnTo>
                    <a:pt x="126" y="71"/>
                  </a:lnTo>
                  <a:lnTo>
                    <a:pt x="135" y="69"/>
                  </a:lnTo>
                  <a:lnTo>
                    <a:pt x="147" y="67"/>
                  </a:lnTo>
                  <a:lnTo>
                    <a:pt x="158" y="65"/>
                  </a:lnTo>
                  <a:lnTo>
                    <a:pt x="170" y="61"/>
                  </a:lnTo>
                  <a:lnTo>
                    <a:pt x="181" y="59"/>
                  </a:lnTo>
                  <a:lnTo>
                    <a:pt x="192" y="57"/>
                  </a:lnTo>
                  <a:lnTo>
                    <a:pt x="204" y="55"/>
                  </a:lnTo>
                  <a:lnTo>
                    <a:pt x="215" y="52"/>
                  </a:lnTo>
                  <a:lnTo>
                    <a:pt x="227" y="50"/>
                  </a:lnTo>
                  <a:lnTo>
                    <a:pt x="240" y="48"/>
                  </a:lnTo>
                  <a:lnTo>
                    <a:pt x="251" y="42"/>
                  </a:lnTo>
                  <a:lnTo>
                    <a:pt x="261" y="38"/>
                  </a:lnTo>
                  <a:lnTo>
                    <a:pt x="272" y="33"/>
                  </a:lnTo>
                  <a:lnTo>
                    <a:pt x="284" y="29"/>
                  </a:lnTo>
                  <a:lnTo>
                    <a:pt x="293" y="21"/>
                  </a:lnTo>
                  <a:lnTo>
                    <a:pt x="305" y="15"/>
                  </a:lnTo>
                  <a:lnTo>
                    <a:pt x="316" y="8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8F85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337" name="Freeform 97"/>
            <p:cNvSpPr>
              <a:spLocks/>
            </p:cNvSpPr>
            <p:nvPr/>
          </p:nvSpPr>
          <p:spPr bwMode="auto">
            <a:xfrm>
              <a:off x="6922666" y="2194768"/>
              <a:ext cx="9525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0" y="4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3" h="8">
                  <a:moveTo>
                    <a:pt x="4" y="2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357" name="Freeform 117"/>
            <p:cNvSpPr>
              <a:spLocks/>
            </p:cNvSpPr>
            <p:nvPr/>
          </p:nvSpPr>
          <p:spPr bwMode="auto">
            <a:xfrm>
              <a:off x="6967116" y="2691656"/>
              <a:ext cx="14288" cy="95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3"/>
                </a:cxn>
                <a:cxn ang="0">
                  <a:pos x="17" y="7"/>
                </a:cxn>
                <a:cxn ang="0">
                  <a:pos x="15" y="11"/>
                </a:cxn>
                <a:cxn ang="0">
                  <a:pos x="10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7" h="13">
                  <a:moveTo>
                    <a:pt x="10" y="0"/>
                  </a:moveTo>
                  <a:lnTo>
                    <a:pt x="15" y="3"/>
                  </a:lnTo>
                  <a:lnTo>
                    <a:pt x="17" y="7"/>
                  </a:lnTo>
                  <a:lnTo>
                    <a:pt x="15" y="11"/>
                  </a:lnTo>
                  <a:lnTo>
                    <a:pt x="10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380" name="Freeform 140"/>
            <p:cNvSpPr>
              <a:spLocks/>
            </p:cNvSpPr>
            <p:nvPr/>
          </p:nvSpPr>
          <p:spPr bwMode="auto">
            <a:xfrm>
              <a:off x="8362528" y="2291606"/>
              <a:ext cx="14288" cy="238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5"/>
                </a:cxn>
                <a:cxn ang="0">
                  <a:pos x="17" y="13"/>
                </a:cxn>
                <a:cxn ang="0">
                  <a:pos x="17" y="22"/>
                </a:cxn>
                <a:cxn ang="0">
                  <a:pos x="15" y="28"/>
                </a:cxn>
                <a:cxn ang="0">
                  <a:pos x="13" y="30"/>
                </a:cxn>
                <a:cxn ang="0">
                  <a:pos x="11" y="30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2" y="15"/>
                </a:cxn>
                <a:cxn ang="0">
                  <a:pos x="6" y="11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7" h="30">
                  <a:moveTo>
                    <a:pt x="13" y="0"/>
                  </a:moveTo>
                  <a:lnTo>
                    <a:pt x="15" y="5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4382" name="Freeform 142"/>
            <p:cNvSpPr>
              <a:spLocks/>
            </p:cNvSpPr>
            <p:nvPr/>
          </p:nvSpPr>
          <p:spPr bwMode="auto">
            <a:xfrm>
              <a:off x="8449841" y="2331293"/>
              <a:ext cx="65088" cy="952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7" y="0"/>
                </a:cxn>
                <a:cxn ang="0">
                  <a:pos x="72" y="2"/>
                </a:cxn>
                <a:cxn ang="0">
                  <a:pos x="78" y="2"/>
                </a:cxn>
                <a:cxn ang="0">
                  <a:pos x="84" y="4"/>
                </a:cxn>
                <a:cxn ang="0">
                  <a:pos x="78" y="4"/>
                </a:cxn>
                <a:cxn ang="0">
                  <a:pos x="72" y="6"/>
                </a:cxn>
                <a:cxn ang="0">
                  <a:pos x="67" y="6"/>
                </a:cxn>
                <a:cxn ang="0">
                  <a:pos x="63" y="8"/>
                </a:cxn>
                <a:cxn ang="0">
                  <a:pos x="57" y="8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11"/>
                </a:cxn>
                <a:cxn ang="0">
                  <a:pos x="36" y="11"/>
                </a:cxn>
                <a:cxn ang="0">
                  <a:pos x="31" y="13"/>
                </a:cxn>
                <a:cxn ang="0">
                  <a:pos x="27" y="13"/>
                </a:cxn>
                <a:cxn ang="0">
                  <a:pos x="21" y="13"/>
                </a:cxn>
                <a:cxn ang="0">
                  <a:pos x="15" y="13"/>
                </a:cxn>
                <a:cxn ang="0">
                  <a:pos x="10" y="13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8" y="6"/>
                </a:cxn>
                <a:cxn ang="0">
                  <a:pos x="15" y="6"/>
                </a:cxn>
                <a:cxn ang="0">
                  <a:pos x="23" y="4"/>
                </a:cxn>
                <a:cxn ang="0">
                  <a:pos x="31" y="4"/>
                </a:cxn>
                <a:cxn ang="0">
                  <a:pos x="38" y="2"/>
                </a:cxn>
                <a:cxn ang="0">
                  <a:pos x="48" y="2"/>
                </a:cxn>
                <a:cxn ang="0">
                  <a:pos x="5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84" h="13">
                  <a:moveTo>
                    <a:pt x="65" y="0"/>
                  </a:moveTo>
                  <a:lnTo>
                    <a:pt x="67" y="0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15" y="13"/>
                  </a:lnTo>
                  <a:lnTo>
                    <a:pt x="10" y="13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8" y="6"/>
                  </a:lnTo>
                  <a:lnTo>
                    <a:pt x="15" y="6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8" y="2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7" name="Group 397"/>
          <p:cNvGrpSpPr/>
          <p:nvPr/>
        </p:nvGrpSpPr>
        <p:grpSpPr>
          <a:xfrm>
            <a:off x="1511660" y="4113076"/>
            <a:ext cx="972108" cy="1008112"/>
            <a:chOff x="2609230" y="3681028"/>
            <a:chExt cx="594132" cy="680088"/>
          </a:xfrm>
        </p:grpSpPr>
        <p:sp>
          <p:nvSpPr>
            <p:cNvPr id="399" name="AutoShape 193"/>
            <p:cNvSpPr>
              <a:spLocks noChangeArrowheads="1"/>
            </p:cNvSpPr>
            <p:nvPr/>
          </p:nvSpPr>
          <p:spPr bwMode="auto">
            <a:xfrm rot="16200000">
              <a:off x="2566252" y="3724006"/>
              <a:ext cx="680088" cy="594132"/>
            </a:xfrm>
            <a:prstGeom prst="hexagon">
              <a:avLst>
                <a:gd name="adj" fmla="val 28614"/>
                <a:gd name="vf" fmla="val 115470"/>
              </a:avLst>
            </a:prstGeom>
            <a:solidFill>
              <a:srgbClr val="DBE5F1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  <p:sp>
          <p:nvSpPr>
            <p:cNvPr id="400" name="Oval 140"/>
            <p:cNvSpPr>
              <a:spLocks noChangeArrowheads="1"/>
            </p:cNvSpPr>
            <p:nvPr/>
          </p:nvSpPr>
          <p:spPr bwMode="auto">
            <a:xfrm>
              <a:off x="2885265" y="3980757"/>
              <a:ext cx="74486" cy="876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600"/>
            </a:p>
          </p:txBody>
        </p:sp>
      </p:grpSp>
      <p:sp>
        <p:nvSpPr>
          <p:cNvPr id="401" name="Text Box 190"/>
          <p:cNvSpPr txBox="1">
            <a:spLocks noChangeArrowheads="1"/>
          </p:cNvSpPr>
          <p:nvPr/>
        </p:nvSpPr>
        <p:spPr bwMode="auto">
          <a:xfrm>
            <a:off x="1691680" y="4545124"/>
            <a:ext cx="198920" cy="3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kumimoji="1" lang="en-US" altLang="zh-TW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2483768" y="422108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/>
              <a:t>V</a:t>
            </a:r>
            <a:r>
              <a:rPr lang="en-US" altLang="zh-TW" sz="1800" baseline="-25000" dirty="0" smtClean="0"/>
              <a:t>t,1,0</a:t>
            </a:r>
            <a:endParaRPr lang="zh-TW" altLang="en-US" dirty="0"/>
          </a:p>
        </p:txBody>
      </p:sp>
      <p:sp>
        <p:nvSpPr>
          <p:cNvPr id="408" name="Rectangle 407"/>
          <p:cNvSpPr/>
          <p:nvPr/>
        </p:nvSpPr>
        <p:spPr>
          <a:xfrm>
            <a:off x="885903" y="4221088"/>
            <a:ext cx="64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 smtClean="0">
                <a:solidFill>
                  <a:srgbClr val="000000"/>
                </a:solidFill>
              </a:rPr>
              <a:t>V</a:t>
            </a:r>
            <a:r>
              <a:rPr lang="en-US" altLang="zh-TW" sz="1800" baseline="-25000" dirty="0" smtClean="0"/>
              <a:t>t,</a:t>
            </a:r>
            <a:r>
              <a:rPr lang="en-US" altLang="zh-TW" sz="1800" baseline="-25000" dirty="0" smtClean="0">
                <a:solidFill>
                  <a:srgbClr val="000000"/>
                </a:solidFill>
              </a:rPr>
              <a:t>1,1</a:t>
            </a:r>
            <a:endParaRPr lang="zh-TW" altLang="en-US" dirty="0"/>
          </a:p>
        </p:txBody>
      </p:sp>
      <p:sp>
        <p:nvSpPr>
          <p:cNvPr id="409" name="Rectangle 408"/>
          <p:cNvSpPr/>
          <p:nvPr/>
        </p:nvSpPr>
        <p:spPr>
          <a:xfrm>
            <a:off x="1605983" y="5121188"/>
            <a:ext cx="64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1800" dirty="0" smtClean="0">
                <a:solidFill>
                  <a:srgbClr val="000000"/>
                </a:solidFill>
              </a:rPr>
              <a:t>V</a:t>
            </a:r>
            <a:r>
              <a:rPr lang="en-US" altLang="zh-TW" sz="1800" baseline="-25000" dirty="0" smtClean="0"/>
              <a:t>t,</a:t>
            </a:r>
            <a:r>
              <a:rPr lang="en-US" altLang="zh-TW" sz="1800" baseline="-25000" dirty="0" smtClean="0">
                <a:solidFill>
                  <a:srgbClr val="000000"/>
                </a:solidFill>
              </a:rPr>
              <a:t>1,2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521" name="AutoShape 131"/>
          <p:cNvSpPr>
            <a:spLocks noChangeArrowheads="1"/>
          </p:cNvSpPr>
          <p:nvPr/>
        </p:nvSpPr>
        <p:spPr bwMode="auto">
          <a:xfrm flipH="1">
            <a:off x="2411760" y="4329100"/>
            <a:ext cx="114620" cy="1506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22" name="AutoShape 131"/>
          <p:cNvSpPr>
            <a:spLocks noChangeArrowheads="1"/>
          </p:cNvSpPr>
          <p:nvPr/>
        </p:nvSpPr>
        <p:spPr bwMode="auto">
          <a:xfrm flipH="1">
            <a:off x="1460410" y="4329100"/>
            <a:ext cx="114620" cy="1506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23" name="AutoShape 131"/>
          <p:cNvSpPr>
            <a:spLocks noChangeArrowheads="1"/>
          </p:cNvSpPr>
          <p:nvPr/>
        </p:nvSpPr>
        <p:spPr bwMode="auto">
          <a:xfrm flipH="1">
            <a:off x="1928462" y="4977172"/>
            <a:ext cx="114620" cy="1506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25" name="Oval 524"/>
          <p:cNvSpPr>
            <a:spLocks noChangeArrowheads="1"/>
          </p:cNvSpPr>
          <p:nvPr/>
        </p:nvSpPr>
        <p:spPr bwMode="auto">
          <a:xfrm>
            <a:off x="5472104" y="3933039"/>
            <a:ext cx="91912" cy="10758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33" name="Flowchart: Connector 532"/>
          <p:cNvSpPr/>
          <p:nvPr/>
        </p:nvSpPr>
        <p:spPr bwMode="auto">
          <a:xfrm>
            <a:off x="5112064" y="4005047"/>
            <a:ext cx="792088" cy="792088"/>
          </a:xfrm>
          <a:prstGeom prst="flowChartConnector">
            <a:avLst/>
          </a:prstGeom>
          <a:solidFill>
            <a:srgbClr val="FFFF99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4" name="Flowchart: Connector 533"/>
          <p:cNvSpPr/>
          <p:nvPr/>
        </p:nvSpPr>
        <p:spPr bwMode="auto">
          <a:xfrm>
            <a:off x="5868148" y="4077055"/>
            <a:ext cx="792088" cy="792088"/>
          </a:xfrm>
          <a:prstGeom prst="flowChartConnector">
            <a:avLst/>
          </a:prstGeom>
          <a:solidFill>
            <a:srgbClr val="FFFF99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5" name="Flowchart: Connector 534"/>
          <p:cNvSpPr/>
          <p:nvPr/>
        </p:nvSpPr>
        <p:spPr bwMode="auto">
          <a:xfrm>
            <a:off x="5472104" y="4689123"/>
            <a:ext cx="792088" cy="792088"/>
          </a:xfrm>
          <a:prstGeom prst="flowChartConnector">
            <a:avLst/>
          </a:prstGeom>
          <a:solidFill>
            <a:srgbClr val="FFFF99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6" name="Oval 535"/>
          <p:cNvSpPr>
            <a:spLocks noChangeArrowheads="1"/>
          </p:cNvSpPr>
          <p:nvPr/>
        </p:nvSpPr>
        <p:spPr bwMode="auto">
          <a:xfrm>
            <a:off x="6228188" y="4005047"/>
            <a:ext cx="91912" cy="10758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37" name="Oval 536"/>
          <p:cNvSpPr>
            <a:spLocks noChangeArrowheads="1"/>
          </p:cNvSpPr>
          <p:nvPr/>
        </p:nvSpPr>
        <p:spPr bwMode="auto">
          <a:xfrm>
            <a:off x="6588228" y="4617115"/>
            <a:ext cx="91912" cy="10758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38" name="Oval 537"/>
          <p:cNvSpPr>
            <a:spLocks noChangeArrowheads="1"/>
          </p:cNvSpPr>
          <p:nvPr/>
        </p:nvSpPr>
        <p:spPr bwMode="auto">
          <a:xfrm>
            <a:off x="6192184" y="5193179"/>
            <a:ext cx="91912" cy="10758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39" name="Oval 538"/>
          <p:cNvSpPr>
            <a:spLocks noChangeArrowheads="1"/>
          </p:cNvSpPr>
          <p:nvPr/>
        </p:nvSpPr>
        <p:spPr bwMode="auto">
          <a:xfrm>
            <a:off x="5472104" y="5229183"/>
            <a:ext cx="91912" cy="10758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sp>
        <p:nvSpPr>
          <p:cNvPr id="540" name="Oval 539"/>
          <p:cNvSpPr>
            <a:spLocks noChangeArrowheads="1"/>
          </p:cNvSpPr>
          <p:nvPr/>
        </p:nvSpPr>
        <p:spPr bwMode="auto">
          <a:xfrm>
            <a:off x="5148068" y="4617115"/>
            <a:ext cx="91912" cy="10758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66666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3600"/>
          </a:p>
        </p:txBody>
      </p:sp>
      <p:grpSp>
        <p:nvGrpSpPr>
          <p:cNvPr id="8" name="Group 485"/>
          <p:cNvGrpSpPr/>
          <p:nvPr/>
        </p:nvGrpSpPr>
        <p:grpSpPr>
          <a:xfrm>
            <a:off x="5148068" y="4041051"/>
            <a:ext cx="612068" cy="432048"/>
            <a:chOff x="6922666" y="2105868"/>
            <a:chExt cx="1622425" cy="973138"/>
          </a:xfrm>
        </p:grpSpPr>
        <p:sp>
          <p:nvSpPr>
            <p:cNvPr id="487" name="Freeform 8"/>
            <p:cNvSpPr>
              <a:spLocks/>
            </p:cNvSpPr>
            <p:nvPr/>
          </p:nvSpPr>
          <p:spPr bwMode="auto">
            <a:xfrm>
              <a:off x="7075066" y="2105868"/>
              <a:ext cx="1438275" cy="962025"/>
            </a:xfrm>
            <a:custGeom>
              <a:avLst/>
              <a:gdLst/>
              <a:ahLst/>
              <a:cxnLst>
                <a:cxn ang="0">
                  <a:pos x="361" y="886"/>
                </a:cxn>
                <a:cxn ang="0">
                  <a:pos x="287" y="854"/>
                </a:cxn>
                <a:cxn ang="0">
                  <a:pos x="217" y="840"/>
                </a:cxn>
                <a:cxn ang="0">
                  <a:pos x="169" y="804"/>
                </a:cxn>
                <a:cxn ang="0">
                  <a:pos x="99" y="791"/>
                </a:cxn>
                <a:cxn ang="0">
                  <a:pos x="33" y="766"/>
                </a:cxn>
                <a:cxn ang="0">
                  <a:pos x="0" y="755"/>
                </a:cxn>
                <a:cxn ang="0">
                  <a:pos x="21" y="675"/>
                </a:cxn>
                <a:cxn ang="0">
                  <a:pos x="21" y="603"/>
                </a:cxn>
                <a:cxn ang="0">
                  <a:pos x="40" y="561"/>
                </a:cxn>
                <a:cxn ang="0">
                  <a:pos x="76" y="473"/>
                </a:cxn>
                <a:cxn ang="0">
                  <a:pos x="95" y="401"/>
                </a:cxn>
                <a:cxn ang="0">
                  <a:pos x="131" y="329"/>
                </a:cxn>
                <a:cxn ang="0">
                  <a:pos x="145" y="253"/>
                </a:cxn>
                <a:cxn ang="0">
                  <a:pos x="181" y="178"/>
                </a:cxn>
                <a:cxn ang="0">
                  <a:pos x="185" y="112"/>
                </a:cxn>
                <a:cxn ang="0">
                  <a:pos x="232" y="21"/>
                </a:cxn>
                <a:cxn ang="0">
                  <a:pos x="255" y="0"/>
                </a:cxn>
                <a:cxn ang="0">
                  <a:pos x="308" y="32"/>
                </a:cxn>
                <a:cxn ang="0">
                  <a:pos x="388" y="51"/>
                </a:cxn>
                <a:cxn ang="0">
                  <a:pos x="441" y="70"/>
                </a:cxn>
                <a:cxn ang="0">
                  <a:pos x="529" y="112"/>
                </a:cxn>
                <a:cxn ang="0">
                  <a:pos x="612" y="120"/>
                </a:cxn>
                <a:cxn ang="0">
                  <a:pos x="677" y="135"/>
                </a:cxn>
                <a:cxn ang="0">
                  <a:pos x="738" y="165"/>
                </a:cxn>
                <a:cxn ang="0">
                  <a:pos x="825" y="184"/>
                </a:cxn>
                <a:cxn ang="0">
                  <a:pos x="863" y="203"/>
                </a:cxn>
                <a:cxn ang="0">
                  <a:pos x="945" y="220"/>
                </a:cxn>
                <a:cxn ang="0">
                  <a:pos x="1038" y="266"/>
                </a:cxn>
                <a:cxn ang="0">
                  <a:pos x="1141" y="274"/>
                </a:cxn>
                <a:cxn ang="0">
                  <a:pos x="1234" y="308"/>
                </a:cxn>
                <a:cxn ang="0">
                  <a:pos x="1297" y="313"/>
                </a:cxn>
                <a:cxn ang="0">
                  <a:pos x="1409" y="361"/>
                </a:cxn>
                <a:cxn ang="0">
                  <a:pos x="1485" y="380"/>
                </a:cxn>
                <a:cxn ang="0">
                  <a:pos x="1555" y="395"/>
                </a:cxn>
                <a:cxn ang="0">
                  <a:pos x="1610" y="412"/>
                </a:cxn>
                <a:cxn ang="0">
                  <a:pos x="1700" y="431"/>
                </a:cxn>
                <a:cxn ang="0">
                  <a:pos x="1749" y="466"/>
                </a:cxn>
                <a:cxn ang="0">
                  <a:pos x="1814" y="477"/>
                </a:cxn>
                <a:cxn ang="0">
                  <a:pos x="1789" y="563"/>
                </a:cxn>
                <a:cxn ang="0">
                  <a:pos x="1776" y="639"/>
                </a:cxn>
                <a:cxn ang="0">
                  <a:pos x="1749" y="707"/>
                </a:cxn>
                <a:cxn ang="0">
                  <a:pos x="1740" y="777"/>
                </a:cxn>
                <a:cxn ang="0">
                  <a:pos x="1713" y="838"/>
                </a:cxn>
                <a:cxn ang="0">
                  <a:pos x="1694" y="924"/>
                </a:cxn>
                <a:cxn ang="0">
                  <a:pos x="1671" y="1006"/>
                </a:cxn>
                <a:cxn ang="0">
                  <a:pos x="1649" y="1076"/>
                </a:cxn>
                <a:cxn ang="0">
                  <a:pos x="1630" y="1144"/>
                </a:cxn>
                <a:cxn ang="0">
                  <a:pos x="1607" y="1213"/>
                </a:cxn>
                <a:cxn ang="0">
                  <a:pos x="1569" y="1190"/>
                </a:cxn>
                <a:cxn ang="0">
                  <a:pos x="1515" y="1181"/>
                </a:cxn>
                <a:cxn ang="0">
                  <a:pos x="1453" y="1156"/>
                </a:cxn>
                <a:cxn ang="0">
                  <a:pos x="1396" y="1146"/>
                </a:cxn>
                <a:cxn ang="0">
                  <a:pos x="361" y="886"/>
                </a:cxn>
                <a:cxn ang="0">
                  <a:pos x="361" y="886"/>
                </a:cxn>
              </a:cxnLst>
              <a:rect l="0" t="0" r="r" b="b"/>
              <a:pathLst>
                <a:path w="1814" h="1213">
                  <a:moveTo>
                    <a:pt x="361" y="886"/>
                  </a:moveTo>
                  <a:lnTo>
                    <a:pt x="287" y="854"/>
                  </a:lnTo>
                  <a:lnTo>
                    <a:pt x="217" y="840"/>
                  </a:lnTo>
                  <a:lnTo>
                    <a:pt x="169" y="804"/>
                  </a:lnTo>
                  <a:lnTo>
                    <a:pt x="99" y="791"/>
                  </a:lnTo>
                  <a:lnTo>
                    <a:pt x="33" y="766"/>
                  </a:lnTo>
                  <a:lnTo>
                    <a:pt x="0" y="755"/>
                  </a:lnTo>
                  <a:lnTo>
                    <a:pt x="21" y="675"/>
                  </a:lnTo>
                  <a:lnTo>
                    <a:pt x="21" y="603"/>
                  </a:lnTo>
                  <a:lnTo>
                    <a:pt x="40" y="561"/>
                  </a:lnTo>
                  <a:lnTo>
                    <a:pt x="76" y="473"/>
                  </a:lnTo>
                  <a:lnTo>
                    <a:pt x="95" y="401"/>
                  </a:lnTo>
                  <a:lnTo>
                    <a:pt x="131" y="329"/>
                  </a:lnTo>
                  <a:lnTo>
                    <a:pt x="145" y="253"/>
                  </a:lnTo>
                  <a:lnTo>
                    <a:pt x="181" y="178"/>
                  </a:lnTo>
                  <a:lnTo>
                    <a:pt x="185" y="112"/>
                  </a:lnTo>
                  <a:lnTo>
                    <a:pt x="232" y="21"/>
                  </a:lnTo>
                  <a:lnTo>
                    <a:pt x="255" y="0"/>
                  </a:lnTo>
                  <a:lnTo>
                    <a:pt x="308" y="32"/>
                  </a:lnTo>
                  <a:lnTo>
                    <a:pt x="388" y="51"/>
                  </a:lnTo>
                  <a:lnTo>
                    <a:pt x="441" y="70"/>
                  </a:lnTo>
                  <a:lnTo>
                    <a:pt x="529" y="112"/>
                  </a:lnTo>
                  <a:lnTo>
                    <a:pt x="612" y="120"/>
                  </a:lnTo>
                  <a:lnTo>
                    <a:pt x="677" y="135"/>
                  </a:lnTo>
                  <a:lnTo>
                    <a:pt x="738" y="165"/>
                  </a:lnTo>
                  <a:lnTo>
                    <a:pt x="825" y="184"/>
                  </a:lnTo>
                  <a:lnTo>
                    <a:pt x="863" y="203"/>
                  </a:lnTo>
                  <a:lnTo>
                    <a:pt x="945" y="220"/>
                  </a:lnTo>
                  <a:lnTo>
                    <a:pt x="1038" y="266"/>
                  </a:lnTo>
                  <a:lnTo>
                    <a:pt x="1141" y="274"/>
                  </a:lnTo>
                  <a:lnTo>
                    <a:pt x="1234" y="308"/>
                  </a:lnTo>
                  <a:lnTo>
                    <a:pt x="1297" y="313"/>
                  </a:lnTo>
                  <a:lnTo>
                    <a:pt x="1409" y="361"/>
                  </a:lnTo>
                  <a:lnTo>
                    <a:pt x="1485" y="380"/>
                  </a:lnTo>
                  <a:lnTo>
                    <a:pt x="1555" y="395"/>
                  </a:lnTo>
                  <a:lnTo>
                    <a:pt x="1610" y="412"/>
                  </a:lnTo>
                  <a:lnTo>
                    <a:pt x="1700" y="431"/>
                  </a:lnTo>
                  <a:lnTo>
                    <a:pt x="1749" y="466"/>
                  </a:lnTo>
                  <a:lnTo>
                    <a:pt x="1814" y="477"/>
                  </a:lnTo>
                  <a:lnTo>
                    <a:pt x="1789" y="563"/>
                  </a:lnTo>
                  <a:lnTo>
                    <a:pt x="1776" y="639"/>
                  </a:lnTo>
                  <a:lnTo>
                    <a:pt x="1749" y="707"/>
                  </a:lnTo>
                  <a:lnTo>
                    <a:pt x="1740" y="777"/>
                  </a:lnTo>
                  <a:lnTo>
                    <a:pt x="1713" y="838"/>
                  </a:lnTo>
                  <a:lnTo>
                    <a:pt x="1694" y="924"/>
                  </a:lnTo>
                  <a:lnTo>
                    <a:pt x="1671" y="1006"/>
                  </a:lnTo>
                  <a:lnTo>
                    <a:pt x="1649" y="1076"/>
                  </a:lnTo>
                  <a:lnTo>
                    <a:pt x="1630" y="1144"/>
                  </a:lnTo>
                  <a:lnTo>
                    <a:pt x="1607" y="1213"/>
                  </a:lnTo>
                  <a:lnTo>
                    <a:pt x="1569" y="1190"/>
                  </a:lnTo>
                  <a:lnTo>
                    <a:pt x="1515" y="1181"/>
                  </a:lnTo>
                  <a:lnTo>
                    <a:pt x="1453" y="1156"/>
                  </a:lnTo>
                  <a:lnTo>
                    <a:pt x="1396" y="1146"/>
                  </a:lnTo>
                  <a:lnTo>
                    <a:pt x="361" y="886"/>
                  </a:lnTo>
                  <a:lnTo>
                    <a:pt x="361" y="8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8" name="Freeform 10"/>
            <p:cNvSpPr>
              <a:spLocks/>
            </p:cNvSpPr>
            <p:nvPr/>
          </p:nvSpPr>
          <p:spPr bwMode="auto">
            <a:xfrm>
              <a:off x="7217941" y="2159843"/>
              <a:ext cx="1287463" cy="422275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161" y="48"/>
                </a:cxn>
                <a:cxn ang="0">
                  <a:pos x="239" y="72"/>
                </a:cxn>
                <a:cxn ang="0">
                  <a:pos x="340" y="93"/>
                </a:cxn>
                <a:cxn ang="0">
                  <a:pos x="450" y="124"/>
                </a:cxn>
                <a:cxn ang="0">
                  <a:pos x="564" y="169"/>
                </a:cxn>
                <a:cxn ang="0">
                  <a:pos x="665" y="198"/>
                </a:cxn>
                <a:cxn ang="0">
                  <a:pos x="770" y="223"/>
                </a:cxn>
                <a:cxn ang="0">
                  <a:pos x="876" y="257"/>
                </a:cxn>
                <a:cxn ang="0">
                  <a:pos x="990" y="280"/>
                </a:cxn>
                <a:cxn ang="0">
                  <a:pos x="1082" y="312"/>
                </a:cxn>
                <a:cxn ang="0">
                  <a:pos x="1186" y="333"/>
                </a:cxn>
                <a:cxn ang="0">
                  <a:pos x="1295" y="367"/>
                </a:cxn>
                <a:cxn ang="0">
                  <a:pos x="1384" y="386"/>
                </a:cxn>
                <a:cxn ang="0">
                  <a:pos x="1469" y="413"/>
                </a:cxn>
                <a:cxn ang="0">
                  <a:pos x="1589" y="447"/>
                </a:cxn>
                <a:cxn ang="0">
                  <a:pos x="1608" y="489"/>
                </a:cxn>
                <a:cxn ang="0">
                  <a:pos x="1593" y="533"/>
                </a:cxn>
                <a:cxn ang="0">
                  <a:pos x="1471" y="491"/>
                </a:cxn>
                <a:cxn ang="0">
                  <a:pos x="1329" y="449"/>
                </a:cxn>
                <a:cxn ang="0">
                  <a:pos x="1228" y="420"/>
                </a:cxn>
                <a:cxn ang="0">
                  <a:pos x="1127" y="398"/>
                </a:cxn>
                <a:cxn ang="0">
                  <a:pos x="1002" y="373"/>
                </a:cxn>
                <a:cxn ang="0">
                  <a:pos x="861" y="325"/>
                </a:cxn>
                <a:cxn ang="0">
                  <a:pos x="732" y="295"/>
                </a:cxn>
                <a:cxn ang="0">
                  <a:pos x="724" y="293"/>
                </a:cxn>
                <a:cxn ang="0">
                  <a:pos x="707" y="287"/>
                </a:cxn>
                <a:cxn ang="0">
                  <a:pos x="698" y="284"/>
                </a:cxn>
                <a:cxn ang="0">
                  <a:pos x="688" y="282"/>
                </a:cxn>
                <a:cxn ang="0">
                  <a:pos x="673" y="278"/>
                </a:cxn>
                <a:cxn ang="0">
                  <a:pos x="665" y="276"/>
                </a:cxn>
                <a:cxn ang="0">
                  <a:pos x="656" y="274"/>
                </a:cxn>
                <a:cxn ang="0">
                  <a:pos x="642" y="268"/>
                </a:cxn>
                <a:cxn ang="0">
                  <a:pos x="631" y="263"/>
                </a:cxn>
                <a:cxn ang="0">
                  <a:pos x="618" y="257"/>
                </a:cxn>
                <a:cxn ang="0">
                  <a:pos x="610" y="253"/>
                </a:cxn>
                <a:cxn ang="0">
                  <a:pos x="601" y="247"/>
                </a:cxn>
                <a:cxn ang="0">
                  <a:pos x="441" y="202"/>
                </a:cxn>
                <a:cxn ang="0">
                  <a:pos x="334" y="173"/>
                </a:cxn>
                <a:cxn ang="0">
                  <a:pos x="188" y="139"/>
                </a:cxn>
                <a:cxn ang="0">
                  <a:pos x="63" y="97"/>
                </a:cxn>
                <a:cxn ang="0">
                  <a:pos x="30" y="0"/>
                </a:cxn>
              </a:cxnLst>
              <a:rect l="0" t="0" r="r" b="b"/>
              <a:pathLst>
                <a:path w="1622" h="533">
                  <a:moveTo>
                    <a:pt x="30" y="0"/>
                  </a:moveTo>
                  <a:lnTo>
                    <a:pt x="83" y="17"/>
                  </a:lnTo>
                  <a:lnTo>
                    <a:pt x="116" y="36"/>
                  </a:lnTo>
                  <a:lnTo>
                    <a:pt x="161" y="48"/>
                  </a:lnTo>
                  <a:lnTo>
                    <a:pt x="209" y="52"/>
                  </a:lnTo>
                  <a:lnTo>
                    <a:pt x="239" y="72"/>
                  </a:lnTo>
                  <a:lnTo>
                    <a:pt x="283" y="86"/>
                  </a:lnTo>
                  <a:lnTo>
                    <a:pt x="340" y="93"/>
                  </a:lnTo>
                  <a:lnTo>
                    <a:pt x="395" y="110"/>
                  </a:lnTo>
                  <a:lnTo>
                    <a:pt x="450" y="124"/>
                  </a:lnTo>
                  <a:lnTo>
                    <a:pt x="492" y="139"/>
                  </a:lnTo>
                  <a:lnTo>
                    <a:pt x="564" y="169"/>
                  </a:lnTo>
                  <a:lnTo>
                    <a:pt x="623" y="168"/>
                  </a:lnTo>
                  <a:lnTo>
                    <a:pt x="665" y="198"/>
                  </a:lnTo>
                  <a:lnTo>
                    <a:pt x="715" y="213"/>
                  </a:lnTo>
                  <a:lnTo>
                    <a:pt x="770" y="223"/>
                  </a:lnTo>
                  <a:lnTo>
                    <a:pt x="829" y="249"/>
                  </a:lnTo>
                  <a:lnTo>
                    <a:pt x="876" y="257"/>
                  </a:lnTo>
                  <a:lnTo>
                    <a:pt x="928" y="274"/>
                  </a:lnTo>
                  <a:lnTo>
                    <a:pt x="990" y="280"/>
                  </a:lnTo>
                  <a:lnTo>
                    <a:pt x="1026" y="304"/>
                  </a:lnTo>
                  <a:lnTo>
                    <a:pt x="1082" y="312"/>
                  </a:lnTo>
                  <a:lnTo>
                    <a:pt x="1141" y="329"/>
                  </a:lnTo>
                  <a:lnTo>
                    <a:pt x="1186" y="333"/>
                  </a:lnTo>
                  <a:lnTo>
                    <a:pt x="1241" y="358"/>
                  </a:lnTo>
                  <a:lnTo>
                    <a:pt x="1295" y="367"/>
                  </a:lnTo>
                  <a:lnTo>
                    <a:pt x="1333" y="377"/>
                  </a:lnTo>
                  <a:lnTo>
                    <a:pt x="1384" y="386"/>
                  </a:lnTo>
                  <a:lnTo>
                    <a:pt x="1433" y="401"/>
                  </a:lnTo>
                  <a:lnTo>
                    <a:pt x="1469" y="413"/>
                  </a:lnTo>
                  <a:lnTo>
                    <a:pt x="1528" y="430"/>
                  </a:lnTo>
                  <a:lnTo>
                    <a:pt x="1589" y="447"/>
                  </a:lnTo>
                  <a:lnTo>
                    <a:pt x="1622" y="462"/>
                  </a:lnTo>
                  <a:lnTo>
                    <a:pt x="1608" y="489"/>
                  </a:lnTo>
                  <a:lnTo>
                    <a:pt x="1608" y="517"/>
                  </a:lnTo>
                  <a:lnTo>
                    <a:pt x="1593" y="533"/>
                  </a:lnTo>
                  <a:lnTo>
                    <a:pt x="1521" y="502"/>
                  </a:lnTo>
                  <a:lnTo>
                    <a:pt x="1471" y="491"/>
                  </a:lnTo>
                  <a:lnTo>
                    <a:pt x="1397" y="476"/>
                  </a:lnTo>
                  <a:lnTo>
                    <a:pt x="1329" y="449"/>
                  </a:lnTo>
                  <a:lnTo>
                    <a:pt x="1274" y="438"/>
                  </a:lnTo>
                  <a:lnTo>
                    <a:pt x="1228" y="420"/>
                  </a:lnTo>
                  <a:lnTo>
                    <a:pt x="1165" y="409"/>
                  </a:lnTo>
                  <a:lnTo>
                    <a:pt x="1127" y="398"/>
                  </a:lnTo>
                  <a:lnTo>
                    <a:pt x="1072" y="384"/>
                  </a:lnTo>
                  <a:lnTo>
                    <a:pt x="1002" y="373"/>
                  </a:lnTo>
                  <a:lnTo>
                    <a:pt x="931" y="341"/>
                  </a:lnTo>
                  <a:lnTo>
                    <a:pt x="861" y="325"/>
                  </a:lnTo>
                  <a:lnTo>
                    <a:pt x="795" y="301"/>
                  </a:lnTo>
                  <a:lnTo>
                    <a:pt x="732" y="295"/>
                  </a:lnTo>
                  <a:lnTo>
                    <a:pt x="730" y="293"/>
                  </a:lnTo>
                  <a:lnTo>
                    <a:pt x="724" y="293"/>
                  </a:lnTo>
                  <a:lnTo>
                    <a:pt x="717" y="289"/>
                  </a:lnTo>
                  <a:lnTo>
                    <a:pt x="707" y="287"/>
                  </a:lnTo>
                  <a:lnTo>
                    <a:pt x="701" y="285"/>
                  </a:lnTo>
                  <a:lnTo>
                    <a:pt x="698" y="284"/>
                  </a:lnTo>
                  <a:lnTo>
                    <a:pt x="692" y="282"/>
                  </a:lnTo>
                  <a:lnTo>
                    <a:pt x="688" y="282"/>
                  </a:lnTo>
                  <a:lnTo>
                    <a:pt x="679" y="280"/>
                  </a:lnTo>
                  <a:lnTo>
                    <a:pt x="673" y="278"/>
                  </a:lnTo>
                  <a:lnTo>
                    <a:pt x="669" y="278"/>
                  </a:lnTo>
                  <a:lnTo>
                    <a:pt x="665" y="276"/>
                  </a:lnTo>
                  <a:lnTo>
                    <a:pt x="660" y="276"/>
                  </a:lnTo>
                  <a:lnTo>
                    <a:pt x="656" y="274"/>
                  </a:lnTo>
                  <a:lnTo>
                    <a:pt x="650" y="270"/>
                  </a:lnTo>
                  <a:lnTo>
                    <a:pt x="642" y="268"/>
                  </a:lnTo>
                  <a:lnTo>
                    <a:pt x="637" y="266"/>
                  </a:lnTo>
                  <a:lnTo>
                    <a:pt x="631" y="263"/>
                  </a:lnTo>
                  <a:lnTo>
                    <a:pt x="625" y="261"/>
                  </a:lnTo>
                  <a:lnTo>
                    <a:pt x="618" y="257"/>
                  </a:lnTo>
                  <a:lnTo>
                    <a:pt x="614" y="255"/>
                  </a:lnTo>
                  <a:lnTo>
                    <a:pt x="610" y="253"/>
                  </a:lnTo>
                  <a:lnTo>
                    <a:pt x="602" y="249"/>
                  </a:lnTo>
                  <a:lnTo>
                    <a:pt x="601" y="247"/>
                  </a:lnTo>
                  <a:lnTo>
                    <a:pt x="521" y="236"/>
                  </a:lnTo>
                  <a:lnTo>
                    <a:pt x="441" y="202"/>
                  </a:lnTo>
                  <a:lnTo>
                    <a:pt x="399" y="187"/>
                  </a:lnTo>
                  <a:lnTo>
                    <a:pt x="334" y="173"/>
                  </a:lnTo>
                  <a:lnTo>
                    <a:pt x="247" y="147"/>
                  </a:lnTo>
                  <a:lnTo>
                    <a:pt x="188" y="139"/>
                  </a:lnTo>
                  <a:lnTo>
                    <a:pt x="127" y="120"/>
                  </a:lnTo>
                  <a:lnTo>
                    <a:pt x="63" y="97"/>
                  </a:lnTo>
                  <a:lnTo>
                    <a:pt x="0" y="7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9" name="Freeform 11"/>
            <p:cNvSpPr>
              <a:spLocks/>
            </p:cNvSpPr>
            <p:nvPr/>
          </p:nvSpPr>
          <p:spPr bwMode="auto">
            <a:xfrm>
              <a:off x="8321253" y="2467818"/>
              <a:ext cx="184150" cy="611188"/>
            </a:xfrm>
            <a:custGeom>
              <a:avLst/>
              <a:gdLst/>
              <a:ahLst/>
              <a:cxnLst>
                <a:cxn ang="0">
                  <a:pos x="226" y="4"/>
                </a:cxn>
                <a:cxn ang="0">
                  <a:pos x="230" y="13"/>
                </a:cxn>
                <a:cxn ang="0">
                  <a:pos x="232" y="25"/>
                </a:cxn>
                <a:cxn ang="0">
                  <a:pos x="228" y="38"/>
                </a:cxn>
                <a:cxn ang="0">
                  <a:pos x="226" y="51"/>
                </a:cxn>
                <a:cxn ang="0">
                  <a:pos x="220" y="65"/>
                </a:cxn>
                <a:cxn ang="0">
                  <a:pos x="214" y="78"/>
                </a:cxn>
                <a:cxn ang="0">
                  <a:pos x="211" y="89"/>
                </a:cxn>
                <a:cxn ang="0">
                  <a:pos x="203" y="129"/>
                </a:cxn>
                <a:cxn ang="0">
                  <a:pos x="188" y="192"/>
                </a:cxn>
                <a:cxn ang="0">
                  <a:pos x="171" y="251"/>
                </a:cxn>
                <a:cxn ang="0">
                  <a:pos x="154" y="310"/>
                </a:cxn>
                <a:cxn ang="0">
                  <a:pos x="135" y="369"/>
                </a:cxn>
                <a:cxn ang="0">
                  <a:pos x="116" y="430"/>
                </a:cxn>
                <a:cxn ang="0">
                  <a:pos x="95" y="493"/>
                </a:cxn>
                <a:cxn ang="0">
                  <a:pos x="76" y="561"/>
                </a:cxn>
                <a:cxn ang="0">
                  <a:pos x="66" y="607"/>
                </a:cxn>
                <a:cxn ang="0">
                  <a:pos x="59" y="626"/>
                </a:cxn>
                <a:cxn ang="0">
                  <a:pos x="53" y="648"/>
                </a:cxn>
                <a:cxn ang="0">
                  <a:pos x="45" y="671"/>
                </a:cxn>
                <a:cxn ang="0">
                  <a:pos x="38" y="694"/>
                </a:cxn>
                <a:cxn ang="0">
                  <a:pos x="30" y="717"/>
                </a:cxn>
                <a:cxn ang="0">
                  <a:pos x="22" y="740"/>
                </a:cxn>
                <a:cxn ang="0">
                  <a:pos x="17" y="761"/>
                </a:cxn>
                <a:cxn ang="0">
                  <a:pos x="11" y="770"/>
                </a:cxn>
                <a:cxn ang="0">
                  <a:pos x="3" y="763"/>
                </a:cxn>
                <a:cxn ang="0">
                  <a:pos x="3" y="749"/>
                </a:cxn>
                <a:cxn ang="0">
                  <a:pos x="11" y="719"/>
                </a:cxn>
                <a:cxn ang="0">
                  <a:pos x="19" y="690"/>
                </a:cxn>
                <a:cxn ang="0">
                  <a:pos x="28" y="658"/>
                </a:cxn>
                <a:cxn ang="0">
                  <a:pos x="38" y="628"/>
                </a:cxn>
                <a:cxn ang="0">
                  <a:pos x="47" y="597"/>
                </a:cxn>
                <a:cxn ang="0">
                  <a:pos x="57" y="565"/>
                </a:cxn>
                <a:cxn ang="0">
                  <a:pos x="66" y="534"/>
                </a:cxn>
                <a:cxn ang="0">
                  <a:pos x="78" y="489"/>
                </a:cxn>
                <a:cxn ang="0">
                  <a:pos x="95" y="432"/>
                </a:cxn>
                <a:cxn ang="0">
                  <a:pos x="112" y="377"/>
                </a:cxn>
                <a:cxn ang="0">
                  <a:pos x="129" y="325"/>
                </a:cxn>
                <a:cxn ang="0">
                  <a:pos x="146" y="270"/>
                </a:cxn>
                <a:cxn ang="0">
                  <a:pos x="161" y="217"/>
                </a:cxn>
                <a:cxn ang="0">
                  <a:pos x="178" y="162"/>
                </a:cxn>
                <a:cxn ang="0">
                  <a:pos x="193" y="103"/>
                </a:cxn>
                <a:cxn ang="0">
                  <a:pos x="201" y="69"/>
                </a:cxn>
                <a:cxn ang="0">
                  <a:pos x="203" y="59"/>
                </a:cxn>
                <a:cxn ang="0">
                  <a:pos x="203" y="44"/>
                </a:cxn>
                <a:cxn ang="0">
                  <a:pos x="209" y="27"/>
                </a:cxn>
                <a:cxn ang="0">
                  <a:pos x="216" y="10"/>
                </a:cxn>
                <a:cxn ang="0">
                  <a:pos x="222" y="0"/>
                </a:cxn>
              </a:cxnLst>
              <a:rect l="0" t="0" r="r" b="b"/>
              <a:pathLst>
                <a:path w="232" h="770">
                  <a:moveTo>
                    <a:pt x="222" y="0"/>
                  </a:moveTo>
                  <a:lnTo>
                    <a:pt x="226" y="4"/>
                  </a:lnTo>
                  <a:lnTo>
                    <a:pt x="228" y="10"/>
                  </a:lnTo>
                  <a:lnTo>
                    <a:pt x="230" y="13"/>
                  </a:lnTo>
                  <a:lnTo>
                    <a:pt x="232" y="19"/>
                  </a:lnTo>
                  <a:lnTo>
                    <a:pt x="232" y="25"/>
                  </a:lnTo>
                  <a:lnTo>
                    <a:pt x="230" y="32"/>
                  </a:lnTo>
                  <a:lnTo>
                    <a:pt x="228" y="38"/>
                  </a:lnTo>
                  <a:lnTo>
                    <a:pt x="228" y="46"/>
                  </a:lnTo>
                  <a:lnTo>
                    <a:pt x="226" y="51"/>
                  </a:lnTo>
                  <a:lnTo>
                    <a:pt x="222" y="59"/>
                  </a:lnTo>
                  <a:lnTo>
                    <a:pt x="220" y="65"/>
                  </a:lnTo>
                  <a:lnTo>
                    <a:pt x="218" y="72"/>
                  </a:lnTo>
                  <a:lnTo>
                    <a:pt x="214" y="78"/>
                  </a:lnTo>
                  <a:lnTo>
                    <a:pt x="213" y="84"/>
                  </a:lnTo>
                  <a:lnTo>
                    <a:pt x="211" y="89"/>
                  </a:lnTo>
                  <a:lnTo>
                    <a:pt x="211" y="97"/>
                  </a:lnTo>
                  <a:lnTo>
                    <a:pt x="203" y="129"/>
                  </a:lnTo>
                  <a:lnTo>
                    <a:pt x="195" y="162"/>
                  </a:lnTo>
                  <a:lnTo>
                    <a:pt x="188" y="192"/>
                  </a:lnTo>
                  <a:lnTo>
                    <a:pt x="180" y="223"/>
                  </a:lnTo>
                  <a:lnTo>
                    <a:pt x="171" y="251"/>
                  </a:lnTo>
                  <a:lnTo>
                    <a:pt x="163" y="282"/>
                  </a:lnTo>
                  <a:lnTo>
                    <a:pt x="154" y="310"/>
                  </a:lnTo>
                  <a:lnTo>
                    <a:pt x="144" y="340"/>
                  </a:lnTo>
                  <a:lnTo>
                    <a:pt x="135" y="369"/>
                  </a:lnTo>
                  <a:lnTo>
                    <a:pt x="125" y="399"/>
                  </a:lnTo>
                  <a:lnTo>
                    <a:pt x="116" y="430"/>
                  </a:lnTo>
                  <a:lnTo>
                    <a:pt x="106" y="462"/>
                  </a:lnTo>
                  <a:lnTo>
                    <a:pt x="95" y="493"/>
                  </a:lnTo>
                  <a:lnTo>
                    <a:pt x="85" y="527"/>
                  </a:lnTo>
                  <a:lnTo>
                    <a:pt x="76" y="561"/>
                  </a:lnTo>
                  <a:lnTo>
                    <a:pt x="68" y="597"/>
                  </a:lnTo>
                  <a:lnTo>
                    <a:pt x="66" y="607"/>
                  </a:lnTo>
                  <a:lnTo>
                    <a:pt x="62" y="616"/>
                  </a:lnTo>
                  <a:lnTo>
                    <a:pt x="59" y="626"/>
                  </a:lnTo>
                  <a:lnTo>
                    <a:pt x="57" y="637"/>
                  </a:lnTo>
                  <a:lnTo>
                    <a:pt x="53" y="648"/>
                  </a:lnTo>
                  <a:lnTo>
                    <a:pt x="49" y="660"/>
                  </a:lnTo>
                  <a:lnTo>
                    <a:pt x="45" y="671"/>
                  </a:lnTo>
                  <a:lnTo>
                    <a:pt x="43" y="683"/>
                  </a:lnTo>
                  <a:lnTo>
                    <a:pt x="38" y="694"/>
                  </a:lnTo>
                  <a:lnTo>
                    <a:pt x="36" y="706"/>
                  </a:lnTo>
                  <a:lnTo>
                    <a:pt x="30" y="717"/>
                  </a:lnTo>
                  <a:lnTo>
                    <a:pt x="28" y="728"/>
                  </a:lnTo>
                  <a:lnTo>
                    <a:pt x="22" y="740"/>
                  </a:lnTo>
                  <a:lnTo>
                    <a:pt x="19" y="751"/>
                  </a:lnTo>
                  <a:lnTo>
                    <a:pt x="17" y="761"/>
                  </a:lnTo>
                  <a:lnTo>
                    <a:pt x="15" y="770"/>
                  </a:lnTo>
                  <a:lnTo>
                    <a:pt x="11" y="770"/>
                  </a:lnTo>
                  <a:lnTo>
                    <a:pt x="7" y="766"/>
                  </a:lnTo>
                  <a:lnTo>
                    <a:pt x="3" y="763"/>
                  </a:lnTo>
                  <a:lnTo>
                    <a:pt x="0" y="763"/>
                  </a:lnTo>
                  <a:lnTo>
                    <a:pt x="3" y="749"/>
                  </a:lnTo>
                  <a:lnTo>
                    <a:pt x="7" y="734"/>
                  </a:lnTo>
                  <a:lnTo>
                    <a:pt x="11" y="719"/>
                  </a:lnTo>
                  <a:lnTo>
                    <a:pt x="15" y="706"/>
                  </a:lnTo>
                  <a:lnTo>
                    <a:pt x="19" y="690"/>
                  </a:lnTo>
                  <a:lnTo>
                    <a:pt x="24" y="673"/>
                  </a:lnTo>
                  <a:lnTo>
                    <a:pt x="28" y="658"/>
                  </a:lnTo>
                  <a:lnTo>
                    <a:pt x="34" y="645"/>
                  </a:lnTo>
                  <a:lnTo>
                    <a:pt x="38" y="628"/>
                  </a:lnTo>
                  <a:lnTo>
                    <a:pt x="43" y="612"/>
                  </a:lnTo>
                  <a:lnTo>
                    <a:pt x="47" y="597"/>
                  </a:lnTo>
                  <a:lnTo>
                    <a:pt x="53" y="582"/>
                  </a:lnTo>
                  <a:lnTo>
                    <a:pt x="57" y="565"/>
                  </a:lnTo>
                  <a:lnTo>
                    <a:pt x="60" y="550"/>
                  </a:lnTo>
                  <a:lnTo>
                    <a:pt x="66" y="534"/>
                  </a:lnTo>
                  <a:lnTo>
                    <a:pt x="70" y="519"/>
                  </a:lnTo>
                  <a:lnTo>
                    <a:pt x="78" y="489"/>
                  </a:lnTo>
                  <a:lnTo>
                    <a:pt x="87" y="460"/>
                  </a:lnTo>
                  <a:lnTo>
                    <a:pt x="95" y="432"/>
                  </a:lnTo>
                  <a:lnTo>
                    <a:pt x="104" y="405"/>
                  </a:lnTo>
                  <a:lnTo>
                    <a:pt x="112" y="377"/>
                  </a:lnTo>
                  <a:lnTo>
                    <a:pt x="121" y="350"/>
                  </a:lnTo>
                  <a:lnTo>
                    <a:pt x="129" y="325"/>
                  </a:lnTo>
                  <a:lnTo>
                    <a:pt x="138" y="299"/>
                  </a:lnTo>
                  <a:lnTo>
                    <a:pt x="146" y="270"/>
                  </a:lnTo>
                  <a:lnTo>
                    <a:pt x="154" y="243"/>
                  </a:lnTo>
                  <a:lnTo>
                    <a:pt x="161" y="217"/>
                  </a:lnTo>
                  <a:lnTo>
                    <a:pt x="171" y="190"/>
                  </a:lnTo>
                  <a:lnTo>
                    <a:pt x="178" y="162"/>
                  </a:lnTo>
                  <a:lnTo>
                    <a:pt x="186" y="133"/>
                  </a:lnTo>
                  <a:lnTo>
                    <a:pt x="193" y="103"/>
                  </a:lnTo>
                  <a:lnTo>
                    <a:pt x="201" y="74"/>
                  </a:lnTo>
                  <a:lnTo>
                    <a:pt x="201" y="69"/>
                  </a:lnTo>
                  <a:lnTo>
                    <a:pt x="201" y="63"/>
                  </a:lnTo>
                  <a:lnTo>
                    <a:pt x="203" y="59"/>
                  </a:lnTo>
                  <a:lnTo>
                    <a:pt x="203" y="53"/>
                  </a:lnTo>
                  <a:lnTo>
                    <a:pt x="203" y="44"/>
                  </a:lnTo>
                  <a:lnTo>
                    <a:pt x="207" y="36"/>
                  </a:lnTo>
                  <a:lnTo>
                    <a:pt x="209" y="27"/>
                  </a:lnTo>
                  <a:lnTo>
                    <a:pt x="213" y="17"/>
                  </a:lnTo>
                  <a:lnTo>
                    <a:pt x="216" y="10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0" name="Freeform 12"/>
            <p:cNvSpPr>
              <a:spLocks/>
            </p:cNvSpPr>
            <p:nvPr/>
          </p:nvSpPr>
          <p:spPr bwMode="auto">
            <a:xfrm>
              <a:off x="7244928" y="2123331"/>
              <a:ext cx="1300163" cy="395288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105" y="30"/>
                </a:cxn>
                <a:cxn ang="0">
                  <a:pos x="162" y="47"/>
                </a:cxn>
                <a:cxn ang="0">
                  <a:pos x="217" y="64"/>
                </a:cxn>
                <a:cxn ang="0">
                  <a:pos x="276" y="85"/>
                </a:cxn>
                <a:cxn ang="0">
                  <a:pos x="340" y="104"/>
                </a:cxn>
                <a:cxn ang="0">
                  <a:pos x="413" y="127"/>
                </a:cxn>
                <a:cxn ang="0">
                  <a:pos x="481" y="148"/>
                </a:cxn>
                <a:cxn ang="0">
                  <a:pos x="548" y="169"/>
                </a:cxn>
                <a:cxn ang="0">
                  <a:pos x="616" y="190"/>
                </a:cxn>
                <a:cxn ang="0">
                  <a:pos x="692" y="213"/>
                </a:cxn>
                <a:cxn ang="0">
                  <a:pos x="740" y="226"/>
                </a:cxn>
                <a:cxn ang="0">
                  <a:pos x="789" y="241"/>
                </a:cxn>
                <a:cxn ang="0">
                  <a:pos x="838" y="256"/>
                </a:cxn>
                <a:cxn ang="0">
                  <a:pos x="890" y="271"/>
                </a:cxn>
                <a:cxn ang="0">
                  <a:pos x="947" y="287"/>
                </a:cxn>
                <a:cxn ang="0">
                  <a:pos x="1017" y="304"/>
                </a:cxn>
                <a:cxn ang="0">
                  <a:pos x="1105" y="327"/>
                </a:cxn>
                <a:cxn ang="0">
                  <a:pos x="1196" y="353"/>
                </a:cxn>
                <a:cxn ang="0">
                  <a:pos x="1287" y="378"/>
                </a:cxn>
                <a:cxn ang="0">
                  <a:pos x="1375" y="403"/>
                </a:cxn>
                <a:cxn ang="0">
                  <a:pos x="1435" y="418"/>
                </a:cxn>
                <a:cxn ang="0">
                  <a:pos x="1468" y="427"/>
                </a:cxn>
                <a:cxn ang="0">
                  <a:pos x="1506" y="441"/>
                </a:cxn>
                <a:cxn ang="0">
                  <a:pos x="1548" y="454"/>
                </a:cxn>
                <a:cxn ang="0">
                  <a:pos x="1591" y="471"/>
                </a:cxn>
                <a:cxn ang="0">
                  <a:pos x="1637" y="486"/>
                </a:cxn>
                <a:cxn ang="0">
                  <a:pos x="1622" y="492"/>
                </a:cxn>
                <a:cxn ang="0">
                  <a:pos x="1570" y="477"/>
                </a:cxn>
                <a:cxn ang="0">
                  <a:pos x="1515" y="460"/>
                </a:cxn>
                <a:cxn ang="0">
                  <a:pos x="1458" y="441"/>
                </a:cxn>
                <a:cxn ang="0">
                  <a:pos x="1395" y="424"/>
                </a:cxn>
                <a:cxn ang="0">
                  <a:pos x="1329" y="408"/>
                </a:cxn>
                <a:cxn ang="0">
                  <a:pos x="1251" y="389"/>
                </a:cxn>
                <a:cxn ang="0">
                  <a:pos x="1171" y="368"/>
                </a:cxn>
                <a:cxn ang="0">
                  <a:pos x="1091" y="344"/>
                </a:cxn>
                <a:cxn ang="0">
                  <a:pos x="1019" y="321"/>
                </a:cxn>
                <a:cxn ang="0">
                  <a:pos x="954" y="302"/>
                </a:cxn>
                <a:cxn ang="0">
                  <a:pos x="890" y="289"/>
                </a:cxn>
                <a:cxn ang="0">
                  <a:pos x="831" y="273"/>
                </a:cxn>
                <a:cxn ang="0">
                  <a:pos x="776" y="262"/>
                </a:cxn>
                <a:cxn ang="0">
                  <a:pos x="717" y="245"/>
                </a:cxn>
                <a:cxn ang="0">
                  <a:pos x="650" y="224"/>
                </a:cxn>
                <a:cxn ang="0">
                  <a:pos x="578" y="199"/>
                </a:cxn>
                <a:cxn ang="0">
                  <a:pos x="511" y="178"/>
                </a:cxn>
                <a:cxn ang="0">
                  <a:pos x="447" y="161"/>
                </a:cxn>
                <a:cxn ang="0">
                  <a:pos x="382" y="142"/>
                </a:cxn>
                <a:cxn ang="0">
                  <a:pos x="319" y="123"/>
                </a:cxn>
                <a:cxn ang="0">
                  <a:pos x="257" y="102"/>
                </a:cxn>
                <a:cxn ang="0">
                  <a:pos x="211" y="87"/>
                </a:cxn>
                <a:cxn ang="0">
                  <a:pos x="160" y="72"/>
                </a:cxn>
                <a:cxn ang="0">
                  <a:pos x="108" y="55"/>
                </a:cxn>
                <a:cxn ang="0">
                  <a:pos x="57" y="40"/>
                </a:cxn>
                <a:cxn ang="0">
                  <a:pos x="11" y="20"/>
                </a:cxn>
                <a:cxn ang="0">
                  <a:pos x="2" y="5"/>
                </a:cxn>
                <a:cxn ang="0">
                  <a:pos x="10" y="0"/>
                </a:cxn>
              </a:cxnLst>
              <a:rect l="0" t="0" r="r" b="b"/>
              <a:pathLst>
                <a:path w="1639" h="498">
                  <a:moveTo>
                    <a:pt x="10" y="0"/>
                  </a:moveTo>
                  <a:lnTo>
                    <a:pt x="29" y="5"/>
                  </a:lnTo>
                  <a:lnTo>
                    <a:pt x="48" y="11"/>
                  </a:lnTo>
                  <a:lnTo>
                    <a:pt x="67" y="17"/>
                  </a:lnTo>
                  <a:lnTo>
                    <a:pt x="86" y="22"/>
                  </a:lnTo>
                  <a:lnTo>
                    <a:pt x="105" y="30"/>
                  </a:lnTo>
                  <a:lnTo>
                    <a:pt x="124" y="36"/>
                  </a:lnTo>
                  <a:lnTo>
                    <a:pt x="143" y="41"/>
                  </a:lnTo>
                  <a:lnTo>
                    <a:pt x="162" y="47"/>
                  </a:lnTo>
                  <a:lnTo>
                    <a:pt x="179" y="53"/>
                  </a:lnTo>
                  <a:lnTo>
                    <a:pt x="198" y="60"/>
                  </a:lnTo>
                  <a:lnTo>
                    <a:pt x="217" y="64"/>
                  </a:lnTo>
                  <a:lnTo>
                    <a:pt x="236" y="72"/>
                  </a:lnTo>
                  <a:lnTo>
                    <a:pt x="257" y="78"/>
                  </a:lnTo>
                  <a:lnTo>
                    <a:pt x="276" y="85"/>
                  </a:lnTo>
                  <a:lnTo>
                    <a:pt x="297" y="91"/>
                  </a:lnTo>
                  <a:lnTo>
                    <a:pt x="318" y="97"/>
                  </a:lnTo>
                  <a:lnTo>
                    <a:pt x="340" y="104"/>
                  </a:lnTo>
                  <a:lnTo>
                    <a:pt x="365" y="112"/>
                  </a:lnTo>
                  <a:lnTo>
                    <a:pt x="388" y="119"/>
                  </a:lnTo>
                  <a:lnTo>
                    <a:pt x="413" y="127"/>
                  </a:lnTo>
                  <a:lnTo>
                    <a:pt x="433" y="133"/>
                  </a:lnTo>
                  <a:lnTo>
                    <a:pt x="456" y="140"/>
                  </a:lnTo>
                  <a:lnTo>
                    <a:pt x="481" y="148"/>
                  </a:lnTo>
                  <a:lnTo>
                    <a:pt x="504" y="155"/>
                  </a:lnTo>
                  <a:lnTo>
                    <a:pt x="525" y="161"/>
                  </a:lnTo>
                  <a:lnTo>
                    <a:pt x="548" y="169"/>
                  </a:lnTo>
                  <a:lnTo>
                    <a:pt x="570" y="176"/>
                  </a:lnTo>
                  <a:lnTo>
                    <a:pt x="593" y="184"/>
                  </a:lnTo>
                  <a:lnTo>
                    <a:pt x="616" y="190"/>
                  </a:lnTo>
                  <a:lnTo>
                    <a:pt x="641" y="197"/>
                  </a:lnTo>
                  <a:lnTo>
                    <a:pt x="665" y="205"/>
                  </a:lnTo>
                  <a:lnTo>
                    <a:pt x="692" y="213"/>
                  </a:lnTo>
                  <a:lnTo>
                    <a:pt x="707" y="216"/>
                  </a:lnTo>
                  <a:lnTo>
                    <a:pt x="724" y="222"/>
                  </a:lnTo>
                  <a:lnTo>
                    <a:pt x="740" y="226"/>
                  </a:lnTo>
                  <a:lnTo>
                    <a:pt x="757" y="232"/>
                  </a:lnTo>
                  <a:lnTo>
                    <a:pt x="772" y="237"/>
                  </a:lnTo>
                  <a:lnTo>
                    <a:pt x="789" y="241"/>
                  </a:lnTo>
                  <a:lnTo>
                    <a:pt x="804" y="247"/>
                  </a:lnTo>
                  <a:lnTo>
                    <a:pt x="821" y="252"/>
                  </a:lnTo>
                  <a:lnTo>
                    <a:pt x="838" y="256"/>
                  </a:lnTo>
                  <a:lnTo>
                    <a:pt x="856" y="262"/>
                  </a:lnTo>
                  <a:lnTo>
                    <a:pt x="873" y="266"/>
                  </a:lnTo>
                  <a:lnTo>
                    <a:pt x="890" y="271"/>
                  </a:lnTo>
                  <a:lnTo>
                    <a:pt x="909" y="275"/>
                  </a:lnTo>
                  <a:lnTo>
                    <a:pt x="928" y="281"/>
                  </a:lnTo>
                  <a:lnTo>
                    <a:pt x="947" y="287"/>
                  </a:lnTo>
                  <a:lnTo>
                    <a:pt x="968" y="290"/>
                  </a:lnTo>
                  <a:lnTo>
                    <a:pt x="992" y="296"/>
                  </a:lnTo>
                  <a:lnTo>
                    <a:pt x="1017" y="304"/>
                  </a:lnTo>
                  <a:lnTo>
                    <a:pt x="1046" y="311"/>
                  </a:lnTo>
                  <a:lnTo>
                    <a:pt x="1074" y="319"/>
                  </a:lnTo>
                  <a:lnTo>
                    <a:pt x="1105" y="327"/>
                  </a:lnTo>
                  <a:lnTo>
                    <a:pt x="1133" y="336"/>
                  </a:lnTo>
                  <a:lnTo>
                    <a:pt x="1164" y="344"/>
                  </a:lnTo>
                  <a:lnTo>
                    <a:pt x="1196" y="353"/>
                  </a:lnTo>
                  <a:lnTo>
                    <a:pt x="1226" y="363"/>
                  </a:lnTo>
                  <a:lnTo>
                    <a:pt x="1257" y="370"/>
                  </a:lnTo>
                  <a:lnTo>
                    <a:pt x="1287" y="378"/>
                  </a:lnTo>
                  <a:lnTo>
                    <a:pt x="1318" y="387"/>
                  </a:lnTo>
                  <a:lnTo>
                    <a:pt x="1344" y="395"/>
                  </a:lnTo>
                  <a:lnTo>
                    <a:pt x="1375" y="403"/>
                  </a:lnTo>
                  <a:lnTo>
                    <a:pt x="1399" y="410"/>
                  </a:lnTo>
                  <a:lnTo>
                    <a:pt x="1426" y="416"/>
                  </a:lnTo>
                  <a:lnTo>
                    <a:pt x="1435" y="418"/>
                  </a:lnTo>
                  <a:lnTo>
                    <a:pt x="1445" y="420"/>
                  </a:lnTo>
                  <a:lnTo>
                    <a:pt x="1456" y="424"/>
                  </a:lnTo>
                  <a:lnTo>
                    <a:pt x="1468" y="427"/>
                  </a:lnTo>
                  <a:lnTo>
                    <a:pt x="1479" y="431"/>
                  </a:lnTo>
                  <a:lnTo>
                    <a:pt x="1492" y="435"/>
                  </a:lnTo>
                  <a:lnTo>
                    <a:pt x="1506" y="441"/>
                  </a:lnTo>
                  <a:lnTo>
                    <a:pt x="1521" y="445"/>
                  </a:lnTo>
                  <a:lnTo>
                    <a:pt x="1532" y="450"/>
                  </a:lnTo>
                  <a:lnTo>
                    <a:pt x="1548" y="454"/>
                  </a:lnTo>
                  <a:lnTo>
                    <a:pt x="1561" y="460"/>
                  </a:lnTo>
                  <a:lnTo>
                    <a:pt x="1576" y="465"/>
                  </a:lnTo>
                  <a:lnTo>
                    <a:pt x="1591" y="471"/>
                  </a:lnTo>
                  <a:lnTo>
                    <a:pt x="1607" y="475"/>
                  </a:lnTo>
                  <a:lnTo>
                    <a:pt x="1622" y="481"/>
                  </a:lnTo>
                  <a:lnTo>
                    <a:pt x="1637" y="486"/>
                  </a:lnTo>
                  <a:lnTo>
                    <a:pt x="1637" y="492"/>
                  </a:lnTo>
                  <a:lnTo>
                    <a:pt x="1639" y="498"/>
                  </a:lnTo>
                  <a:lnTo>
                    <a:pt x="1622" y="492"/>
                  </a:lnTo>
                  <a:lnTo>
                    <a:pt x="1605" y="488"/>
                  </a:lnTo>
                  <a:lnTo>
                    <a:pt x="1588" y="483"/>
                  </a:lnTo>
                  <a:lnTo>
                    <a:pt x="1570" y="477"/>
                  </a:lnTo>
                  <a:lnTo>
                    <a:pt x="1551" y="471"/>
                  </a:lnTo>
                  <a:lnTo>
                    <a:pt x="1534" y="465"/>
                  </a:lnTo>
                  <a:lnTo>
                    <a:pt x="1515" y="460"/>
                  </a:lnTo>
                  <a:lnTo>
                    <a:pt x="1498" y="452"/>
                  </a:lnTo>
                  <a:lnTo>
                    <a:pt x="1479" y="446"/>
                  </a:lnTo>
                  <a:lnTo>
                    <a:pt x="1458" y="441"/>
                  </a:lnTo>
                  <a:lnTo>
                    <a:pt x="1439" y="435"/>
                  </a:lnTo>
                  <a:lnTo>
                    <a:pt x="1418" y="429"/>
                  </a:lnTo>
                  <a:lnTo>
                    <a:pt x="1395" y="424"/>
                  </a:lnTo>
                  <a:lnTo>
                    <a:pt x="1375" y="418"/>
                  </a:lnTo>
                  <a:lnTo>
                    <a:pt x="1352" y="412"/>
                  </a:lnTo>
                  <a:lnTo>
                    <a:pt x="1329" y="408"/>
                  </a:lnTo>
                  <a:lnTo>
                    <a:pt x="1302" y="403"/>
                  </a:lnTo>
                  <a:lnTo>
                    <a:pt x="1278" y="397"/>
                  </a:lnTo>
                  <a:lnTo>
                    <a:pt x="1251" y="389"/>
                  </a:lnTo>
                  <a:lnTo>
                    <a:pt x="1224" y="384"/>
                  </a:lnTo>
                  <a:lnTo>
                    <a:pt x="1198" y="376"/>
                  </a:lnTo>
                  <a:lnTo>
                    <a:pt x="1171" y="368"/>
                  </a:lnTo>
                  <a:lnTo>
                    <a:pt x="1143" y="359"/>
                  </a:lnTo>
                  <a:lnTo>
                    <a:pt x="1118" y="351"/>
                  </a:lnTo>
                  <a:lnTo>
                    <a:pt x="1091" y="344"/>
                  </a:lnTo>
                  <a:lnTo>
                    <a:pt x="1067" y="336"/>
                  </a:lnTo>
                  <a:lnTo>
                    <a:pt x="1042" y="329"/>
                  </a:lnTo>
                  <a:lnTo>
                    <a:pt x="1019" y="321"/>
                  </a:lnTo>
                  <a:lnTo>
                    <a:pt x="996" y="313"/>
                  </a:lnTo>
                  <a:lnTo>
                    <a:pt x="975" y="308"/>
                  </a:lnTo>
                  <a:lnTo>
                    <a:pt x="954" y="302"/>
                  </a:lnTo>
                  <a:lnTo>
                    <a:pt x="935" y="298"/>
                  </a:lnTo>
                  <a:lnTo>
                    <a:pt x="913" y="292"/>
                  </a:lnTo>
                  <a:lnTo>
                    <a:pt x="890" y="289"/>
                  </a:lnTo>
                  <a:lnTo>
                    <a:pt x="871" y="283"/>
                  </a:lnTo>
                  <a:lnTo>
                    <a:pt x="850" y="279"/>
                  </a:lnTo>
                  <a:lnTo>
                    <a:pt x="831" y="273"/>
                  </a:lnTo>
                  <a:lnTo>
                    <a:pt x="814" y="270"/>
                  </a:lnTo>
                  <a:lnTo>
                    <a:pt x="795" y="266"/>
                  </a:lnTo>
                  <a:lnTo>
                    <a:pt x="776" y="262"/>
                  </a:lnTo>
                  <a:lnTo>
                    <a:pt x="757" y="256"/>
                  </a:lnTo>
                  <a:lnTo>
                    <a:pt x="738" y="251"/>
                  </a:lnTo>
                  <a:lnTo>
                    <a:pt x="717" y="245"/>
                  </a:lnTo>
                  <a:lnTo>
                    <a:pt x="696" y="239"/>
                  </a:lnTo>
                  <a:lnTo>
                    <a:pt x="673" y="232"/>
                  </a:lnTo>
                  <a:lnTo>
                    <a:pt x="650" y="224"/>
                  </a:lnTo>
                  <a:lnTo>
                    <a:pt x="626" y="216"/>
                  </a:lnTo>
                  <a:lnTo>
                    <a:pt x="599" y="207"/>
                  </a:lnTo>
                  <a:lnTo>
                    <a:pt x="578" y="199"/>
                  </a:lnTo>
                  <a:lnTo>
                    <a:pt x="555" y="194"/>
                  </a:lnTo>
                  <a:lnTo>
                    <a:pt x="532" y="184"/>
                  </a:lnTo>
                  <a:lnTo>
                    <a:pt x="511" y="178"/>
                  </a:lnTo>
                  <a:lnTo>
                    <a:pt x="489" y="173"/>
                  </a:lnTo>
                  <a:lnTo>
                    <a:pt x="468" y="167"/>
                  </a:lnTo>
                  <a:lnTo>
                    <a:pt x="447" y="161"/>
                  </a:lnTo>
                  <a:lnTo>
                    <a:pt x="426" y="154"/>
                  </a:lnTo>
                  <a:lnTo>
                    <a:pt x="403" y="148"/>
                  </a:lnTo>
                  <a:lnTo>
                    <a:pt x="382" y="142"/>
                  </a:lnTo>
                  <a:lnTo>
                    <a:pt x="361" y="136"/>
                  </a:lnTo>
                  <a:lnTo>
                    <a:pt x="340" y="129"/>
                  </a:lnTo>
                  <a:lnTo>
                    <a:pt x="319" y="123"/>
                  </a:lnTo>
                  <a:lnTo>
                    <a:pt x="299" y="116"/>
                  </a:lnTo>
                  <a:lnTo>
                    <a:pt x="278" y="110"/>
                  </a:lnTo>
                  <a:lnTo>
                    <a:pt x="257" y="102"/>
                  </a:lnTo>
                  <a:lnTo>
                    <a:pt x="241" y="97"/>
                  </a:lnTo>
                  <a:lnTo>
                    <a:pt x="226" y="91"/>
                  </a:lnTo>
                  <a:lnTo>
                    <a:pt x="211" y="87"/>
                  </a:lnTo>
                  <a:lnTo>
                    <a:pt x="194" y="81"/>
                  </a:lnTo>
                  <a:lnTo>
                    <a:pt x="177" y="76"/>
                  </a:lnTo>
                  <a:lnTo>
                    <a:pt x="160" y="72"/>
                  </a:lnTo>
                  <a:lnTo>
                    <a:pt x="143" y="66"/>
                  </a:lnTo>
                  <a:lnTo>
                    <a:pt x="126" y="60"/>
                  </a:lnTo>
                  <a:lnTo>
                    <a:pt x="108" y="55"/>
                  </a:lnTo>
                  <a:lnTo>
                    <a:pt x="89" y="49"/>
                  </a:lnTo>
                  <a:lnTo>
                    <a:pt x="74" y="43"/>
                  </a:lnTo>
                  <a:lnTo>
                    <a:pt x="57" y="40"/>
                  </a:lnTo>
                  <a:lnTo>
                    <a:pt x="42" y="32"/>
                  </a:lnTo>
                  <a:lnTo>
                    <a:pt x="27" y="26"/>
                  </a:lnTo>
                  <a:lnTo>
                    <a:pt x="1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1" name="Freeform 13"/>
            <p:cNvSpPr>
              <a:spLocks/>
            </p:cNvSpPr>
            <p:nvPr/>
          </p:nvSpPr>
          <p:spPr bwMode="auto">
            <a:xfrm>
              <a:off x="7094116" y="2156668"/>
              <a:ext cx="169863" cy="517525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15" y="8"/>
                </a:cxn>
                <a:cxn ang="0">
                  <a:pos x="215" y="23"/>
                </a:cxn>
                <a:cxn ang="0">
                  <a:pos x="209" y="38"/>
                </a:cxn>
                <a:cxn ang="0">
                  <a:pos x="203" y="57"/>
                </a:cxn>
                <a:cxn ang="0">
                  <a:pos x="194" y="78"/>
                </a:cxn>
                <a:cxn ang="0">
                  <a:pos x="186" y="97"/>
                </a:cxn>
                <a:cxn ang="0">
                  <a:pos x="179" y="114"/>
                </a:cxn>
                <a:cxn ang="0">
                  <a:pos x="167" y="158"/>
                </a:cxn>
                <a:cxn ang="0">
                  <a:pos x="146" y="225"/>
                </a:cxn>
                <a:cxn ang="0">
                  <a:pos x="125" y="291"/>
                </a:cxn>
                <a:cxn ang="0">
                  <a:pos x="104" y="358"/>
                </a:cxn>
                <a:cxn ang="0">
                  <a:pos x="84" y="423"/>
                </a:cxn>
                <a:cxn ang="0">
                  <a:pos x="63" y="487"/>
                </a:cxn>
                <a:cxn ang="0">
                  <a:pos x="44" y="554"/>
                </a:cxn>
                <a:cxn ang="0">
                  <a:pos x="25" y="620"/>
                </a:cxn>
                <a:cxn ang="0">
                  <a:pos x="8" y="653"/>
                </a:cxn>
                <a:cxn ang="0">
                  <a:pos x="8" y="620"/>
                </a:cxn>
                <a:cxn ang="0">
                  <a:pos x="25" y="558"/>
                </a:cxn>
                <a:cxn ang="0">
                  <a:pos x="44" y="495"/>
                </a:cxn>
                <a:cxn ang="0">
                  <a:pos x="65" y="434"/>
                </a:cxn>
                <a:cxn ang="0">
                  <a:pos x="85" y="371"/>
                </a:cxn>
                <a:cxn ang="0">
                  <a:pos x="104" y="308"/>
                </a:cxn>
                <a:cxn ang="0">
                  <a:pos x="125" y="248"/>
                </a:cxn>
                <a:cxn ang="0">
                  <a:pos x="143" y="185"/>
                </a:cxn>
                <a:cxn ang="0">
                  <a:pos x="154" y="143"/>
                </a:cxn>
                <a:cxn ang="0">
                  <a:pos x="160" y="124"/>
                </a:cxn>
                <a:cxn ang="0">
                  <a:pos x="165" y="103"/>
                </a:cxn>
                <a:cxn ang="0">
                  <a:pos x="171" y="84"/>
                </a:cxn>
                <a:cxn ang="0">
                  <a:pos x="177" y="65"/>
                </a:cxn>
                <a:cxn ang="0">
                  <a:pos x="182" y="46"/>
                </a:cxn>
                <a:cxn ang="0">
                  <a:pos x="192" y="27"/>
                </a:cxn>
                <a:cxn ang="0">
                  <a:pos x="200" y="8"/>
                </a:cxn>
                <a:cxn ang="0">
                  <a:pos x="205" y="0"/>
                </a:cxn>
              </a:cxnLst>
              <a:rect l="0" t="0" r="r" b="b"/>
              <a:pathLst>
                <a:path w="215" h="653">
                  <a:moveTo>
                    <a:pt x="205" y="0"/>
                  </a:moveTo>
                  <a:lnTo>
                    <a:pt x="209" y="0"/>
                  </a:lnTo>
                  <a:lnTo>
                    <a:pt x="213" y="4"/>
                  </a:lnTo>
                  <a:lnTo>
                    <a:pt x="215" y="8"/>
                  </a:lnTo>
                  <a:lnTo>
                    <a:pt x="215" y="16"/>
                  </a:lnTo>
                  <a:lnTo>
                    <a:pt x="215" y="23"/>
                  </a:lnTo>
                  <a:lnTo>
                    <a:pt x="213" y="31"/>
                  </a:lnTo>
                  <a:lnTo>
                    <a:pt x="209" y="38"/>
                  </a:lnTo>
                  <a:lnTo>
                    <a:pt x="207" y="48"/>
                  </a:lnTo>
                  <a:lnTo>
                    <a:pt x="203" y="57"/>
                  </a:lnTo>
                  <a:lnTo>
                    <a:pt x="200" y="69"/>
                  </a:lnTo>
                  <a:lnTo>
                    <a:pt x="194" y="78"/>
                  </a:lnTo>
                  <a:lnTo>
                    <a:pt x="192" y="88"/>
                  </a:lnTo>
                  <a:lnTo>
                    <a:pt x="186" y="97"/>
                  </a:lnTo>
                  <a:lnTo>
                    <a:pt x="182" y="107"/>
                  </a:lnTo>
                  <a:lnTo>
                    <a:pt x="179" y="114"/>
                  </a:lnTo>
                  <a:lnTo>
                    <a:pt x="177" y="124"/>
                  </a:lnTo>
                  <a:lnTo>
                    <a:pt x="167" y="158"/>
                  </a:lnTo>
                  <a:lnTo>
                    <a:pt x="156" y="192"/>
                  </a:lnTo>
                  <a:lnTo>
                    <a:pt x="146" y="225"/>
                  </a:lnTo>
                  <a:lnTo>
                    <a:pt x="135" y="259"/>
                  </a:lnTo>
                  <a:lnTo>
                    <a:pt x="125" y="291"/>
                  </a:lnTo>
                  <a:lnTo>
                    <a:pt x="116" y="326"/>
                  </a:lnTo>
                  <a:lnTo>
                    <a:pt x="104" y="358"/>
                  </a:lnTo>
                  <a:lnTo>
                    <a:pt x="95" y="392"/>
                  </a:lnTo>
                  <a:lnTo>
                    <a:pt x="84" y="423"/>
                  </a:lnTo>
                  <a:lnTo>
                    <a:pt x="74" y="457"/>
                  </a:lnTo>
                  <a:lnTo>
                    <a:pt x="63" y="487"/>
                  </a:lnTo>
                  <a:lnTo>
                    <a:pt x="53" y="521"/>
                  </a:lnTo>
                  <a:lnTo>
                    <a:pt x="44" y="554"/>
                  </a:lnTo>
                  <a:lnTo>
                    <a:pt x="34" y="586"/>
                  </a:lnTo>
                  <a:lnTo>
                    <a:pt x="25" y="620"/>
                  </a:lnTo>
                  <a:lnTo>
                    <a:pt x="15" y="653"/>
                  </a:lnTo>
                  <a:lnTo>
                    <a:pt x="8" y="653"/>
                  </a:lnTo>
                  <a:lnTo>
                    <a:pt x="0" y="653"/>
                  </a:lnTo>
                  <a:lnTo>
                    <a:pt x="8" y="620"/>
                  </a:lnTo>
                  <a:lnTo>
                    <a:pt x="15" y="590"/>
                  </a:lnTo>
                  <a:lnTo>
                    <a:pt x="25" y="558"/>
                  </a:lnTo>
                  <a:lnTo>
                    <a:pt x="34" y="527"/>
                  </a:lnTo>
                  <a:lnTo>
                    <a:pt x="44" y="495"/>
                  </a:lnTo>
                  <a:lnTo>
                    <a:pt x="55" y="464"/>
                  </a:lnTo>
                  <a:lnTo>
                    <a:pt x="65" y="434"/>
                  </a:lnTo>
                  <a:lnTo>
                    <a:pt x="74" y="402"/>
                  </a:lnTo>
                  <a:lnTo>
                    <a:pt x="85" y="371"/>
                  </a:lnTo>
                  <a:lnTo>
                    <a:pt x="95" y="341"/>
                  </a:lnTo>
                  <a:lnTo>
                    <a:pt x="104" y="308"/>
                  </a:lnTo>
                  <a:lnTo>
                    <a:pt x="116" y="278"/>
                  </a:lnTo>
                  <a:lnTo>
                    <a:pt x="125" y="248"/>
                  </a:lnTo>
                  <a:lnTo>
                    <a:pt x="135" y="217"/>
                  </a:lnTo>
                  <a:lnTo>
                    <a:pt x="143" y="185"/>
                  </a:lnTo>
                  <a:lnTo>
                    <a:pt x="152" y="154"/>
                  </a:lnTo>
                  <a:lnTo>
                    <a:pt x="154" y="143"/>
                  </a:lnTo>
                  <a:lnTo>
                    <a:pt x="158" y="134"/>
                  </a:lnTo>
                  <a:lnTo>
                    <a:pt x="160" y="124"/>
                  </a:lnTo>
                  <a:lnTo>
                    <a:pt x="162" y="113"/>
                  </a:lnTo>
                  <a:lnTo>
                    <a:pt x="165" y="103"/>
                  </a:lnTo>
                  <a:lnTo>
                    <a:pt x="167" y="94"/>
                  </a:lnTo>
                  <a:lnTo>
                    <a:pt x="171" y="84"/>
                  </a:lnTo>
                  <a:lnTo>
                    <a:pt x="175" y="76"/>
                  </a:lnTo>
                  <a:lnTo>
                    <a:pt x="177" y="65"/>
                  </a:lnTo>
                  <a:lnTo>
                    <a:pt x="181" y="56"/>
                  </a:lnTo>
                  <a:lnTo>
                    <a:pt x="182" y="46"/>
                  </a:lnTo>
                  <a:lnTo>
                    <a:pt x="188" y="38"/>
                  </a:lnTo>
                  <a:lnTo>
                    <a:pt x="192" y="27"/>
                  </a:lnTo>
                  <a:lnTo>
                    <a:pt x="196" y="19"/>
                  </a:lnTo>
                  <a:lnTo>
                    <a:pt x="200" y="8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2" name="Freeform 15"/>
            <p:cNvSpPr>
              <a:spLocks/>
            </p:cNvSpPr>
            <p:nvPr/>
          </p:nvSpPr>
          <p:spPr bwMode="auto">
            <a:xfrm>
              <a:off x="7095703" y="2683718"/>
              <a:ext cx="1300163" cy="382588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61" y="13"/>
                </a:cxn>
                <a:cxn ang="0">
                  <a:pos x="102" y="27"/>
                </a:cxn>
                <a:cxn ang="0">
                  <a:pos x="146" y="42"/>
                </a:cxn>
                <a:cxn ang="0">
                  <a:pos x="190" y="59"/>
                </a:cxn>
                <a:cxn ang="0">
                  <a:pos x="236" y="74"/>
                </a:cxn>
                <a:cxn ang="0">
                  <a:pos x="277" y="91"/>
                </a:cxn>
                <a:cxn ang="0">
                  <a:pos x="323" y="105"/>
                </a:cxn>
                <a:cxn ang="0">
                  <a:pos x="401" y="126"/>
                </a:cxn>
                <a:cxn ang="0">
                  <a:pos x="511" y="158"/>
                </a:cxn>
                <a:cxn ang="0">
                  <a:pos x="621" y="190"/>
                </a:cxn>
                <a:cxn ang="0">
                  <a:pos x="728" y="224"/>
                </a:cxn>
                <a:cxn ang="0">
                  <a:pos x="836" y="257"/>
                </a:cxn>
                <a:cxn ang="0">
                  <a:pos x="943" y="287"/>
                </a:cxn>
                <a:cxn ang="0">
                  <a:pos x="1051" y="318"/>
                </a:cxn>
                <a:cxn ang="0">
                  <a:pos x="1161" y="346"/>
                </a:cxn>
                <a:cxn ang="0">
                  <a:pos x="1245" y="363"/>
                </a:cxn>
                <a:cxn ang="0">
                  <a:pos x="1302" y="373"/>
                </a:cxn>
                <a:cxn ang="0">
                  <a:pos x="1355" y="384"/>
                </a:cxn>
                <a:cxn ang="0">
                  <a:pos x="1405" y="396"/>
                </a:cxn>
                <a:cxn ang="0">
                  <a:pos x="1456" y="409"/>
                </a:cxn>
                <a:cxn ang="0">
                  <a:pos x="1506" y="422"/>
                </a:cxn>
                <a:cxn ang="0">
                  <a:pos x="1557" y="439"/>
                </a:cxn>
                <a:cxn ang="0">
                  <a:pos x="1610" y="456"/>
                </a:cxn>
                <a:cxn ang="0">
                  <a:pos x="1627" y="483"/>
                </a:cxn>
                <a:cxn ang="0">
                  <a:pos x="1530" y="454"/>
                </a:cxn>
                <a:cxn ang="0">
                  <a:pos x="1447" y="430"/>
                </a:cxn>
                <a:cxn ang="0">
                  <a:pos x="1372" y="409"/>
                </a:cxn>
                <a:cxn ang="0">
                  <a:pos x="1302" y="390"/>
                </a:cxn>
                <a:cxn ang="0">
                  <a:pos x="1228" y="369"/>
                </a:cxn>
                <a:cxn ang="0">
                  <a:pos x="1148" y="348"/>
                </a:cxn>
                <a:cxn ang="0">
                  <a:pos x="1053" y="323"/>
                </a:cxn>
                <a:cxn ang="0">
                  <a:pos x="941" y="295"/>
                </a:cxn>
                <a:cxn ang="0">
                  <a:pos x="867" y="274"/>
                </a:cxn>
                <a:cxn ang="0">
                  <a:pos x="795" y="255"/>
                </a:cxn>
                <a:cxn ang="0">
                  <a:pos x="718" y="232"/>
                </a:cxn>
                <a:cxn ang="0">
                  <a:pos x="644" y="211"/>
                </a:cxn>
                <a:cxn ang="0">
                  <a:pos x="568" y="188"/>
                </a:cxn>
                <a:cxn ang="0">
                  <a:pos x="492" y="167"/>
                </a:cxn>
                <a:cxn ang="0">
                  <a:pos x="416" y="148"/>
                </a:cxn>
                <a:cxn ang="0">
                  <a:pos x="340" y="131"/>
                </a:cxn>
                <a:cxn ang="0">
                  <a:pos x="296" y="120"/>
                </a:cxn>
                <a:cxn ang="0">
                  <a:pos x="255" y="105"/>
                </a:cxn>
                <a:cxn ang="0">
                  <a:pos x="213" y="89"/>
                </a:cxn>
                <a:cxn ang="0">
                  <a:pos x="173" y="74"/>
                </a:cxn>
                <a:cxn ang="0">
                  <a:pos x="131" y="59"/>
                </a:cxn>
                <a:cxn ang="0">
                  <a:pos x="91" y="46"/>
                </a:cxn>
                <a:cxn ang="0">
                  <a:pos x="49" y="32"/>
                </a:cxn>
                <a:cxn ang="0">
                  <a:pos x="6" y="23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1639" h="483">
                  <a:moveTo>
                    <a:pt x="0" y="0"/>
                  </a:moveTo>
                  <a:lnTo>
                    <a:pt x="19" y="4"/>
                  </a:lnTo>
                  <a:lnTo>
                    <a:pt x="40" y="8"/>
                  </a:lnTo>
                  <a:lnTo>
                    <a:pt x="61" y="13"/>
                  </a:lnTo>
                  <a:lnTo>
                    <a:pt x="82" y="21"/>
                  </a:lnTo>
                  <a:lnTo>
                    <a:pt x="102" y="27"/>
                  </a:lnTo>
                  <a:lnTo>
                    <a:pt x="125" y="34"/>
                  </a:lnTo>
                  <a:lnTo>
                    <a:pt x="146" y="42"/>
                  </a:lnTo>
                  <a:lnTo>
                    <a:pt x="169" y="51"/>
                  </a:lnTo>
                  <a:lnTo>
                    <a:pt x="190" y="59"/>
                  </a:lnTo>
                  <a:lnTo>
                    <a:pt x="213" y="67"/>
                  </a:lnTo>
                  <a:lnTo>
                    <a:pt x="236" y="74"/>
                  </a:lnTo>
                  <a:lnTo>
                    <a:pt x="256" y="84"/>
                  </a:lnTo>
                  <a:lnTo>
                    <a:pt x="277" y="91"/>
                  </a:lnTo>
                  <a:lnTo>
                    <a:pt x="300" y="99"/>
                  </a:lnTo>
                  <a:lnTo>
                    <a:pt x="323" y="105"/>
                  </a:lnTo>
                  <a:lnTo>
                    <a:pt x="344" y="110"/>
                  </a:lnTo>
                  <a:lnTo>
                    <a:pt x="401" y="126"/>
                  </a:lnTo>
                  <a:lnTo>
                    <a:pt x="456" y="143"/>
                  </a:lnTo>
                  <a:lnTo>
                    <a:pt x="511" y="158"/>
                  </a:lnTo>
                  <a:lnTo>
                    <a:pt x="566" y="175"/>
                  </a:lnTo>
                  <a:lnTo>
                    <a:pt x="621" y="190"/>
                  </a:lnTo>
                  <a:lnTo>
                    <a:pt x="675" y="207"/>
                  </a:lnTo>
                  <a:lnTo>
                    <a:pt x="728" y="224"/>
                  </a:lnTo>
                  <a:lnTo>
                    <a:pt x="783" y="241"/>
                  </a:lnTo>
                  <a:lnTo>
                    <a:pt x="836" y="257"/>
                  </a:lnTo>
                  <a:lnTo>
                    <a:pt x="890" y="272"/>
                  </a:lnTo>
                  <a:lnTo>
                    <a:pt x="943" y="287"/>
                  </a:lnTo>
                  <a:lnTo>
                    <a:pt x="996" y="304"/>
                  </a:lnTo>
                  <a:lnTo>
                    <a:pt x="1051" y="318"/>
                  </a:lnTo>
                  <a:lnTo>
                    <a:pt x="1106" y="333"/>
                  </a:lnTo>
                  <a:lnTo>
                    <a:pt x="1161" y="346"/>
                  </a:lnTo>
                  <a:lnTo>
                    <a:pt x="1218" y="359"/>
                  </a:lnTo>
                  <a:lnTo>
                    <a:pt x="1245" y="363"/>
                  </a:lnTo>
                  <a:lnTo>
                    <a:pt x="1276" y="369"/>
                  </a:lnTo>
                  <a:lnTo>
                    <a:pt x="1302" y="373"/>
                  </a:lnTo>
                  <a:lnTo>
                    <a:pt x="1329" y="378"/>
                  </a:lnTo>
                  <a:lnTo>
                    <a:pt x="1355" y="384"/>
                  </a:lnTo>
                  <a:lnTo>
                    <a:pt x="1380" y="390"/>
                  </a:lnTo>
                  <a:lnTo>
                    <a:pt x="1405" y="396"/>
                  </a:lnTo>
                  <a:lnTo>
                    <a:pt x="1431" y="401"/>
                  </a:lnTo>
                  <a:lnTo>
                    <a:pt x="1456" y="409"/>
                  </a:lnTo>
                  <a:lnTo>
                    <a:pt x="1481" y="415"/>
                  </a:lnTo>
                  <a:lnTo>
                    <a:pt x="1506" y="422"/>
                  </a:lnTo>
                  <a:lnTo>
                    <a:pt x="1532" y="432"/>
                  </a:lnTo>
                  <a:lnTo>
                    <a:pt x="1557" y="439"/>
                  </a:lnTo>
                  <a:lnTo>
                    <a:pt x="1583" y="449"/>
                  </a:lnTo>
                  <a:lnTo>
                    <a:pt x="1610" y="456"/>
                  </a:lnTo>
                  <a:lnTo>
                    <a:pt x="1639" y="468"/>
                  </a:lnTo>
                  <a:lnTo>
                    <a:pt x="1627" y="483"/>
                  </a:lnTo>
                  <a:lnTo>
                    <a:pt x="1576" y="466"/>
                  </a:lnTo>
                  <a:lnTo>
                    <a:pt x="1530" y="454"/>
                  </a:lnTo>
                  <a:lnTo>
                    <a:pt x="1487" y="441"/>
                  </a:lnTo>
                  <a:lnTo>
                    <a:pt x="1447" y="430"/>
                  </a:lnTo>
                  <a:lnTo>
                    <a:pt x="1409" y="418"/>
                  </a:lnTo>
                  <a:lnTo>
                    <a:pt x="1372" y="409"/>
                  </a:lnTo>
                  <a:lnTo>
                    <a:pt x="1336" y="399"/>
                  </a:lnTo>
                  <a:lnTo>
                    <a:pt x="1302" y="390"/>
                  </a:lnTo>
                  <a:lnTo>
                    <a:pt x="1266" y="378"/>
                  </a:lnTo>
                  <a:lnTo>
                    <a:pt x="1228" y="369"/>
                  </a:lnTo>
                  <a:lnTo>
                    <a:pt x="1188" y="359"/>
                  </a:lnTo>
                  <a:lnTo>
                    <a:pt x="1148" y="348"/>
                  </a:lnTo>
                  <a:lnTo>
                    <a:pt x="1101" y="337"/>
                  </a:lnTo>
                  <a:lnTo>
                    <a:pt x="1053" y="323"/>
                  </a:lnTo>
                  <a:lnTo>
                    <a:pt x="1000" y="310"/>
                  </a:lnTo>
                  <a:lnTo>
                    <a:pt x="941" y="295"/>
                  </a:lnTo>
                  <a:lnTo>
                    <a:pt x="903" y="285"/>
                  </a:lnTo>
                  <a:lnTo>
                    <a:pt x="867" y="274"/>
                  </a:lnTo>
                  <a:lnTo>
                    <a:pt x="831" y="264"/>
                  </a:lnTo>
                  <a:lnTo>
                    <a:pt x="795" y="255"/>
                  </a:lnTo>
                  <a:lnTo>
                    <a:pt x="756" y="243"/>
                  </a:lnTo>
                  <a:lnTo>
                    <a:pt x="718" y="232"/>
                  </a:lnTo>
                  <a:lnTo>
                    <a:pt x="680" y="221"/>
                  </a:lnTo>
                  <a:lnTo>
                    <a:pt x="644" y="211"/>
                  </a:lnTo>
                  <a:lnTo>
                    <a:pt x="606" y="200"/>
                  </a:lnTo>
                  <a:lnTo>
                    <a:pt x="568" y="188"/>
                  </a:lnTo>
                  <a:lnTo>
                    <a:pt x="530" y="179"/>
                  </a:lnTo>
                  <a:lnTo>
                    <a:pt x="492" y="167"/>
                  </a:lnTo>
                  <a:lnTo>
                    <a:pt x="454" y="158"/>
                  </a:lnTo>
                  <a:lnTo>
                    <a:pt x="416" y="148"/>
                  </a:lnTo>
                  <a:lnTo>
                    <a:pt x="378" y="139"/>
                  </a:lnTo>
                  <a:lnTo>
                    <a:pt x="340" y="131"/>
                  </a:lnTo>
                  <a:lnTo>
                    <a:pt x="317" y="126"/>
                  </a:lnTo>
                  <a:lnTo>
                    <a:pt x="296" y="120"/>
                  </a:lnTo>
                  <a:lnTo>
                    <a:pt x="275" y="112"/>
                  </a:lnTo>
                  <a:lnTo>
                    <a:pt x="255" y="105"/>
                  </a:lnTo>
                  <a:lnTo>
                    <a:pt x="234" y="97"/>
                  </a:lnTo>
                  <a:lnTo>
                    <a:pt x="213" y="89"/>
                  </a:lnTo>
                  <a:lnTo>
                    <a:pt x="194" y="82"/>
                  </a:lnTo>
                  <a:lnTo>
                    <a:pt x="173" y="74"/>
                  </a:lnTo>
                  <a:lnTo>
                    <a:pt x="152" y="67"/>
                  </a:lnTo>
                  <a:lnTo>
                    <a:pt x="131" y="59"/>
                  </a:lnTo>
                  <a:lnTo>
                    <a:pt x="110" y="51"/>
                  </a:lnTo>
                  <a:lnTo>
                    <a:pt x="91" y="46"/>
                  </a:lnTo>
                  <a:lnTo>
                    <a:pt x="70" y="36"/>
                  </a:lnTo>
                  <a:lnTo>
                    <a:pt x="49" y="32"/>
                  </a:lnTo>
                  <a:lnTo>
                    <a:pt x="28" y="27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3" name="Freeform 18"/>
            <p:cNvSpPr>
              <a:spLocks/>
            </p:cNvSpPr>
            <p:nvPr/>
          </p:nvSpPr>
          <p:spPr bwMode="auto">
            <a:xfrm>
              <a:off x="7222703" y="2377331"/>
              <a:ext cx="1177925" cy="360363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96" y="32"/>
                </a:cxn>
                <a:cxn ang="0">
                  <a:pos x="161" y="55"/>
                </a:cxn>
                <a:cxn ang="0">
                  <a:pos x="224" y="78"/>
                </a:cxn>
                <a:cxn ang="0">
                  <a:pos x="287" y="99"/>
                </a:cxn>
                <a:cxn ang="0">
                  <a:pos x="349" y="122"/>
                </a:cxn>
                <a:cxn ang="0">
                  <a:pos x="410" y="141"/>
                </a:cxn>
                <a:cxn ang="0">
                  <a:pos x="471" y="160"/>
                </a:cxn>
                <a:cxn ang="0">
                  <a:pos x="536" y="177"/>
                </a:cxn>
                <a:cxn ang="0">
                  <a:pos x="600" y="194"/>
                </a:cxn>
                <a:cxn ang="0">
                  <a:pos x="657" y="209"/>
                </a:cxn>
                <a:cxn ang="0">
                  <a:pos x="711" y="222"/>
                </a:cxn>
                <a:cxn ang="0">
                  <a:pos x="764" y="234"/>
                </a:cxn>
                <a:cxn ang="0">
                  <a:pos x="813" y="245"/>
                </a:cxn>
                <a:cxn ang="0">
                  <a:pos x="868" y="259"/>
                </a:cxn>
                <a:cxn ang="0">
                  <a:pos x="927" y="270"/>
                </a:cxn>
                <a:cxn ang="0">
                  <a:pos x="992" y="285"/>
                </a:cxn>
                <a:cxn ang="0">
                  <a:pos x="1055" y="300"/>
                </a:cxn>
                <a:cxn ang="0">
                  <a:pos x="1119" y="318"/>
                </a:cxn>
                <a:cxn ang="0">
                  <a:pos x="1182" y="338"/>
                </a:cxn>
                <a:cxn ang="0">
                  <a:pos x="1247" y="359"/>
                </a:cxn>
                <a:cxn ang="0">
                  <a:pos x="1309" y="380"/>
                </a:cxn>
                <a:cxn ang="0">
                  <a:pos x="1372" y="401"/>
                </a:cxn>
                <a:cxn ang="0">
                  <a:pos x="1435" y="424"/>
                </a:cxn>
                <a:cxn ang="0">
                  <a:pos x="1471" y="439"/>
                </a:cxn>
                <a:cxn ang="0">
                  <a:pos x="1479" y="445"/>
                </a:cxn>
                <a:cxn ang="0">
                  <a:pos x="1477" y="451"/>
                </a:cxn>
                <a:cxn ang="0">
                  <a:pos x="1462" y="453"/>
                </a:cxn>
                <a:cxn ang="0">
                  <a:pos x="1450" y="453"/>
                </a:cxn>
                <a:cxn ang="0">
                  <a:pos x="1437" y="449"/>
                </a:cxn>
                <a:cxn ang="0">
                  <a:pos x="1422" y="445"/>
                </a:cxn>
                <a:cxn ang="0">
                  <a:pos x="1408" y="439"/>
                </a:cxn>
                <a:cxn ang="0">
                  <a:pos x="1395" y="432"/>
                </a:cxn>
                <a:cxn ang="0">
                  <a:pos x="1382" y="426"/>
                </a:cxn>
                <a:cxn ang="0">
                  <a:pos x="1332" y="409"/>
                </a:cxn>
                <a:cxn ang="0">
                  <a:pos x="1249" y="382"/>
                </a:cxn>
                <a:cxn ang="0">
                  <a:pos x="1165" y="356"/>
                </a:cxn>
                <a:cxn ang="0">
                  <a:pos x="1083" y="333"/>
                </a:cxn>
                <a:cxn ang="0">
                  <a:pos x="1000" y="310"/>
                </a:cxn>
                <a:cxn ang="0">
                  <a:pos x="916" y="289"/>
                </a:cxn>
                <a:cxn ang="0">
                  <a:pos x="832" y="270"/>
                </a:cxn>
                <a:cxn ang="0">
                  <a:pos x="749" y="251"/>
                </a:cxn>
                <a:cxn ang="0">
                  <a:pos x="667" y="228"/>
                </a:cxn>
                <a:cxn ang="0">
                  <a:pos x="589" y="203"/>
                </a:cxn>
                <a:cxn ang="0">
                  <a:pos x="513" y="183"/>
                </a:cxn>
                <a:cxn ang="0">
                  <a:pos x="437" y="165"/>
                </a:cxn>
                <a:cxn ang="0">
                  <a:pos x="361" y="146"/>
                </a:cxn>
                <a:cxn ang="0">
                  <a:pos x="285" y="124"/>
                </a:cxn>
                <a:cxn ang="0">
                  <a:pos x="205" y="99"/>
                </a:cxn>
                <a:cxn ang="0">
                  <a:pos x="127" y="68"/>
                </a:cxn>
                <a:cxn ang="0">
                  <a:pos x="81" y="49"/>
                </a:cxn>
                <a:cxn ang="0">
                  <a:pos x="70" y="46"/>
                </a:cxn>
                <a:cxn ang="0">
                  <a:pos x="53" y="44"/>
                </a:cxn>
                <a:cxn ang="0">
                  <a:pos x="38" y="40"/>
                </a:cxn>
                <a:cxn ang="0">
                  <a:pos x="20" y="34"/>
                </a:cxn>
                <a:cxn ang="0">
                  <a:pos x="9" y="27"/>
                </a:cxn>
                <a:cxn ang="0">
                  <a:pos x="1" y="17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1484" h="454">
                  <a:moveTo>
                    <a:pt x="3" y="0"/>
                  </a:moveTo>
                  <a:lnTo>
                    <a:pt x="34" y="10"/>
                  </a:lnTo>
                  <a:lnTo>
                    <a:pt x="66" y="21"/>
                  </a:lnTo>
                  <a:lnTo>
                    <a:pt x="96" y="32"/>
                  </a:lnTo>
                  <a:lnTo>
                    <a:pt x="129" y="44"/>
                  </a:lnTo>
                  <a:lnTo>
                    <a:pt x="161" y="55"/>
                  </a:lnTo>
                  <a:lnTo>
                    <a:pt x="192" y="67"/>
                  </a:lnTo>
                  <a:lnTo>
                    <a:pt x="224" y="78"/>
                  </a:lnTo>
                  <a:lnTo>
                    <a:pt x="256" y="89"/>
                  </a:lnTo>
                  <a:lnTo>
                    <a:pt x="287" y="99"/>
                  </a:lnTo>
                  <a:lnTo>
                    <a:pt x="317" y="110"/>
                  </a:lnTo>
                  <a:lnTo>
                    <a:pt x="349" y="122"/>
                  </a:lnTo>
                  <a:lnTo>
                    <a:pt x="380" y="131"/>
                  </a:lnTo>
                  <a:lnTo>
                    <a:pt x="410" y="141"/>
                  </a:lnTo>
                  <a:lnTo>
                    <a:pt x="441" y="150"/>
                  </a:lnTo>
                  <a:lnTo>
                    <a:pt x="471" y="160"/>
                  </a:lnTo>
                  <a:lnTo>
                    <a:pt x="501" y="169"/>
                  </a:lnTo>
                  <a:lnTo>
                    <a:pt x="536" y="177"/>
                  </a:lnTo>
                  <a:lnTo>
                    <a:pt x="570" y="186"/>
                  </a:lnTo>
                  <a:lnTo>
                    <a:pt x="600" y="194"/>
                  </a:lnTo>
                  <a:lnTo>
                    <a:pt x="629" y="203"/>
                  </a:lnTo>
                  <a:lnTo>
                    <a:pt x="657" y="209"/>
                  </a:lnTo>
                  <a:lnTo>
                    <a:pt x="684" y="215"/>
                  </a:lnTo>
                  <a:lnTo>
                    <a:pt x="711" y="222"/>
                  </a:lnTo>
                  <a:lnTo>
                    <a:pt x="737" y="228"/>
                  </a:lnTo>
                  <a:lnTo>
                    <a:pt x="764" y="234"/>
                  </a:lnTo>
                  <a:lnTo>
                    <a:pt x="789" y="240"/>
                  </a:lnTo>
                  <a:lnTo>
                    <a:pt x="813" y="245"/>
                  </a:lnTo>
                  <a:lnTo>
                    <a:pt x="842" y="253"/>
                  </a:lnTo>
                  <a:lnTo>
                    <a:pt x="868" y="259"/>
                  </a:lnTo>
                  <a:lnTo>
                    <a:pt x="899" y="264"/>
                  </a:lnTo>
                  <a:lnTo>
                    <a:pt x="927" y="270"/>
                  </a:lnTo>
                  <a:lnTo>
                    <a:pt x="962" y="278"/>
                  </a:lnTo>
                  <a:lnTo>
                    <a:pt x="992" y="285"/>
                  </a:lnTo>
                  <a:lnTo>
                    <a:pt x="1024" y="293"/>
                  </a:lnTo>
                  <a:lnTo>
                    <a:pt x="1055" y="300"/>
                  </a:lnTo>
                  <a:lnTo>
                    <a:pt x="1087" y="310"/>
                  </a:lnTo>
                  <a:lnTo>
                    <a:pt x="1119" y="318"/>
                  </a:lnTo>
                  <a:lnTo>
                    <a:pt x="1152" y="327"/>
                  </a:lnTo>
                  <a:lnTo>
                    <a:pt x="1182" y="338"/>
                  </a:lnTo>
                  <a:lnTo>
                    <a:pt x="1214" y="348"/>
                  </a:lnTo>
                  <a:lnTo>
                    <a:pt x="1247" y="359"/>
                  </a:lnTo>
                  <a:lnTo>
                    <a:pt x="1277" y="369"/>
                  </a:lnTo>
                  <a:lnTo>
                    <a:pt x="1309" y="380"/>
                  </a:lnTo>
                  <a:lnTo>
                    <a:pt x="1342" y="392"/>
                  </a:lnTo>
                  <a:lnTo>
                    <a:pt x="1372" y="401"/>
                  </a:lnTo>
                  <a:lnTo>
                    <a:pt x="1403" y="415"/>
                  </a:lnTo>
                  <a:lnTo>
                    <a:pt x="1435" y="424"/>
                  </a:lnTo>
                  <a:lnTo>
                    <a:pt x="1467" y="437"/>
                  </a:lnTo>
                  <a:lnTo>
                    <a:pt x="1471" y="439"/>
                  </a:lnTo>
                  <a:lnTo>
                    <a:pt x="1475" y="441"/>
                  </a:lnTo>
                  <a:lnTo>
                    <a:pt x="1479" y="445"/>
                  </a:lnTo>
                  <a:lnTo>
                    <a:pt x="1484" y="449"/>
                  </a:lnTo>
                  <a:lnTo>
                    <a:pt x="1477" y="451"/>
                  </a:lnTo>
                  <a:lnTo>
                    <a:pt x="1469" y="453"/>
                  </a:lnTo>
                  <a:lnTo>
                    <a:pt x="1462" y="453"/>
                  </a:lnTo>
                  <a:lnTo>
                    <a:pt x="1456" y="454"/>
                  </a:lnTo>
                  <a:lnTo>
                    <a:pt x="1450" y="453"/>
                  </a:lnTo>
                  <a:lnTo>
                    <a:pt x="1443" y="453"/>
                  </a:lnTo>
                  <a:lnTo>
                    <a:pt x="1437" y="449"/>
                  </a:lnTo>
                  <a:lnTo>
                    <a:pt x="1429" y="447"/>
                  </a:lnTo>
                  <a:lnTo>
                    <a:pt x="1422" y="445"/>
                  </a:lnTo>
                  <a:lnTo>
                    <a:pt x="1416" y="441"/>
                  </a:lnTo>
                  <a:lnTo>
                    <a:pt x="1408" y="439"/>
                  </a:lnTo>
                  <a:lnTo>
                    <a:pt x="1403" y="435"/>
                  </a:lnTo>
                  <a:lnTo>
                    <a:pt x="1395" y="432"/>
                  </a:lnTo>
                  <a:lnTo>
                    <a:pt x="1389" y="430"/>
                  </a:lnTo>
                  <a:lnTo>
                    <a:pt x="1382" y="426"/>
                  </a:lnTo>
                  <a:lnTo>
                    <a:pt x="1376" y="424"/>
                  </a:lnTo>
                  <a:lnTo>
                    <a:pt x="1332" y="409"/>
                  </a:lnTo>
                  <a:lnTo>
                    <a:pt x="1292" y="396"/>
                  </a:lnTo>
                  <a:lnTo>
                    <a:pt x="1249" y="382"/>
                  </a:lnTo>
                  <a:lnTo>
                    <a:pt x="1209" y="369"/>
                  </a:lnTo>
                  <a:lnTo>
                    <a:pt x="1165" y="356"/>
                  </a:lnTo>
                  <a:lnTo>
                    <a:pt x="1123" y="344"/>
                  </a:lnTo>
                  <a:lnTo>
                    <a:pt x="1083" y="333"/>
                  </a:lnTo>
                  <a:lnTo>
                    <a:pt x="1041" y="321"/>
                  </a:lnTo>
                  <a:lnTo>
                    <a:pt x="1000" y="310"/>
                  </a:lnTo>
                  <a:lnTo>
                    <a:pt x="958" y="300"/>
                  </a:lnTo>
                  <a:lnTo>
                    <a:pt x="916" y="289"/>
                  </a:lnTo>
                  <a:lnTo>
                    <a:pt x="874" y="280"/>
                  </a:lnTo>
                  <a:lnTo>
                    <a:pt x="832" y="270"/>
                  </a:lnTo>
                  <a:lnTo>
                    <a:pt x="790" y="261"/>
                  </a:lnTo>
                  <a:lnTo>
                    <a:pt x="749" y="251"/>
                  </a:lnTo>
                  <a:lnTo>
                    <a:pt x="707" y="242"/>
                  </a:lnTo>
                  <a:lnTo>
                    <a:pt x="667" y="228"/>
                  </a:lnTo>
                  <a:lnTo>
                    <a:pt x="629" y="215"/>
                  </a:lnTo>
                  <a:lnTo>
                    <a:pt x="589" y="203"/>
                  </a:lnTo>
                  <a:lnTo>
                    <a:pt x="551" y="194"/>
                  </a:lnTo>
                  <a:lnTo>
                    <a:pt x="513" y="183"/>
                  </a:lnTo>
                  <a:lnTo>
                    <a:pt x="475" y="175"/>
                  </a:lnTo>
                  <a:lnTo>
                    <a:pt x="437" y="165"/>
                  </a:lnTo>
                  <a:lnTo>
                    <a:pt x="399" y="156"/>
                  </a:lnTo>
                  <a:lnTo>
                    <a:pt x="361" y="146"/>
                  </a:lnTo>
                  <a:lnTo>
                    <a:pt x="323" y="135"/>
                  </a:lnTo>
                  <a:lnTo>
                    <a:pt x="285" y="124"/>
                  </a:lnTo>
                  <a:lnTo>
                    <a:pt x="245" y="112"/>
                  </a:lnTo>
                  <a:lnTo>
                    <a:pt x="205" y="99"/>
                  </a:lnTo>
                  <a:lnTo>
                    <a:pt x="167" y="86"/>
                  </a:lnTo>
                  <a:lnTo>
                    <a:pt x="127" y="68"/>
                  </a:lnTo>
                  <a:lnTo>
                    <a:pt x="87" y="51"/>
                  </a:lnTo>
                  <a:lnTo>
                    <a:pt x="81" y="49"/>
                  </a:lnTo>
                  <a:lnTo>
                    <a:pt x="76" y="49"/>
                  </a:lnTo>
                  <a:lnTo>
                    <a:pt x="70" y="46"/>
                  </a:lnTo>
                  <a:lnTo>
                    <a:pt x="62" y="46"/>
                  </a:lnTo>
                  <a:lnTo>
                    <a:pt x="53" y="44"/>
                  </a:lnTo>
                  <a:lnTo>
                    <a:pt x="45" y="42"/>
                  </a:lnTo>
                  <a:lnTo>
                    <a:pt x="38" y="40"/>
                  </a:lnTo>
                  <a:lnTo>
                    <a:pt x="30" y="38"/>
                  </a:lnTo>
                  <a:lnTo>
                    <a:pt x="20" y="34"/>
                  </a:lnTo>
                  <a:lnTo>
                    <a:pt x="15" y="30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4" name="Freeform 19"/>
            <p:cNvSpPr>
              <a:spLocks/>
            </p:cNvSpPr>
            <p:nvPr/>
          </p:nvSpPr>
          <p:spPr bwMode="auto">
            <a:xfrm>
              <a:off x="7267153" y="2296368"/>
              <a:ext cx="42863" cy="58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6"/>
                </a:cxn>
                <a:cxn ang="0">
                  <a:pos x="24" y="12"/>
                </a:cxn>
                <a:cxn ang="0">
                  <a:pos x="26" y="19"/>
                </a:cxn>
                <a:cxn ang="0">
                  <a:pos x="30" y="27"/>
                </a:cxn>
                <a:cxn ang="0">
                  <a:pos x="32" y="33"/>
                </a:cxn>
                <a:cxn ang="0">
                  <a:pos x="38" y="40"/>
                </a:cxn>
                <a:cxn ang="0">
                  <a:pos x="39" y="44"/>
                </a:cxn>
                <a:cxn ang="0">
                  <a:pos x="43" y="48"/>
                </a:cxn>
                <a:cxn ang="0">
                  <a:pos x="47" y="50"/>
                </a:cxn>
                <a:cxn ang="0">
                  <a:pos x="53" y="54"/>
                </a:cxn>
                <a:cxn ang="0">
                  <a:pos x="51" y="61"/>
                </a:cxn>
                <a:cxn ang="0">
                  <a:pos x="47" y="69"/>
                </a:cxn>
                <a:cxn ang="0">
                  <a:pos x="41" y="73"/>
                </a:cxn>
                <a:cxn ang="0">
                  <a:pos x="38" y="74"/>
                </a:cxn>
                <a:cxn ang="0">
                  <a:pos x="32" y="73"/>
                </a:cxn>
                <a:cxn ang="0">
                  <a:pos x="26" y="69"/>
                </a:cxn>
                <a:cxn ang="0">
                  <a:pos x="20" y="65"/>
                </a:cxn>
                <a:cxn ang="0">
                  <a:pos x="15" y="59"/>
                </a:cxn>
                <a:cxn ang="0">
                  <a:pos x="9" y="52"/>
                </a:cxn>
                <a:cxn ang="0">
                  <a:pos x="3" y="44"/>
                </a:cxn>
                <a:cxn ang="0">
                  <a:pos x="1" y="35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53" h="74">
                  <a:moveTo>
                    <a:pt x="13" y="0"/>
                  </a:moveTo>
                  <a:lnTo>
                    <a:pt x="19" y="6"/>
                  </a:lnTo>
                  <a:lnTo>
                    <a:pt x="24" y="12"/>
                  </a:lnTo>
                  <a:lnTo>
                    <a:pt x="26" y="19"/>
                  </a:lnTo>
                  <a:lnTo>
                    <a:pt x="30" y="27"/>
                  </a:lnTo>
                  <a:lnTo>
                    <a:pt x="32" y="33"/>
                  </a:lnTo>
                  <a:lnTo>
                    <a:pt x="38" y="40"/>
                  </a:lnTo>
                  <a:lnTo>
                    <a:pt x="39" y="44"/>
                  </a:lnTo>
                  <a:lnTo>
                    <a:pt x="43" y="48"/>
                  </a:lnTo>
                  <a:lnTo>
                    <a:pt x="47" y="50"/>
                  </a:lnTo>
                  <a:lnTo>
                    <a:pt x="53" y="54"/>
                  </a:lnTo>
                  <a:lnTo>
                    <a:pt x="51" y="61"/>
                  </a:lnTo>
                  <a:lnTo>
                    <a:pt x="47" y="69"/>
                  </a:lnTo>
                  <a:lnTo>
                    <a:pt x="41" y="73"/>
                  </a:lnTo>
                  <a:lnTo>
                    <a:pt x="38" y="74"/>
                  </a:lnTo>
                  <a:lnTo>
                    <a:pt x="32" y="73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5" y="59"/>
                  </a:lnTo>
                  <a:lnTo>
                    <a:pt x="9" y="52"/>
                  </a:lnTo>
                  <a:lnTo>
                    <a:pt x="3" y="44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5" name="Freeform 20"/>
            <p:cNvSpPr>
              <a:spLocks/>
            </p:cNvSpPr>
            <p:nvPr/>
          </p:nvSpPr>
          <p:spPr bwMode="auto">
            <a:xfrm>
              <a:off x="7368753" y="2337643"/>
              <a:ext cx="236538" cy="80963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3" y="15"/>
                </a:cxn>
                <a:cxn ang="0">
                  <a:pos x="32" y="28"/>
                </a:cxn>
                <a:cxn ang="0">
                  <a:pos x="42" y="32"/>
                </a:cxn>
                <a:cxn ang="0">
                  <a:pos x="53" y="26"/>
                </a:cxn>
                <a:cxn ang="0">
                  <a:pos x="65" y="20"/>
                </a:cxn>
                <a:cxn ang="0">
                  <a:pos x="76" y="20"/>
                </a:cxn>
                <a:cxn ang="0">
                  <a:pos x="87" y="26"/>
                </a:cxn>
                <a:cxn ang="0">
                  <a:pos x="97" y="34"/>
                </a:cxn>
                <a:cxn ang="0">
                  <a:pos x="108" y="43"/>
                </a:cxn>
                <a:cxn ang="0">
                  <a:pos x="118" y="49"/>
                </a:cxn>
                <a:cxn ang="0">
                  <a:pos x="129" y="55"/>
                </a:cxn>
                <a:cxn ang="0">
                  <a:pos x="143" y="53"/>
                </a:cxn>
                <a:cxn ang="0">
                  <a:pos x="160" y="53"/>
                </a:cxn>
                <a:cxn ang="0">
                  <a:pos x="179" y="59"/>
                </a:cxn>
                <a:cxn ang="0">
                  <a:pos x="196" y="62"/>
                </a:cxn>
                <a:cxn ang="0">
                  <a:pos x="215" y="66"/>
                </a:cxn>
                <a:cxn ang="0">
                  <a:pos x="234" y="70"/>
                </a:cxn>
                <a:cxn ang="0">
                  <a:pos x="253" y="74"/>
                </a:cxn>
                <a:cxn ang="0">
                  <a:pos x="270" y="79"/>
                </a:cxn>
                <a:cxn ang="0">
                  <a:pos x="289" y="85"/>
                </a:cxn>
                <a:cxn ang="0">
                  <a:pos x="293" y="95"/>
                </a:cxn>
                <a:cxn ang="0">
                  <a:pos x="287" y="97"/>
                </a:cxn>
                <a:cxn ang="0">
                  <a:pos x="277" y="93"/>
                </a:cxn>
                <a:cxn ang="0">
                  <a:pos x="268" y="93"/>
                </a:cxn>
                <a:cxn ang="0">
                  <a:pos x="258" y="95"/>
                </a:cxn>
                <a:cxn ang="0">
                  <a:pos x="249" y="97"/>
                </a:cxn>
                <a:cxn ang="0">
                  <a:pos x="238" y="97"/>
                </a:cxn>
                <a:cxn ang="0">
                  <a:pos x="228" y="95"/>
                </a:cxn>
                <a:cxn ang="0">
                  <a:pos x="220" y="89"/>
                </a:cxn>
                <a:cxn ang="0">
                  <a:pos x="211" y="87"/>
                </a:cxn>
                <a:cxn ang="0">
                  <a:pos x="198" y="89"/>
                </a:cxn>
                <a:cxn ang="0">
                  <a:pos x="188" y="85"/>
                </a:cxn>
                <a:cxn ang="0">
                  <a:pos x="177" y="78"/>
                </a:cxn>
                <a:cxn ang="0">
                  <a:pos x="167" y="70"/>
                </a:cxn>
                <a:cxn ang="0">
                  <a:pos x="158" y="64"/>
                </a:cxn>
                <a:cxn ang="0">
                  <a:pos x="148" y="62"/>
                </a:cxn>
                <a:cxn ang="0">
                  <a:pos x="137" y="68"/>
                </a:cxn>
                <a:cxn ang="0">
                  <a:pos x="127" y="70"/>
                </a:cxn>
                <a:cxn ang="0">
                  <a:pos x="118" y="62"/>
                </a:cxn>
                <a:cxn ang="0">
                  <a:pos x="108" y="60"/>
                </a:cxn>
                <a:cxn ang="0">
                  <a:pos x="99" y="60"/>
                </a:cxn>
                <a:cxn ang="0">
                  <a:pos x="87" y="60"/>
                </a:cxn>
                <a:cxn ang="0">
                  <a:pos x="78" y="59"/>
                </a:cxn>
                <a:cxn ang="0">
                  <a:pos x="72" y="53"/>
                </a:cxn>
                <a:cxn ang="0">
                  <a:pos x="68" y="43"/>
                </a:cxn>
                <a:cxn ang="0">
                  <a:pos x="63" y="40"/>
                </a:cxn>
                <a:cxn ang="0">
                  <a:pos x="51" y="45"/>
                </a:cxn>
                <a:cxn ang="0">
                  <a:pos x="38" y="45"/>
                </a:cxn>
                <a:cxn ang="0">
                  <a:pos x="25" y="41"/>
                </a:cxn>
                <a:cxn ang="0">
                  <a:pos x="13" y="36"/>
                </a:cxn>
                <a:cxn ang="0">
                  <a:pos x="6" y="26"/>
                </a:cxn>
                <a:cxn ang="0">
                  <a:pos x="0" y="17"/>
                </a:cxn>
                <a:cxn ang="0">
                  <a:pos x="2" y="3"/>
                </a:cxn>
                <a:cxn ang="0">
                  <a:pos x="6" y="0"/>
                </a:cxn>
              </a:cxnLst>
              <a:rect l="0" t="0" r="r" b="b"/>
              <a:pathLst>
                <a:path w="298" h="100">
                  <a:moveTo>
                    <a:pt x="6" y="0"/>
                  </a:moveTo>
                  <a:lnTo>
                    <a:pt x="13" y="1"/>
                  </a:lnTo>
                  <a:lnTo>
                    <a:pt x="19" y="7"/>
                  </a:lnTo>
                  <a:lnTo>
                    <a:pt x="23" y="15"/>
                  </a:lnTo>
                  <a:lnTo>
                    <a:pt x="28" y="22"/>
                  </a:lnTo>
                  <a:lnTo>
                    <a:pt x="32" y="28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7" y="30"/>
                  </a:lnTo>
                  <a:lnTo>
                    <a:pt x="53" y="26"/>
                  </a:lnTo>
                  <a:lnTo>
                    <a:pt x="59" y="20"/>
                  </a:lnTo>
                  <a:lnTo>
                    <a:pt x="65" y="20"/>
                  </a:lnTo>
                  <a:lnTo>
                    <a:pt x="70" y="20"/>
                  </a:lnTo>
                  <a:lnTo>
                    <a:pt x="76" y="20"/>
                  </a:lnTo>
                  <a:lnTo>
                    <a:pt x="82" y="24"/>
                  </a:lnTo>
                  <a:lnTo>
                    <a:pt x="87" y="26"/>
                  </a:lnTo>
                  <a:lnTo>
                    <a:pt x="93" y="30"/>
                  </a:lnTo>
                  <a:lnTo>
                    <a:pt x="97" y="34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2" y="47"/>
                  </a:lnTo>
                  <a:lnTo>
                    <a:pt x="118" y="49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5"/>
                  </a:lnTo>
                  <a:lnTo>
                    <a:pt x="143" y="53"/>
                  </a:lnTo>
                  <a:lnTo>
                    <a:pt x="150" y="51"/>
                  </a:lnTo>
                  <a:lnTo>
                    <a:pt x="160" y="53"/>
                  </a:lnTo>
                  <a:lnTo>
                    <a:pt x="169" y="57"/>
                  </a:lnTo>
                  <a:lnTo>
                    <a:pt x="179" y="59"/>
                  </a:lnTo>
                  <a:lnTo>
                    <a:pt x="188" y="60"/>
                  </a:lnTo>
                  <a:lnTo>
                    <a:pt x="196" y="62"/>
                  </a:lnTo>
                  <a:lnTo>
                    <a:pt x="205" y="64"/>
                  </a:lnTo>
                  <a:lnTo>
                    <a:pt x="215" y="66"/>
                  </a:lnTo>
                  <a:lnTo>
                    <a:pt x="224" y="68"/>
                  </a:lnTo>
                  <a:lnTo>
                    <a:pt x="234" y="70"/>
                  </a:lnTo>
                  <a:lnTo>
                    <a:pt x="243" y="72"/>
                  </a:lnTo>
                  <a:lnTo>
                    <a:pt x="253" y="74"/>
                  </a:lnTo>
                  <a:lnTo>
                    <a:pt x="260" y="76"/>
                  </a:lnTo>
                  <a:lnTo>
                    <a:pt x="270" y="79"/>
                  </a:lnTo>
                  <a:lnTo>
                    <a:pt x="279" y="81"/>
                  </a:lnTo>
                  <a:lnTo>
                    <a:pt x="289" y="85"/>
                  </a:lnTo>
                  <a:lnTo>
                    <a:pt x="298" y="89"/>
                  </a:lnTo>
                  <a:lnTo>
                    <a:pt x="293" y="95"/>
                  </a:lnTo>
                  <a:lnTo>
                    <a:pt x="291" y="100"/>
                  </a:lnTo>
                  <a:lnTo>
                    <a:pt x="287" y="97"/>
                  </a:lnTo>
                  <a:lnTo>
                    <a:pt x="283" y="95"/>
                  </a:lnTo>
                  <a:lnTo>
                    <a:pt x="277" y="93"/>
                  </a:lnTo>
                  <a:lnTo>
                    <a:pt x="274" y="93"/>
                  </a:lnTo>
                  <a:lnTo>
                    <a:pt x="268" y="93"/>
                  </a:lnTo>
                  <a:lnTo>
                    <a:pt x="262" y="93"/>
                  </a:lnTo>
                  <a:lnTo>
                    <a:pt x="258" y="95"/>
                  </a:lnTo>
                  <a:lnTo>
                    <a:pt x="253" y="97"/>
                  </a:lnTo>
                  <a:lnTo>
                    <a:pt x="249" y="97"/>
                  </a:lnTo>
                  <a:lnTo>
                    <a:pt x="243" y="97"/>
                  </a:lnTo>
                  <a:lnTo>
                    <a:pt x="238" y="97"/>
                  </a:lnTo>
                  <a:lnTo>
                    <a:pt x="234" y="97"/>
                  </a:lnTo>
                  <a:lnTo>
                    <a:pt x="228" y="95"/>
                  </a:lnTo>
                  <a:lnTo>
                    <a:pt x="224" y="93"/>
                  </a:lnTo>
                  <a:lnTo>
                    <a:pt x="220" y="89"/>
                  </a:lnTo>
                  <a:lnTo>
                    <a:pt x="219" y="83"/>
                  </a:lnTo>
                  <a:lnTo>
                    <a:pt x="211" y="87"/>
                  </a:lnTo>
                  <a:lnTo>
                    <a:pt x="203" y="89"/>
                  </a:lnTo>
                  <a:lnTo>
                    <a:pt x="198" y="89"/>
                  </a:lnTo>
                  <a:lnTo>
                    <a:pt x="192" y="89"/>
                  </a:lnTo>
                  <a:lnTo>
                    <a:pt x="188" y="85"/>
                  </a:lnTo>
                  <a:lnTo>
                    <a:pt x="182" y="83"/>
                  </a:lnTo>
                  <a:lnTo>
                    <a:pt x="177" y="78"/>
                  </a:lnTo>
                  <a:lnTo>
                    <a:pt x="173" y="76"/>
                  </a:lnTo>
                  <a:lnTo>
                    <a:pt x="167" y="70"/>
                  </a:lnTo>
                  <a:lnTo>
                    <a:pt x="163" y="68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48" y="62"/>
                  </a:lnTo>
                  <a:lnTo>
                    <a:pt x="143" y="66"/>
                  </a:lnTo>
                  <a:lnTo>
                    <a:pt x="137" y="68"/>
                  </a:lnTo>
                  <a:lnTo>
                    <a:pt x="133" y="76"/>
                  </a:lnTo>
                  <a:lnTo>
                    <a:pt x="127" y="70"/>
                  </a:lnTo>
                  <a:lnTo>
                    <a:pt x="124" y="66"/>
                  </a:lnTo>
                  <a:lnTo>
                    <a:pt x="118" y="62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3" y="60"/>
                  </a:lnTo>
                  <a:lnTo>
                    <a:pt x="99" y="60"/>
                  </a:lnTo>
                  <a:lnTo>
                    <a:pt x="93" y="60"/>
                  </a:lnTo>
                  <a:lnTo>
                    <a:pt x="87" y="60"/>
                  </a:lnTo>
                  <a:lnTo>
                    <a:pt x="84" y="60"/>
                  </a:lnTo>
                  <a:lnTo>
                    <a:pt x="78" y="59"/>
                  </a:lnTo>
                  <a:lnTo>
                    <a:pt x="76" y="57"/>
                  </a:lnTo>
                  <a:lnTo>
                    <a:pt x="72" y="53"/>
                  </a:lnTo>
                  <a:lnTo>
                    <a:pt x="68" y="49"/>
                  </a:lnTo>
                  <a:lnTo>
                    <a:pt x="68" y="43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3"/>
                  </a:lnTo>
                  <a:lnTo>
                    <a:pt x="51" y="45"/>
                  </a:lnTo>
                  <a:lnTo>
                    <a:pt x="46" y="45"/>
                  </a:lnTo>
                  <a:lnTo>
                    <a:pt x="38" y="45"/>
                  </a:lnTo>
                  <a:lnTo>
                    <a:pt x="32" y="43"/>
                  </a:lnTo>
                  <a:lnTo>
                    <a:pt x="25" y="41"/>
                  </a:lnTo>
                  <a:lnTo>
                    <a:pt x="21" y="40"/>
                  </a:lnTo>
                  <a:lnTo>
                    <a:pt x="13" y="36"/>
                  </a:lnTo>
                  <a:lnTo>
                    <a:pt x="9" y="32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6" name="Freeform 21"/>
            <p:cNvSpPr>
              <a:spLocks/>
            </p:cNvSpPr>
            <p:nvPr/>
          </p:nvSpPr>
          <p:spPr bwMode="auto">
            <a:xfrm>
              <a:off x="7783091" y="2439243"/>
              <a:ext cx="323850" cy="144463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7" y="27"/>
                </a:cxn>
                <a:cxn ang="0">
                  <a:pos x="55" y="46"/>
                </a:cxn>
                <a:cxn ang="0">
                  <a:pos x="59" y="53"/>
                </a:cxn>
                <a:cxn ang="0">
                  <a:pos x="78" y="44"/>
                </a:cxn>
                <a:cxn ang="0">
                  <a:pos x="99" y="34"/>
                </a:cxn>
                <a:cxn ang="0">
                  <a:pos x="118" y="36"/>
                </a:cxn>
                <a:cxn ang="0">
                  <a:pos x="131" y="44"/>
                </a:cxn>
                <a:cxn ang="0">
                  <a:pos x="148" y="38"/>
                </a:cxn>
                <a:cxn ang="0">
                  <a:pos x="178" y="61"/>
                </a:cxn>
                <a:cxn ang="0">
                  <a:pos x="209" y="74"/>
                </a:cxn>
                <a:cxn ang="0">
                  <a:pos x="241" y="78"/>
                </a:cxn>
                <a:cxn ang="0">
                  <a:pos x="275" y="80"/>
                </a:cxn>
                <a:cxn ang="0">
                  <a:pos x="308" y="95"/>
                </a:cxn>
                <a:cxn ang="0">
                  <a:pos x="331" y="108"/>
                </a:cxn>
                <a:cxn ang="0">
                  <a:pos x="353" y="106"/>
                </a:cxn>
                <a:cxn ang="0">
                  <a:pos x="378" y="103"/>
                </a:cxn>
                <a:cxn ang="0">
                  <a:pos x="401" y="105"/>
                </a:cxn>
                <a:cxn ang="0">
                  <a:pos x="399" y="129"/>
                </a:cxn>
                <a:cxn ang="0">
                  <a:pos x="391" y="148"/>
                </a:cxn>
                <a:cxn ang="0">
                  <a:pos x="382" y="167"/>
                </a:cxn>
                <a:cxn ang="0">
                  <a:pos x="370" y="179"/>
                </a:cxn>
                <a:cxn ang="0">
                  <a:pos x="376" y="152"/>
                </a:cxn>
                <a:cxn ang="0">
                  <a:pos x="378" y="129"/>
                </a:cxn>
                <a:cxn ang="0">
                  <a:pos x="359" y="120"/>
                </a:cxn>
                <a:cxn ang="0">
                  <a:pos x="338" y="125"/>
                </a:cxn>
                <a:cxn ang="0">
                  <a:pos x="317" y="125"/>
                </a:cxn>
                <a:cxn ang="0">
                  <a:pos x="296" y="112"/>
                </a:cxn>
                <a:cxn ang="0">
                  <a:pos x="272" y="99"/>
                </a:cxn>
                <a:cxn ang="0">
                  <a:pos x="247" y="93"/>
                </a:cxn>
                <a:cxn ang="0">
                  <a:pos x="218" y="93"/>
                </a:cxn>
                <a:cxn ang="0">
                  <a:pos x="194" y="89"/>
                </a:cxn>
                <a:cxn ang="0">
                  <a:pos x="175" y="78"/>
                </a:cxn>
                <a:cxn ang="0">
                  <a:pos x="152" y="86"/>
                </a:cxn>
                <a:cxn ang="0">
                  <a:pos x="150" y="67"/>
                </a:cxn>
                <a:cxn ang="0">
                  <a:pos x="146" y="57"/>
                </a:cxn>
                <a:cxn ang="0">
                  <a:pos x="123" y="68"/>
                </a:cxn>
                <a:cxn ang="0">
                  <a:pos x="108" y="67"/>
                </a:cxn>
                <a:cxn ang="0">
                  <a:pos x="97" y="53"/>
                </a:cxn>
                <a:cxn ang="0">
                  <a:pos x="74" y="63"/>
                </a:cxn>
                <a:cxn ang="0">
                  <a:pos x="51" y="72"/>
                </a:cxn>
                <a:cxn ang="0">
                  <a:pos x="36" y="65"/>
                </a:cxn>
                <a:cxn ang="0">
                  <a:pos x="40" y="38"/>
                </a:cxn>
                <a:cxn ang="0">
                  <a:pos x="36" y="25"/>
                </a:cxn>
                <a:cxn ang="0">
                  <a:pos x="13" y="30"/>
                </a:cxn>
                <a:cxn ang="0">
                  <a:pos x="4" y="25"/>
                </a:cxn>
                <a:cxn ang="0">
                  <a:pos x="24" y="13"/>
                </a:cxn>
                <a:cxn ang="0">
                  <a:pos x="42" y="2"/>
                </a:cxn>
              </a:cxnLst>
              <a:rect l="0" t="0" r="r" b="b"/>
              <a:pathLst>
                <a:path w="407" h="183">
                  <a:moveTo>
                    <a:pt x="42" y="2"/>
                  </a:moveTo>
                  <a:lnTo>
                    <a:pt x="49" y="0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9" y="21"/>
                  </a:lnTo>
                  <a:lnTo>
                    <a:pt x="57" y="27"/>
                  </a:lnTo>
                  <a:lnTo>
                    <a:pt x="57" y="30"/>
                  </a:lnTo>
                  <a:lnTo>
                    <a:pt x="57" y="36"/>
                  </a:lnTo>
                  <a:lnTo>
                    <a:pt x="55" y="40"/>
                  </a:lnTo>
                  <a:lnTo>
                    <a:pt x="55" y="46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5"/>
                  </a:lnTo>
                  <a:lnTo>
                    <a:pt x="59" y="53"/>
                  </a:lnTo>
                  <a:lnTo>
                    <a:pt x="62" y="53"/>
                  </a:lnTo>
                  <a:lnTo>
                    <a:pt x="68" y="49"/>
                  </a:lnTo>
                  <a:lnTo>
                    <a:pt x="72" y="48"/>
                  </a:lnTo>
                  <a:lnTo>
                    <a:pt x="78" y="44"/>
                  </a:lnTo>
                  <a:lnTo>
                    <a:pt x="83" y="42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99" y="34"/>
                  </a:lnTo>
                  <a:lnTo>
                    <a:pt x="104" y="34"/>
                  </a:lnTo>
                  <a:lnTo>
                    <a:pt x="110" y="34"/>
                  </a:lnTo>
                  <a:lnTo>
                    <a:pt x="114" y="34"/>
                  </a:lnTo>
                  <a:lnTo>
                    <a:pt x="118" y="36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7" y="51"/>
                  </a:lnTo>
                  <a:lnTo>
                    <a:pt x="131" y="44"/>
                  </a:lnTo>
                  <a:lnTo>
                    <a:pt x="135" y="40"/>
                  </a:lnTo>
                  <a:lnTo>
                    <a:pt x="137" y="36"/>
                  </a:lnTo>
                  <a:lnTo>
                    <a:pt x="142" y="36"/>
                  </a:lnTo>
                  <a:lnTo>
                    <a:pt x="148" y="38"/>
                  </a:lnTo>
                  <a:lnTo>
                    <a:pt x="156" y="44"/>
                  </a:lnTo>
                  <a:lnTo>
                    <a:pt x="163" y="49"/>
                  </a:lnTo>
                  <a:lnTo>
                    <a:pt x="171" y="57"/>
                  </a:lnTo>
                  <a:lnTo>
                    <a:pt x="178" y="61"/>
                  </a:lnTo>
                  <a:lnTo>
                    <a:pt x="186" y="61"/>
                  </a:lnTo>
                  <a:lnTo>
                    <a:pt x="194" y="65"/>
                  </a:lnTo>
                  <a:lnTo>
                    <a:pt x="201" y="70"/>
                  </a:lnTo>
                  <a:lnTo>
                    <a:pt x="209" y="74"/>
                  </a:lnTo>
                  <a:lnTo>
                    <a:pt x="218" y="76"/>
                  </a:lnTo>
                  <a:lnTo>
                    <a:pt x="226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51" y="78"/>
                  </a:lnTo>
                  <a:lnTo>
                    <a:pt x="258" y="78"/>
                  </a:lnTo>
                  <a:lnTo>
                    <a:pt x="268" y="78"/>
                  </a:lnTo>
                  <a:lnTo>
                    <a:pt x="275" y="80"/>
                  </a:lnTo>
                  <a:lnTo>
                    <a:pt x="285" y="82"/>
                  </a:lnTo>
                  <a:lnTo>
                    <a:pt x="293" y="86"/>
                  </a:lnTo>
                  <a:lnTo>
                    <a:pt x="300" y="89"/>
                  </a:lnTo>
                  <a:lnTo>
                    <a:pt x="308" y="95"/>
                  </a:lnTo>
                  <a:lnTo>
                    <a:pt x="315" y="105"/>
                  </a:lnTo>
                  <a:lnTo>
                    <a:pt x="321" y="106"/>
                  </a:lnTo>
                  <a:lnTo>
                    <a:pt x="327" y="108"/>
                  </a:lnTo>
                  <a:lnTo>
                    <a:pt x="331" y="108"/>
                  </a:lnTo>
                  <a:lnTo>
                    <a:pt x="338" y="108"/>
                  </a:lnTo>
                  <a:lnTo>
                    <a:pt x="342" y="108"/>
                  </a:lnTo>
                  <a:lnTo>
                    <a:pt x="348" y="106"/>
                  </a:lnTo>
                  <a:lnTo>
                    <a:pt x="353" y="106"/>
                  </a:lnTo>
                  <a:lnTo>
                    <a:pt x="361" y="106"/>
                  </a:lnTo>
                  <a:lnTo>
                    <a:pt x="365" y="105"/>
                  </a:lnTo>
                  <a:lnTo>
                    <a:pt x="370" y="103"/>
                  </a:lnTo>
                  <a:lnTo>
                    <a:pt x="378" y="103"/>
                  </a:lnTo>
                  <a:lnTo>
                    <a:pt x="384" y="103"/>
                  </a:lnTo>
                  <a:lnTo>
                    <a:pt x="388" y="103"/>
                  </a:lnTo>
                  <a:lnTo>
                    <a:pt x="393" y="103"/>
                  </a:lnTo>
                  <a:lnTo>
                    <a:pt x="401" y="105"/>
                  </a:lnTo>
                  <a:lnTo>
                    <a:pt x="407" y="108"/>
                  </a:lnTo>
                  <a:lnTo>
                    <a:pt x="403" y="116"/>
                  </a:lnTo>
                  <a:lnTo>
                    <a:pt x="401" y="125"/>
                  </a:lnTo>
                  <a:lnTo>
                    <a:pt x="399" y="129"/>
                  </a:lnTo>
                  <a:lnTo>
                    <a:pt x="397" y="133"/>
                  </a:lnTo>
                  <a:lnTo>
                    <a:pt x="395" y="139"/>
                  </a:lnTo>
                  <a:lnTo>
                    <a:pt x="393" y="143"/>
                  </a:lnTo>
                  <a:lnTo>
                    <a:pt x="391" y="148"/>
                  </a:lnTo>
                  <a:lnTo>
                    <a:pt x="389" y="152"/>
                  </a:lnTo>
                  <a:lnTo>
                    <a:pt x="388" y="158"/>
                  </a:lnTo>
                  <a:lnTo>
                    <a:pt x="386" y="162"/>
                  </a:lnTo>
                  <a:lnTo>
                    <a:pt x="382" y="167"/>
                  </a:lnTo>
                  <a:lnTo>
                    <a:pt x="380" y="171"/>
                  </a:lnTo>
                  <a:lnTo>
                    <a:pt x="376" y="177"/>
                  </a:lnTo>
                  <a:lnTo>
                    <a:pt x="372" y="183"/>
                  </a:lnTo>
                  <a:lnTo>
                    <a:pt x="370" y="179"/>
                  </a:lnTo>
                  <a:lnTo>
                    <a:pt x="372" y="173"/>
                  </a:lnTo>
                  <a:lnTo>
                    <a:pt x="372" y="167"/>
                  </a:lnTo>
                  <a:lnTo>
                    <a:pt x="374" y="160"/>
                  </a:lnTo>
                  <a:lnTo>
                    <a:pt x="376" y="152"/>
                  </a:lnTo>
                  <a:lnTo>
                    <a:pt x="378" y="146"/>
                  </a:lnTo>
                  <a:lnTo>
                    <a:pt x="380" y="141"/>
                  </a:lnTo>
                  <a:lnTo>
                    <a:pt x="382" y="137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69" y="122"/>
                  </a:lnTo>
                  <a:lnTo>
                    <a:pt x="365" y="120"/>
                  </a:lnTo>
                  <a:lnTo>
                    <a:pt x="359" y="120"/>
                  </a:lnTo>
                  <a:lnTo>
                    <a:pt x="353" y="120"/>
                  </a:lnTo>
                  <a:lnTo>
                    <a:pt x="350" y="122"/>
                  </a:lnTo>
                  <a:lnTo>
                    <a:pt x="344" y="124"/>
                  </a:lnTo>
                  <a:lnTo>
                    <a:pt x="338" y="125"/>
                  </a:lnTo>
                  <a:lnTo>
                    <a:pt x="332" y="125"/>
                  </a:lnTo>
                  <a:lnTo>
                    <a:pt x="327" y="125"/>
                  </a:lnTo>
                  <a:lnTo>
                    <a:pt x="321" y="127"/>
                  </a:lnTo>
                  <a:lnTo>
                    <a:pt x="317" y="125"/>
                  </a:lnTo>
                  <a:lnTo>
                    <a:pt x="312" y="125"/>
                  </a:lnTo>
                  <a:lnTo>
                    <a:pt x="306" y="122"/>
                  </a:lnTo>
                  <a:lnTo>
                    <a:pt x="304" y="116"/>
                  </a:lnTo>
                  <a:lnTo>
                    <a:pt x="296" y="112"/>
                  </a:lnTo>
                  <a:lnTo>
                    <a:pt x="291" y="108"/>
                  </a:lnTo>
                  <a:lnTo>
                    <a:pt x="285" y="105"/>
                  </a:lnTo>
                  <a:lnTo>
                    <a:pt x="279" y="103"/>
                  </a:lnTo>
                  <a:lnTo>
                    <a:pt x="272" y="99"/>
                  </a:lnTo>
                  <a:lnTo>
                    <a:pt x="266" y="97"/>
                  </a:lnTo>
                  <a:lnTo>
                    <a:pt x="260" y="95"/>
                  </a:lnTo>
                  <a:lnTo>
                    <a:pt x="255" y="95"/>
                  </a:lnTo>
                  <a:lnTo>
                    <a:pt x="247" y="93"/>
                  </a:lnTo>
                  <a:lnTo>
                    <a:pt x="241" y="93"/>
                  </a:lnTo>
                  <a:lnTo>
                    <a:pt x="232" y="93"/>
                  </a:lnTo>
                  <a:lnTo>
                    <a:pt x="226" y="93"/>
                  </a:lnTo>
                  <a:lnTo>
                    <a:pt x="218" y="93"/>
                  </a:lnTo>
                  <a:lnTo>
                    <a:pt x="213" y="93"/>
                  </a:lnTo>
                  <a:lnTo>
                    <a:pt x="205" y="95"/>
                  </a:lnTo>
                  <a:lnTo>
                    <a:pt x="199" y="95"/>
                  </a:lnTo>
                  <a:lnTo>
                    <a:pt x="194" y="89"/>
                  </a:lnTo>
                  <a:lnTo>
                    <a:pt x="190" y="84"/>
                  </a:lnTo>
                  <a:lnTo>
                    <a:pt x="184" y="78"/>
                  </a:lnTo>
                  <a:lnTo>
                    <a:pt x="180" y="74"/>
                  </a:lnTo>
                  <a:lnTo>
                    <a:pt x="175" y="78"/>
                  </a:lnTo>
                  <a:lnTo>
                    <a:pt x="167" y="82"/>
                  </a:lnTo>
                  <a:lnTo>
                    <a:pt x="158" y="87"/>
                  </a:lnTo>
                  <a:lnTo>
                    <a:pt x="154" y="89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0" y="76"/>
                  </a:lnTo>
                  <a:lnTo>
                    <a:pt x="150" y="72"/>
                  </a:lnTo>
                  <a:lnTo>
                    <a:pt x="150" y="67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0" y="55"/>
                  </a:lnTo>
                  <a:lnTo>
                    <a:pt x="146" y="57"/>
                  </a:lnTo>
                  <a:lnTo>
                    <a:pt x="142" y="59"/>
                  </a:lnTo>
                  <a:lnTo>
                    <a:pt x="137" y="63"/>
                  </a:lnTo>
                  <a:lnTo>
                    <a:pt x="129" y="67"/>
                  </a:lnTo>
                  <a:lnTo>
                    <a:pt x="123" y="68"/>
                  </a:lnTo>
                  <a:lnTo>
                    <a:pt x="118" y="72"/>
                  </a:lnTo>
                  <a:lnTo>
                    <a:pt x="112" y="74"/>
                  </a:lnTo>
                  <a:lnTo>
                    <a:pt x="108" y="76"/>
                  </a:lnTo>
                  <a:lnTo>
                    <a:pt x="108" y="67"/>
                  </a:lnTo>
                  <a:lnTo>
                    <a:pt x="106" y="61"/>
                  </a:lnTo>
                  <a:lnTo>
                    <a:pt x="104" y="55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1" y="53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74" y="63"/>
                  </a:lnTo>
                  <a:lnTo>
                    <a:pt x="68" y="65"/>
                  </a:lnTo>
                  <a:lnTo>
                    <a:pt x="62" y="67"/>
                  </a:lnTo>
                  <a:lnTo>
                    <a:pt x="57" y="70"/>
                  </a:lnTo>
                  <a:lnTo>
                    <a:pt x="51" y="72"/>
                  </a:lnTo>
                  <a:lnTo>
                    <a:pt x="45" y="72"/>
                  </a:lnTo>
                  <a:lnTo>
                    <a:pt x="40" y="72"/>
                  </a:lnTo>
                  <a:lnTo>
                    <a:pt x="36" y="70"/>
                  </a:lnTo>
                  <a:lnTo>
                    <a:pt x="36" y="65"/>
                  </a:lnTo>
                  <a:lnTo>
                    <a:pt x="38" y="61"/>
                  </a:lnTo>
                  <a:lnTo>
                    <a:pt x="38" y="53"/>
                  </a:lnTo>
                  <a:lnTo>
                    <a:pt x="40" y="46"/>
                  </a:lnTo>
                  <a:lnTo>
                    <a:pt x="40" y="38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13" y="30"/>
                  </a:lnTo>
                  <a:lnTo>
                    <a:pt x="7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9" y="21"/>
                  </a:lnTo>
                  <a:lnTo>
                    <a:pt x="15" y="19"/>
                  </a:lnTo>
                  <a:lnTo>
                    <a:pt x="21" y="15"/>
                  </a:lnTo>
                  <a:lnTo>
                    <a:pt x="24" y="13"/>
                  </a:lnTo>
                  <a:lnTo>
                    <a:pt x="32" y="9"/>
                  </a:lnTo>
                  <a:lnTo>
                    <a:pt x="3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7" name="Freeform 22"/>
            <p:cNvSpPr>
              <a:spLocks/>
            </p:cNvSpPr>
            <p:nvPr/>
          </p:nvSpPr>
          <p:spPr bwMode="auto">
            <a:xfrm>
              <a:off x="8167266" y="2550368"/>
              <a:ext cx="219075" cy="82550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9" y="13"/>
                </a:cxn>
                <a:cxn ang="0">
                  <a:pos x="59" y="24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72" y="26"/>
                </a:cxn>
                <a:cxn ang="0">
                  <a:pos x="81" y="23"/>
                </a:cxn>
                <a:cxn ang="0">
                  <a:pos x="95" y="21"/>
                </a:cxn>
                <a:cxn ang="0">
                  <a:pos x="104" y="26"/>
                </a:cxn>
                <a:cxn ang="0">
                  <a:pos x="108" y="38"/>
                </a:cxn>
                <a:cxn ang="0">
                  <a:pos x="116" y="42"/>
                </a:cxn>
                <a:cxn ang="0">
                  <a:pos x="131" y="36"/>
                </a:cxn>
                <a:cxn ang="0">
                  <a:pos x="140" y="34"/>
                </a:cxn>
                <a:cxn ang="0">
                  <a:pos x="150" y="34"/>
                </a:cxn>
                <a:cxn ang="0">
                  <a:pos x="159" y="36"/>
                </a:cxn>
                <a:cxn ang="0">
                  <a:pos x="167" y="42"/>
                </a:cxn>
                <a:cxn ang="0">
                  <a:pos x="173" y="51"/>
                </a:cxn>
                <a:cxn ang="0">
                  <a:pos x="180" y="59"/>
                </a:cxn>
                <a:cxn ang="0">
                  <a:pos x="194" y="59"/>
                </a:cxn>
                <a:cxn ang="0">
                  <a:pos x="205" y="62"/>
                </a:cxn>
                <a:cxn ang="0">
                  <a:pos x="220" y="68"/>
                </a:cxn>
                <a:cxn ang="0">
                  <a:pos x="232" y="72"/>
                </a:cxn>
                <a:cxn ang="0">
                  <a:pos x="245" y="78"/>
                </a:cxn>
                <a:cxn ang="0">
                  <a:pos x="256" y="85"/>
                </a:cxn>
                <a:cxn ang="0">
                  <a:pos x="268" y="93"/>
                </a:cxn>
                <a:cxn ang="0">
                  <a:pos x="268" y="100"/>
                </a:cxn>
                <a:cxn ang="0">
                  <a:pos x="253" y="102"/>
                </a:cxn>
                <a:cxn ang="0">
                  <a:pos x="241" y="99"/>
                </a:cxn>
                <a:cxn ang="0">
                  <a:pos x="228" y="91"/>
                </a:cxn>
                <a:cxn ang="0">
                  <a:pos x="213" y="83"/>
                </a:cxn>
                <a:cxn ang="0">
                  <a:pos x="199" y="76"/>
                </a:cxn>
                <a:cxn ang="0">
                  <a:pos x="186" y="72"/>
                </a:cxn>
                <a:cxn ang="0">
                  <a:pos x="173" y="74"/>
                </a:cxn>
                <a:cxn ang="0">
                  <a:pos x="159" y="70"/>
                </a:cxn>
                <a:cxn ang="0">
                  <a:pos x="148" y="53"/>
                </a:cxn>
                <a:cxn ang="0">
                  <a:pos x="138" y="53"/>
                </a:cxn>
                <a:cxn ang="0">
                  <a:pos x="127" y="59"/>
                </a:cxn>
                <a:cxn ang="0">
                  <a:pos x="118" y="59"/>
                </a:cxn>
                <a:cxn ang="0">
                  <a:pos x="104" y="55"/>
                </a:cxn>
                <a:cxn ang="0">
                  <a:pos x="93" y="51"/>
                </a:cxn>
                <a:cxn ang="0">
                  <a:pos x="81" y="45"/>
                </a:cxn>
                <a:cxn ang="0">
                  <a:pos x="70" y="45"/>
                </a:cxn>
                <a:cxn ang="0">
                  <a:pos x="60" y="51"/>
                </a:cxn>
                <a:cxn ang="0">
                  <a:pos x="51" y="59"/>
                </a:cxn>
                <a:cxn ang="0">
                  <a:pos x="41" y="62"/>
                </a:cxn>
                <a:cxn ang="0">
                  <a:pos x="38" y="59"/>
                </a:cxn>
                <a:cxn ang="0">
                  <a:pos x="38" y="47"/>
                </a:cxn>
                <a:cxn ang="0">
                  <a:pos x="38" y="34"/>
                </a:cxn>
                <a:cxn ang="0">
                  <a:pos x="38" y="24"/>
                </a:cxn>
                <a:cxn ang="0">
                  <a:pos x="34" y="23"/>
                </a:cxn>
                <a:cxn ang="0">
                  <a:pos x="24" y="24"/>
                </a:cxn>
                <a:cxn ang="0">
                  <a:pos x="13" y="26"/>
                </a:cxn>
                <a:cxn ang="0">
                  <a:pos x="2" y="26"/>
                </a:cxn>
                <a:cxn ang="0">
                  <a:pos x="5" y="19"/>
                </a:cxn>
                <a:cxn ang="0">
                  <a:pos x="17" y="13"/>
                </a:cxn>
                <a:cxn ang="0">
                  <a:pos x="30" y="9"/>
                </a:cxn>
                <a:cxn ang="0">
                  <a:pos x="41" y="3"/>
                </a:cxn>
                <a:cxn ang="0">
                  <a:pos x="49" y="0"/>
                </a:cxn>
              </a:cxnLst>
              <a:rect l="0" t="0" r="r" b="b"/>
              <a:pathLst>
                <a:path w="275" h="102">
                  <a:moveTo>
                    <a:pt x="49" y="0"/>
                  </a:moveTo>
                  <a:lnTo>
                    <a:pt x="53" y="2"/>
                  </a:lnTo>
                  <a:lnTo>
                    <a:pt x="57" y="7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4"/>
                  </a:lnTo>
                  <a:lnTo>
                    <a:pt x="59" y="32"/>
                  </a:lnTo>
                  <a:lnTo>
                    <a:pt x="57" y="36"/>
                  </a:lnTo>
                  <a:lnTo>
                    <a:pt x="55" y="43"/>
                  </a:lnTo>
                  <a:lnTo>
                    <a:pt x="60" y="36"/>
                  </a:lnTo>
                  <a:lnTo>
                    <a:pt x="68" y="30"/>
                  </a:lnTo>
                  <a:lnTo>
                    <a:pt x="72" y="26"/>
                  </a:lnTo>
                  <a:lnTo>
                    <a:pt x="78" y="24"/>
                  </a:lnTo>
                  <a:lnTo>
                    <a:pt x="81" y="23"/>
                  </a:lnTo>
                  <a:lnTo>
                    <a:pt x="87" y="23"/>
                  </a:lnTo>
                  <a:lnTo>
                    <a:pt x="95" y="21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32"/>
                  </a:lnTo>
                  <a:lnTo>
                    <a:pt x="108" y="38"/>
                  </a:lnTo>
                  <a:lnTo>
                    <a:pt x="110" y="45"/>
                  </a:lnTo>
                  <a:lnTo>
                    <a:pt x="116" y="42"/>
                  </a:lnTo>
                  <a:lnTo>
                    <a:pt x="125" y="38"/>
                  </a:lnTo>
                  <a:lnTo>
                    <a:pt x="131" y="36"/>
                  </a:lnTo>
                  <a:lnTo>
                    <a:pt x="135" y="34"/>
                  </a:lnTo>
                  <a:lnTo>
                    <a:pt x="14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6" y="34"/>
                  </a:lnTo>
                  <a:lnTo>
                    <a:pt x="159" y="36"/>
                  </a:lnTo>
                  <a:lnTo>
                    <a:pt x="165" y="40"/>
                  </a:lnTo>
                  <a:lnTo>
                    <a:pt x="167" y="42"/>
                  </a:lnTo>
                  <a:lnTo>
                    <a:pt x="171" y="47"/>
                  </a:lnTo>
                  <a:lnTo>
                    <a:pt x="173" y="51"/>
                  </a:lnTo>
                  <a:lnTo>
                    <a:pt x="175" y="59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4" y="59"/>
                  </a:lnTo>
                  <a:lnTo>
                    <a:pt x="199" y="61"/>
                  </a:lnTo>
                  <a:lnTo>
                    <a:pt x="205" y="62"/>
                  </a:lnTo>
                  <a:lnTo>
                    <a:pt x="213" y="64"/>
                  </a:lnTo>
                  <a:lnTo>
                    <a:pt x="220" y="68"/>
                  </a:lnTo>
                  <a:lnTo>
                    <a:pt x="226" y="70"/>
                  </a:lnTo>
                  <a:lnTo>
                    <a:pt x="232" y="72"/>
                  </a:lnTo>
                  <a:lnTo>
                    <a:pt x="237" y="76"/>
                  </a:lnTo>
                  <a:lnTo>
                    <a:pt x="245" y="78"/>
                  </a:lnTo>
                  <a:lnTo>
                    <a:pt x="251" y="81"/>
                  </a:lnTo>
                  <a:lnTo>
                    <a:pt x="256" y="85"/>
                  </a:lnTo>
                  <a:lnTo>
                    <a:pt x="262" y="91"/>
                  </a:lnTo>
                  <a:lnTo>
                    <a:pt x="268" y="93"/>
                  </a:lnTo>
                  <a:lnTo>
                    <a:pt x="275" y="99"/>
                  </a:lnTo>
                  <a:lnTo>
                    <a:pt x="268" y="100"/>
                  </a:lnTo>
                  <a:lnTo>
                    <a:pt x="262" y="102"/>
                  </a:lnTo>
                  <a:lnTo>
                    <a:pt x="253" y="102"/>
                  </a:lnTo>
                  <a:lnTo>
                    <a:pt x="247" y="100"/>
                  </a:lnTo>
                  <a:lnTo>
                    <a:pt x="241" y="99"/>
                  </a:lnTo>
                  <a:lnTo>
                    <a:pt x="233" y="95"/>
                  </a:lnTo>
                  <a:lnTo>
                    <a:pt x="228" y="91"/>
                  </a:lnTo>
                  <a:lnTo>
                    <a:pt x="222" y="87"/>
                  </a:lnTo>
                  <a:lnTo>
                    <a:pt x="213" y="83"/>
                  </a:lnTo>
                  <a:lnTo>
                    <a:pt x="207" y="80"/>
                  </a:lnTo>
                  <a:lnTo>
                    <a:pt x="199" y="76"/>
                  </a:lnTo>
                  <a:lnTo>
                    <a:pt x="194" y="74"/>
                  </a:lnTo>
                  <a:lnTo>
                    <a:pt x="186" y="72"/>
                  </a:lnTo>
                  <a:lnTo>
                    <a:pt x="180" y="72"/>
                  </a:lnTo>
                  <a:lnTo>
                    <a:pt x="173" y="74"/>
                  </a:lnTo>
                  <a:lnTo>
                    <a:pt x="167" y="76"/>
                  </a:lnTo>
                  <a:lnTo>
                    <a:pt x="159" y="70"/>
                  </a:lnTo>
                  <a:lnTo>
                    <a:pt x="154" y="62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38" y="53"/>
                  </a:lnTo>
                  <a:lnTo>
                    <a:pt x="133" y="57"/>
                  </a:lnTo>
                  <a:lnTo>
                    <a:pt x="127" y="59"/>
                  </a:lnTo>
                  <a:lnTo>
                    <a:pt x="123" y="59"/>
                  </a:lnTo>
                  <a:lnTo>
                    <a:pt x="118" y="59"/>
                  </a:lnTo>
                  <a:lnTo>
                    <a:pt x="110" y="57"/>
                  </a:lnTo>
                  <a:lnTo>
                    <a:pt x="104" y="55"/>
                  </a:lnTo>
                  <a:lnTo>
                    <a:pt x="100" y="53"/>
                  </a:lnTo>
                  <a:lnTo>
                    <a:pt x="93" y="51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8" y="45"/>
                  </a:lnTo>
                  <a:lnTo>
                    <a:pt x="70" y="45"/>
                  </a:lnTo>
                  <a:lnTo>
                    <a:pt x="66" y="49"/>
                  </a:lnTo>
                  <a:lnTo>
                    <a:pt x="60" y="51"/>
                  </a:lnTo>
                  <a:lnTo>
                    <a:pt x="57" y="59"/>
                  </a:lnTo>
                  <a:lnTo>
                    <a:pt x="51" y="59"/>
                  </a:lnTo>
                  <a:lnTo>
                    <a:pt x="45" y="61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8" y="53"/>
                  </a:lnTo>
                  <a:lnTo>
                    <a:pt x="38" y="47"/>
                  </a:lnTo>
                  <a:lnTo>
                    <a:pt x="40" y="42"/>
                  </a:lnTo>
                  <a:lnTo>
                    <a:pt x="38" y="34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9" y="26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5" y="19"/>
                  </a:lnTo>
                  <a:lnTo>
                    <a:pt x="11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0" y="9"/>
                  </a:lnTo>
                  <a:lnTo>
                    <a:pt x="36" y="7"/>
                  </a:lnTo>
                  <a:lnTo>
                    <a:pt x="41" y="3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8" name="Freeform 23"/>
            <p:cNvSpPr>
              <a:spLocks/>
            </p:cNvSpPr>
            <p:nvPr/>
          </p:nvSpPr>
          <p:spPr bwMode="auto">
            <a:xfrm>
              <a:off x="7297316" y="2212231"/>
              <a:ext cx="44450" cy="269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2"/>
                </a:cxn>
                <a:cxn ang="0">
                  <a:pos x="13" y="4"/>
                </a:cxn>
                <a:cxn ang="0">
                  <a:pos x="20" y="7"/>
                </a:cxn>
                <a:cxn ang="0">
                  <a:pos x="28" y="11"/>
                </a:cxn>
                <a:cxn ang="0">
                  <a:pos x="34" y="13"/>
                </a:cxn>
                <a:cxn ang="0">
                  <a:pos x="41" y="15"/>
                </a:cxn>
                <a:cxn ang="0">
                  <a:pos x="49" y="17"/>
                </a:cxn>
                <a:cxn ang="0">
                  <a:pos x="55" y="21"/>
                </a:cxn>
                <a:cxn ang="0">
                  <a:pos x="53" y="26"/>
                </a:cxn>
                <a:cxn ang="0">
                  <a:pos x="47" y="32"/>
                </a:cxn>
                <a:cxn ang="0">
                  <a:pos x="39" y="32"/>
                </a:cxn>
                <a:cxn ang="0">
                  <a:pos x="34" y="34"/>
                </a:cxn>
                <a:cxn ang="0">
                  <a:pos x="24" y="32"/>
                </a:cxn>
                <a:cxn ang="0">
                  <a:pos x="17" y="30"/>
                </a:cxn>
                <a:cxn ang="0">
                  <a:pos x="9" y="24"/>
                </a:cxn>
                <a:cxn ang="0">
                  <a:pos x="5" y="21"/>
                </a:cxn>
                <a:cxn ang="0">
                  <a:pos x="1" y="15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55" h="34">
                  <a:moveTo>
                    <a:pt x="1" y="0"/>
                  </a:moveTo>
                  <a:lnTo>
                    <a:pt x="7" y="2"/>
                  </a:lnTo>
                  <a:lnTo>
                    <a:pt x="13" y="4"/>
                  </a:lnTo>
                  <a:lnTo>
                    <a:pt x="20" y="7"/>
                  </a:lnTo>
                  <a:lnTo>
                    <a:pt x="28" y="11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49" y="17"/>
                  </a:lnTo>
                  <a:lnTo>
                    <a:pt x="55" y="21"/>
                  </a:lnTo>
                  <a:lnTo>
                    <a:pt x="53" y="26"/>
                  </a:lnTo>
                  <a:lnTo>
                    <a:pt x="47" y="32"/>
                  </a:lnTo>
                  <a:lnTo>
                    <a:pt x="39" y="32"/>
                  </a:lnTo>
                  <a:lnTo>
                    <a:pt x="34" y="34"/>
                  </a:lnTo>
                  <a:lnTo>
                    <a:pt x="24" y="32"/>
                  </a:lnTo>
                  <a:lnTo>
                    <a:pt x="17" y="30"/>
                  </a:lnTo>
                  <a:lnTo>
                    <a:pt x="9" y="24"/>
                  </a:lnTo>
                  <a:lnTo>
                    <a:pt x="5" y="21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9" name="Freeform 24"/>
            <p:cNvSpPr>
              <a:spLocks/>
            </p:cNvSpPr>
            <p:nvPr/>
          </p:nvSpPr>
          <p:spPr bwMode="auto">
            <a:xfrm>
              <a:off x="7416378" y="2248743"/>
              <a:ext cx="46038" cy="222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4"/>
                </a:cxn>
                <a:cxn ang="0">
                  <a:pos x="36" y="8"/>
                </a:cxn>
                <a:cxn ang="0">
                  <a:pos x="43" y="10"/>
                </a:cxn>
                <a:cxn ang="0">
                  <a:pos x="49" y="14"/>
                </a:cxn>
                <a:cxn ang="0">
                  <a:pos x="55" y="19"/>
                </a:cxn>
                <a:cxn ang="0">
                  <a:pos x="57" y="27"/>
                </a:cxn>
                <a:cxn ang="0">
                  <a:pos x="53" y="27"/>
                </a:cxn>
                <a:cxn ang="0">
                  <a:pos x="47" y="27"/>
                </a:cxn>
                <a:cxn ang="0">
                  <a:pos x="40" y="27"/>
                </a:cxn>
                <a:cxn ang="0">
                  <a:pos x="34" y="27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1" y="21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7" h="27">
                  <a:moveTo>
                    <a:pt x="7" y="0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4"/>
                  </a:lnTo>
                  <a:lnTo>
                    <a:pt x="36" y="8"/>
                  </a:lnTo>
                  <a:lnTo>
                    <a:pt x="43" y="10"/>
                  </a:lnTo>
                  <a:lnTo>
                    <a:pt x="49" y="14"/>
                  </a:lnTo>
                  <a:lnTo>
                    <a:pt x="55" y="19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7" y="27"/>
                  </a:lnTo>
                  <a:lnTo>
                    <a:pt x="40" y="27"/>
                  </a:lnTo>
                  <a:lnTo>
                    <a:pt x="34" y="27"/>
                  </a:lnTo>
                  <a:lnTo>
                    <a:pt x="26" y="25"/>
                  </a:lnTo>
                  <a:lnTo>
                    <a:pt x="19" y="23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0" name="Freeform 25"/>
            <p:cNvSpPr>
              <a:spLocks/>
            </p:cNvSpPr>
            <p:nvPr/>
          </p:nvSpPr>
          <p:spPr bwMode="auto">
            <a:xfrm>
              <a:off x="7573541" y="2283668"/>
              <a:ext cx="36513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2"/>
                </a:cxn>
                <a:cxn ang="0">
                  <a:pos x="19" y="4"/>
                </a:cxn>
                <a:cxn ang="0">
                  <a:pos x="25" y="6"/>
                </a:cxn>
                <a:cxn ang="0">
                  <a:pos x="33" y="10"/>
                </a:cxn>
                <a:cxn ang="0">
                  <a:pos x="39" y="12"/>
                </a:cxn>
                <a:cxn ang="0">
                  <a:pos x="42" y="17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46" y="29"/>
                </a:cxn>
                <a:cxn ang="0">
                  <a:pos x="46" y="32"/>
                </a:cxn>
                <a:cxn ang="0">
                  <a:pos x="42" y="32"/>
                </a:cxn>
                <a:cxn ang="0">
                  <a:pos x="37" y="31"/>
                </a:cxn>
                <a:cxn ang="0">
                  <a:pos x="31" y="27"/>
                </a:cxn>
                <a:cxn ang="0">
                  <a:pos x="23" y="25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6" h="32">
                  <a:moveTo>
                    <a:pt x="6" y="0"/>
                  </a:moveTo>
                  <a:lnTo>
                    <a:pt x="12" y="2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33" y="10"/>
                  </a:lnTo>
                  <a:lnTo>
                    <a:pt x="39" y="12"/>
                  </a:lnTo>
                  <a:lnTo>
                    <a:pt x="42" y="17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2"/>
                  </a:lnTo>
                  <a:lnTo>
                    <a:pt x="42" y="32"/>
                  </a:lnTo>
                  <a:lnTo>
                    <a:pt x="37" y="31"/>
                  </a:lnTo>
                  <a:lnTo>
                    <a:pt x="31" y="27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1" name="Freeform 26"/>
            <p:cNvSpPr>
              <a:spLocks/>
            </p:cNvSpPr>
            <p:nvPr/>
          </p:nvSpPr>
          <p:spPr bwMode="auto">
            <a:xfrm>
              <a:off x="7700541" y="2328118"/>
              <a:ext cx="42863" cy="254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2"/>
                </a:cxn>
                <a:cxn ang="0">
                  <a:pos x="15" y="4"/>
                </a:cxn>
                <a:cxn ang="0">
                  <a:pos x="21" y="6"/>
                </a:cxn>
                <a:cxn ang="0">
                  <a:pos x="27" y="6"/>
                </a:cxn>
                <a:cxn ang="0">
                  <a:pos x="33" y="8"/>
                </a:cxn>
                <a:cxn ang="0">
                  <a:pos x="38" y="10"/>
                </a:cxn>
                <a:cxn ang="0">
                  <a:pos x="46" y="14"/>
                </a:cxn>
                <a:cxn ang="0">
                  <a:pos x="53" y="19"/>
                </a:cxn>
                <a:cxn ang="0">
                  <a:pos x="52" y="23"/>
                </a:cxn>
                <a:cxn ang="0">
                  <a:pos x="50" y="27"/>
                </a:cxn>
                <a:cxn ang="0">
                  <a:pos x="46" y="31"/>
                </a:cxn>
                <a:cxn ang="0">
                  <a:pos x="40" y="33"/>
                </a:cxn>
                <a:cxn ang="0">
                  <a:pos x="33" y="31"/>
                </a:cxn>
                <a:cxn ang="0">
                  <a:pos x="25" y="29"/>
                </a:cxn>
                <a:cxn ang="0">
                  <a:pos x="17" y="27"/>
                </a:cxn>
                <a:cxn ang="0">
                  <a:pos x="10" y="23"/>
                </a:cxn>
                <a:cxn ang="0">
                  <a:pos x="4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3" h="33">
                  <a:moveTo>
                    <a:pt x="4" y="0"/>
                  </a:moveTo>
                  <a:lnTo>
                    <a:pt x="10" y="2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38" y="10"/>
                  </a:lnTo>
                  <a:lnTo>
                    <a:pt x="46" y="14"/>
                  </a:lnTo>
                  <a:lnTo>
                    <a:pt x="53" y="19"/>
                  </a:lnTo>
                  <a:lnTo>
                    <a:pt x="52" y="23"/>
                  </a:lnTo>
                  <a:lnTo>
                    <a:pt x="50" y="27"/>
                  </a:lnTo>
                  <a:lnTo>
                    <a:pt x="46" y="31"/>
                  </a:lnTo>
                  <a:lnTo>
                    <a:pt x="40" y="33"/>
                  </a:lnTo>
                  <a:lnTo>
                    <a:pt x="33" y="31"/>
                  </a:lnTo>
                  <a:lnTo>
                    <a:pt x="25" y="29"/>
                  </a:lnTo>
                  <a:lnTo>
                    <a:pt x="17" y="27"/>
                  </a:lnTo>
                  <a:lnTo>
                    <a:pt x="10" y="23"/>
                  </a:lnTo>
                  <a:lnTo>
                    <a:pt x="4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2" name="Freeform 27"/>
            <p:cNvSpPr>
              <a:spLocks/>
            </p:cNvSpPr>
            <p:nvPr/>
          </p:nvSpPr>
          <p:spPr bwMode="auto">
            <a:xfrm>
              <a:off x="7824366" y="2353518"/>
              <a:ext cx="65088" cy="254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25" y="1"/>
                </a:cxn>
                <a:cxn ang="0">
                  <a:pos x="34" y="5"/>
                </a:cxn>
                <a:cxn ang="0">
                  <a:pos x="44" y="9"/>
                </a:cxn>
                <a:cxn ang="0">
                  <a:pos x="51" y="11"/>
                </a:cxn>
                <a:cxn ang="0">
                  <a:pos x="61" y="15"/>
                </a:cxn>
                <a:cxn ang="0">
                  <a:pos x="67" y="17"/>
                </a:cxn>
                <a:cxn ang="0">
                  <a:pos x="70" y="17"/>
                </a:cxn>
                <a:cxn ang="0">
                  <a:pos x="76" y="17"/>
                </a:cxn>
                <a:cxn ang="0">
                  <a:pos x="82" y="19"/>
                </a:cxn>
                <a:cxn ang="0">
                  <a:pos x="80" y="24"/>
                </a:cxn>
                <a:cxn ang="0">
                  <a:pos x="80" y="32"/>
                </a:cxn>
                <a:cxn ang="0">
                  <a:pos x="74" y="28"/>
                </a:cxn>
                <a:cxn ang="0">
                  <a:pos x="69" y="28"/>
                </a:cxn>
                <a:cxn ang="0">
                  <a:pos x="63" y="26"/>
                </a:cxn>
                <a:cxn ang="0">
                  <a:pos x="59" y="26"/>
                </a:cxn>
                <a:cxn ang="0">
                  <a:pos x="53" y="26"/>
                </a:cxn>
                <a:cxn ang="0">
                  <a:pos x="48" y="26"/>
                </a:cxn>
                <a:cxn ang="0">
                  <a:pos x="44" y="24"/>
                </a:cxn>
                <a:cxn ang="0">
                  <a:pos x="38" y="24"/>
                </a:cxn>
                <a:cxn ang="0">
                  <a:pos x="32" y="24"/>
                </a:cxn>
                <a:cxn ang="0">
                  <a:pos x="29" y="22"/>
                </a:cxn>
                <a:cxn ang="0">
                  <a:pos x="23" y="21"/>
                </a:cxn>
                <a:cxn ang="0">
                  <a:pos x="17" y="21"/>
                </a:cxn>
                <a:cxn ang="0">
                  <a:pos x="8" y="15"/>
                </a:cxn>
                <a:cxn ang="0">
                  <a:pos x="0" y="9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2" h="32">
                  <a:moveTo>
                    <a:pt x="8" y="0"/>
                  </a:moveTo>
                  <a:lnTo>
                    <a:pt x="15" y="0"/>
                  </a:lnTo>
                  <a:lnTo>
                    <a:pt x="25" y="1"/>
                  </a:lnTo>
                  <a:lnTo>
                    <a:pt x="34" y="5"/>
                  </a:lnTo>
                  <a:lnTo>
                    <a:pt x="44" y="9"/>
                  </a:lnTo>
                  <a:lnTo>
                    <a:pt x="51" y="11"/>
                  </a:lnTo>
                  <a:lnTo>
                    <a:pt x="61" y="15"/>
                  </a:lnTo>
                  <a:lnTo>
                    <a:pt x="67" y="17"/>
                  </a:lnTo>
                  <a:lnTo>
                    <a:pt x="70" y="17"/>
                  </a:lnTo>
                  <a:lnTo>
                    <a:pt x="76" y="17"/>
                  </a:lnTo>
                  <a:lnTo>
                    <a:pt x="82" y="19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74" y="28"/>
                  </a:lnTo>
                  <a:lnTo>
                    <a:pt x="69" y="28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3" y="26"/>
                  </a:lnTo>
                  <a:lnTo>
                    <a:pt x="48" y="26"/>
                  </a:lnTo>
                  <a:lnTo>
                    <a:pt x="44" y="24"/>
                  </a:lnTo>
                  <a:lnTo>
                    <a:pt x="38" y="24"/>
                  </a:lnTo>
                  <a:lnTo>
                    <a:pt x="32" y="24"/>
                  </a:lnTo>
                  <a:lnTo>
                    <a:pt x="29" y="22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8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3" name="Freeform 28"/>
            <p:cNvSpPr>
              <a:spLocks/>
            </p:cNvSpPr>
            <p:nvPr/>
          </p:nvSpPr>
          <p:spPr bwMode="auto">
            <a:xfrm>
              <a:off x="7994228" y="2404318"/>
              <a:ext cx="52388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4"/>
                </a:cxn>
                <a:cxn ang="0">
                  <a:pos x="19" y="8"/>
                </a:cxn>
                <a:cxn ang="0">
                  <a:pos x="23" y="8"/>
                </a:cxn>
                <a:cxn ang="0">
                  <a:pos x="28" y="10"/>
                </a:cxn>
                <a:cxn ang="0">
                  <a:pos x="32" y="10"/>
                </a:cxn>
                <a:cxn ang="0">
                  <a:pos x="38" y="14"/>
                </a:cxn>
                <a:cxn ang="0">
                  <a:pos x="46" y="15"/>
                </a:cxn>
                <a:cxn ang="0">
                  <a:pos x="53" y="19"/>
                </a:cxn>
                <a:cxn ang="0">
                  <a:pos x="55" y="23"/>
                </a:cxn>
                <a:cxn ang="0">
                  <a:pos x="59" y="25"/>
                </a:cxn>
                <a:cxn ang="0">
                  <a:pos x="63" y="31"/>
                </a:cxn>
                <a:cxn ang="0">
                  <a:pos x="65" y="34"/>
                </a:cxn>
                <a:cxn ang="0">
                  <a:pos x="61" y="34"/>
                </a:cxn>
                <a:cxn ang="0">
                  <a:pos x="55" y="36"/>
                </a:cxn>
                <a:cxn ang="0">
                  <a:pos x="51" y="36"/>
                </a:cxn>
                <a:cxn ang="0">
                  <a:pos x="47" y="36"/>
                </a:cxn>
                <a:cxn ang="0">
                  <a:pos x="42" y="31"/>
                </a:cxn>
                <a:cxn ang="0">
                  <a:pos x="34" y="27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8" y="21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5" h="36">
                  <a:moveTo>
                    <a:pt x="4" y="0"/>
                  </a:moveTo>
                  <a:lnTo>
                    <a:pt x="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8" y="14"/>
                  </a:lnTo>
                  <a:lnTo>
                    <a:pt x="46" y="15"/>
                  </a:lnTo>
                  <a:lnTo>
                    <a:pt x="53" y="19"/>
                  </a:lnTo>
                  <a:lnTo>
                    <a:pt x="55" y="23"/>
                  </a:lnTo>
                  <a:lnTo>
                    <a:pt x="59" y="25"/>
                  </a:lnTo>
                  <a:lnTo>
                    <a:pt x="63" y="31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5" y="36"/>
                  </a:lnTo>
                  <a:lnTo>
                    <a:pt x="51" y="36"/>
                  </a:lnTo>
                  <a:lnTo>
                    <a:pt x="47" y="36"/>
                  </a:lnTo>
                  <a:lnTo>
                    <a:pt x="42" y="31"/>
                  </a:lnTo>
                  <a:lnTo>
                    <a:pt x="34" y="27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4" name="Freeform 29"/>
            <p:cNvSpPr>
              <a:spLocks/>
            </p:cNvSpPr>
            <p:nvPr/>
          </p:nvSpPr>
          <p:spPr bwMode="auto">
            <a:xfrm>
              <a:off x="8151391" y="2455118"/>
              <a:ext cx="69850" cy="301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26" y="6"/>
                </a:cxn>
                <a:cxn ang="0">
                  <a:pos x="32" y="7"/>
                </a:cxn>
                <a:cxn ang="0">
                  <a:pos x="38" y="9"/>
                </a:cxn>
                <a:cxn ang="0">
                  <a:pos x="41" y="9"/>
                </a:cxn>
                <a:cxn ang="0">
                  <a:pos x="47" y="13"/>
                </a:cxn>
                <a:cxn ang="0">
                  <a:pos x="51" y="15"/>
                </a:cxn>
                <a:cxn ang="0">
                  <a:pos x="57" y="17"/>
                </a:cxn>
                <a:cxn ang="0">
                  <a:pos x="62" y="19"/>
                </a:cxn>
                <a:cxn ang="0">
                  <a:pos x="66" y="21"/>
                </a:cxn>
                <a:cxn ang="0">
                  <a:pos x="72" y="25"/>
                </a:cxn>
                <a:cxn ang="0">
                  <a:pos x="78" y="27"/>
                </a:cxn>
                <a:cxn ang="0">
                  <a:pos x="81" y="30"/>
                </a:cxn>
                <a:cxn ang="0">
                  <a:pos x="87" y="36"/>
                </a:cxn>
                <a:cxn ang="0">
                  <a:pos x="81" y="36"/>
                </a:cxn>
                <a:cxn ang="0">
                  <a:pos x="74" y="38"/>
                </a:cxn>
                <a:cxn ang="0">
                  <a:pos x="68" y="34"/>
                </a:cxn>
                <a:cxn ang="0">
                  <a:pos x="64" y="34"/>
                </a:cxn>
                <a:cxn ang="0">
                  <a:pos x="59" y="32"/>
                </a:cxn>
                <a:cxn ang="0">
                  <a:pos x="55" y="30"/>
                </a:cxn>
                <a:cxn ang="0">
                  <a:pos x="45" y="27"/>
                </a:cxn>
                <a:cxn ang="0">
                  <a:pos x="36" y="25"/>
                </a:cxn>
                <a:cxn ang="0">
                  <a:pos x="32" y="23"/>
                </a:cxn>
                <a:cxn ang="0">
                  <a:pos x="26" y="21"/>
                </a:cxn>
                <a:cxn ang="0">
                  <a:pos x="22" y="19"/>
                </a:cxn>
                <a:cxn ang="0">
                  <a:pos x="17" y="19"/>
                </a:cxn>
                <a:cxn ang="0">
                  <a:pos x="9" y="15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7" h="38">
                  <a:moveTo>
                    <a:pt x="7" y="0"/>
                  </a:moveTo>
                  <a:lnTo>
                    <a:pt x="11" y="0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2" y="7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7" y="13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2" y="19"/>
                  </a:lnTo>
                  <a:lnTo>
                    <a:pt x="66" y="21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1" y="30"/>
                  </a:lnTo>
                  <a:lnTo>
                    <a:pt x="87" y="36"/>
                  </a:lnTo>
                  <a:lnTo>
                    <a:pt x="81" y="36"/>
                  </a:lnTo>
                  <a:lnTo>
                    <a:pt x="74" y="38"/>
                  </a:lnTo>
                  <a:lnTo>
                    <a:pt x="68" y="34"/>
                  </a:lnTo>
                  <a:lnTo>
                    <a:pt x="64" y="34"/>
                  </a:lnTo>
                  <a:lnTo>
                    <a:pt x="59" y="32"/>
                  </a:lnTo>
                  <a:lnTo>
                    <a:pt x="55" y="30"/>
                  </a:lnTo>
                  <a:lnTo>
                    <a:pt x="45" y="27"/>
                  </a:lnTo>
                  <a:lnTo>
                    <a:pt x="36" y="25"/>
                  </a:lnTo>
                  <a:lnTo>
                    <a:pt x="32" y="23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17" y="19"/>
                  </a:lnTo>
                  <a:lnTo>
                    <a:pt x="9" y="15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5" name="Freeform 30"/>
            <p:cNvSpPr>
              <a:spLocks/>
            </p:cNvSpPr>
            <p:nvPr/>
          </p:nvSpPr>
          <p:spPr bwMode="auto">
            <a:xfrm>
              <a:off x="8302203" y="2490043"/>
              <a:ext cx="52388" cy="3810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5"/>
                </a:cxn>
                <a:cxn ang="0">
                  <a:pos x="32" y="11"/>
                </a:cxn>
                <a:cxn ang="0">
                  <a:pos x="40" y="15"/>
                </a:cxn>
                <a:cxn ang="0">
                  <a:pos x="47" y="22"/>
                </a:cxn>
                <a:cxn ang="0">
                  <a:pos x="55" y="26"/>
                </a:cxn>
                <a:cxn ang="0">
                  <a:pos x="61" y="34"/>
                </a:cxn>
                <a:cxn ang="0">
                  <a:pos x="64" y="40"/>
                </a:cxn>
                <a:cxn ang="0">
                  <a:pos x="64" y="47"/>
                </a:cxn>
                <a:cxn ang="0">
                  <a:pos x="59" y="45"/>
                </a:cxn>
                <a:cxn ang="0">
                  <a:pos x="55" y="43"/>
                </a:cxn>
                <a:cxn ang="0">
                  <a:pos x="51" y="41"/>
                </a:cxn>
                <a:cxn ang="0">
                  <a:pos x="45" y="41"/>
                </a:cxn>
                <a:cxn ang="0">
                  <a:pos x="36" y="38"/>
                </a:cxn>
                <a:cxn ang="0">
                  <a:pos x="28" y="34"/>
                </a:cxn>
                <a:cxn ang="0">
                  <a:pos x="23" y="32"/>
                </a:cxn>
                <a:cxn ang="0">
                  <a:pos x="19" y="30"/>
                </a:cxn>
                <a:cxn ang="0">
                  <a:pos x="13" y="28"/>
                </a:cxn>
                <a:cxn ang="0">
                  <a:pos x="11" y="24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4" y="7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64" h="47">
                  <a:moveTo>
                    <a:pt x="19" y="0"/>
                  </a:moveTo>
                  <a:lnTo>
                    <a:pt x="24" y="5"/>
                  </a:lnTo>
                  <a:lnTo>
                    <a:pt x="32" y="11"/>
                  </a:lnTo>
                  <a:lnTo>
                    <a:pt x="40" y="15"/>
                  </a:lnTo>
                  <a:lnTo>
                    <a:pt x="47" y="22"/>
                  </a:lnTo>
                  <a:lnTo>
                    <a:pt x="55" y="26"/>
                  </a:lnTo>
                  <a:lnTo>
                    <a:pt x="61" y="34"/>
                  </a:lnTo>
                  <a:lnTo>
                    <a:pt x="64" y="40"/>
                  </a:lnTo>
                  <a:lnTo>
                    <a:pt x="64" y="47"/>
                  </a:lnTo>
                  <a:lnTo>
                    <a:pt x="59" y="45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45" y="41"/>
                  </a:lnTo>
                  <a:lnTo>
                    <a:pt x="36" y="38"/>
                  </a:lnTo>
                  <a:lnTo>
                    <a:pt x="28" y="34"/>
                  </a:lnTo>
                  <a:lnTo>
                    <a:pt x="23" y="32"/>
                  </a:lnTo>
                  <a:lnTo>
                    <a:pt x="19" y="30"/>
                  </a:lnTo>
                  <a:lnTo>
                    <a:pt x="13" y="28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4" y="7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6" name="Freeform 31"/>
            <p:cNvSpPr>
              <a:spLocks/>
            </p:cNvSpPr>
            <p:nvPr/>
          </p:nvSpPr>
          <p:spPr bwMode="auto">
            <a:xfrm>
              <a:off x="8406978" y="2528143"/>
              <a:ext cx="38100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4"/>
                </a:cxn>
                <a:cxn ang="0">
                  <a:pos x="25" y="8"/>
                </a:cxn>
                <a:cxn ang="0">
                  <a:pos x="32" y="10"/>
                </a:cxn>
                <a:cxn ang="0">
                  <a:pos x="40" y="13"/>
                </a:cxn>
                <a:cxn ang="0">
                  <a:pos x="44" y="17"/>
                </a:cxn>
                <a:cxn ang="0">
                  <a:pos x="47" y="21"/>
                </a:cxn>
                <a:cxn ang="0">
                  <a:pos x="46" y="23"/>
                </a:cxn>
                <a:cxn ang="0">
                  <a:pos x="44" y="25"/>
                </a:cxn>
                <a:cxn ang="0">
                  <a:pos x="38" y="25"/>
                </a:cxn>
                <a:cxn ang="0">
                  <a:pos x="32" y="27"/>
                </a:cxn>
                <a:cxn ang="0">
                  <a:pos x="23" y="25"/>
                </a:cxn>
                <a:cxn ang="0">
                  <a:pos x="15" y="23"/>
                </a:cxn>
                <a:cxn ang="0">
                  <a:pos x="8" y="17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7" h="27">
                  <a:moveTo>
                    <a:pt x="2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4"/>
                  </a:lnTo>
                  <a:lnTo>
                    <a:pt x="25" y="8"/>
                  </a:lnTo>
                  <a:lnTo>
                    <a:pt x="32" y="10"/>
                  </a:lnTo>
                  <a:lnTo>
                    <a:pt x="40" y="13"/>
                  </a:lnTo>
                  <a:lnTo>
                    <a:pt x="44" y="17"/>
                  </a:lnTo>
                  <a:lnTo>
                    <a:pt x="47" y="21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38" y="25"/>
                  </a:lnTo>
                  <a:lnTo>
                    <a:pt x="32" y="27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0" y="13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7" name="Freeform 32"/>
            <p:cNvSpPr>
              <a:spLocks/>
            </p:cNvSpPr>
            <p:nvPr/>
          </p:nvSpPr>
          <p:spPr bwMode="auto">
            <a:xfrm>
              <a:off x="7198891" y="2450356"/>
              <a:ext cx="461963" cy="146050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82" y="38"/>
                </a:cxn>
                <a:cxn ang="0">
                  <a:pos x="125" y="52"/>
                </a:cxn>
                <a:cxn ang="0">
                  <a:pos x="169" y="63"/>
                </a:cxn>
                <a:cxn ang="0">
                  <a:pos x="217" y="74"/>
                </a:cxn>
                <a:cxn ang="0">
                  <a:pos x="276" y="86"/>
                </a:cxn>
                <a:cxn ang="0">
                  <a:pos x="348" y="105"/>
                </a:cxn>
                <a:cxn ang="0">
                  <a:pos x="441" y="131"/>
                </a:cxn>
                <a:cxn ang="0">
                  <a:pos x="504" y="151"/>
                </a:cxn>
                <a:cxn ang="0">
                  <a:pos x="515" y="152"/>
                </a:cxn>
                <a:cxn ang="0">
                  <a:pos x="529" y="154"/>
                </a:cxn>
                <a:cxn ang="0">
                  <a:pos x="542" y="156"/>
                </a:cxn>
                <a:cxn ang="0">
                  <a:pos x="553" y="158"/>
                </a:cxn>
                <a:cxn ang="0">
                  <a:pos x="565" y="162"/>
                </a:cxn>
                <a:cxn ang="0">
                  <a:pos x="574" y="168"/>
                </a:cxn>
                <a:cxn ang="0">
                  <a:pos x="580" y="177"/>
                </a:cxn>
                <a:cxn ang="0">
                  <a:pos x="561" y="181"/>
                </a:cxn>
                <a:cxn ang="0">
                  <a:pos x="521" y="175"/>
                </a:cxn>
                <a:cxn ang="0">
                  <a:pos x="483" y="166"/>
                </a:cxn>
                <a:cxn ang="0">
                  <a:pos x="447" y="156"/>
                </a:cxn>
                <a:cxn ang="0">
                  <a:pos x="409" y="145"/>
                </a:cxn>
                <a:cxn ang="0">
                  <a:pos x="369" y="131"/>
                </a:cxn>
                <a:cxn ang="0">
                  <a:pos x="329" y="120"/>
                </a:cxn>
                <a:cxn ang="0">
                  <a:pos x="283" y="107"/>
                </a:cxn>
                <a:cxn ang="0">
                  <a:pos x="243" y="97"/>
                </a:cxn>
                <a:cxn ang="0">
                  <a:pos x="209" y="90"/>
                </a:cxn>
                <a:cxn ang="0">
                  <a:pos x="175" y="82"/>
                </a:cxn>
                <a:cxn ang="0">
                  <a:pos x="143" y="73"/>
                </a:cxn>
                <a:cxn ang="0">
                  <a:pos x="108" y="65"/>
                </a:cxn>
                <a:cxn ang="0">
                  <a:pos x="76" y="52"/>
                </a:cxn>
                <a:cxn ang="0">
                  <a:pos x="46" y="38"/>
                </a:cxn>
                <a:cxn ang="0">
                  <a:pos x="15" y="19"/>
                </a:cxn>
                <a:cxn ang="0">
                  <a:pos x="4" y="4"/>
                </a:cxn>
                <a:cxn ang="0">
                  <a:pos x="8" y="0"/>
                </a:cxn>
              </a:cxnLst>
              <a:rect l="0" t="0" r="r" b="b"/>
              <a:pathLst>
                <a:path w="582" h="185">
                  <a:moveTo>
                    <a:pt x="8" y="0"/>
                  </a:moveTo>
                  <a:lnTo>
                    <a:pt x="34" y="15"/>
                  </a:lnTo>
                  <a:lnTo>
                    <a:pt x="59" y="27"/>
                  </a:lnTo>
                  <a:lnTo>
                    <a:pt x="82" y="38"/>
                  </a:lnTo>
                  <a:lnTo>
                    <a:pt x="105" y="46"/>
                  </a:lnTo>
                  <a:lnTo>
                    <a:pt x="125" y="52"/>
                  </a:lnTo>
                  <a:lnTo>
                    <a:pt x="146" y="57"/>
                  </a:lnTo>
                  <a:lnTo>
                    <a:pt x="169" y="63"/>
                  </a:lnTo>
                  <a:lnTo>
                    <a:pt x="194" y="69"/>
                  </a:lnTo>
                  <a:lnTo>
                    <a:pt x="217" y="74"/>
                  </a:lnTo>
                  <a:lnTo>
                    <a:pt x="245" y="78"/>
                  </a:lnTo>
                  <a:lnTo>
                    <a:pt x="276" y="86"/>
                  </a:lnTo>
                  <a:lnTo>
                    <a:pt x="310" y="93"/>
                  </a:lnTo>
                  <a:lnTo>
                    <a:pt x="348" y="105"/>
                  </a:lnTo>
                  <a:lnTo>
                    <a:pt x="394" y="116"/>
                  </a:lnTo>
                  <a:lnTo>
                    <a:pt x="441" y="131"/>
                  </a:lnTo>
                  <a:lnTo>
                    <a:pt x="498" y="151"/>
                  </a:lnTo>
                  <a:lnTo>
                    <a:pt x="504" y="151"/>
                  </a:lnTo>
                  <a:lnTo>
                    <a:pt x="510" y="152"/>
                  </a:lnTo>
                  <a:lnTo>
                    <a:pt x="515" y="152"/>
                  </a:lnTo>
                  <a:lnTo>
                    <a:pt x="523" y="154"/>
                  </a:lnTo>
                  <a:lnTo>
                    <a:pt x="529" y="154"/>
                  </a:lnTo>
                  <a:lnTo>
                    <a:pt x="534" y="154"/>
                  </a:lnTo>
                  <a:lnTo>
                    <a:pt x="542" y="156"/>
                  </a:lnTo>
                  <a:lnTo>
                    <a:pt x="548" y="158"/>
                  </a:lnTo>
                  <a:lnTo>
                    <a:pt x="553" y="158"/>
                  </a:lnTo>
                  <a:lnTo>
                    <a:pt x="561" y="160"/>
                  </a:lnTo>
                  <a:lnTo>
                    <a:pt x="565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6" y="173"/>
                  </a:lnTo>
                  <a:lnTo>
                    <a:pt x="580" y="177"/>
                  </a:lnTo>
                  <a:lnTo>
                    <a:pt x="582" y="185"/>
                  </a:lnTo>
                  <a:lnTo>
                    <a:pt x="561" y="181"/>
                  </a:lnTo>
                  <a:lnTo>
                    <a:pt x="540" y="179"/>
                  </a:lnTo>
                  <a:lnTo>
                    <a:pt x="521" y="175"/>
                  </a:lnTo>
                  <a:lnTo>
                    <a:pt x="502" y="171"/>
                  </a:lnTo>
                  <a:lnTo>
                    <a:pt x="483" y="166"/>
                  </a:lnTo>
                  <a:lnTo>
                    <a:pt x="466" y="162"/>
                  </a:lnTo>
                  <a:lnTo>
                    <a:pt x="447" y="156"/>
                  </a:lnTo>
                  <a:lnTo>
                    <a:pt x="428" y="151"/>
                  </a:lnTo>
                  <a:lnTo>
                    <a:pt x="409" y="145"/>
                  </a:lnTo>
                  <a:lnTo>
                    <a:pt x="390" y="137"/>
                  </a:lnTo>
                  <a:lnTo>
                    <a:pt x="369" y="131"/>
                  </a:lnTo>
                  <a:lnTo>
                    <a:pt x="350" y="126"/>
                  </a:lnTo>
                  <a:lnTo>
                    <a:pt x="329" y="120"/>
                  </a:lnTo>
                  <a:lnTo>
                    <a:pt x="306" y="112"/>
                  </a:lnTo>
                  <a:lnTo>
                    <a:pt x="283" y="107"/>
                  </a:lnTo>
                  <a:lnTo>
                    <a:pt x="260" y="101"/>
                  </a:lnTo>
                  <a:lnTo>
                    <a:pt x="243" y="97"/>
                  </a:lnTo>
                  <a:lnTo>
                    <a:pt x="226" y="93"/>
                  </a:lnTo>
                  <a:lnTo>
                    <a:pt x="209" y="90"/>
                  </a:lnTo>
                  <a:lnTo>
                    <a:pt x="192" y="86"/>
                  </a:lnTo>
                  <a:lnTo>
                    <a:pt x="175" y="82"/>
                  </a:lnTo>
                  <a:lnTo>
                    <a:pt x="160" y="76"/>
                  </a:lnTo>
                  <a:lnTo>
                    <a:pt x="143" y="73"/>
                  </a:lnTo>
                  <a:lnTo>
                    <a:pt x="125" y="69"/>
                  </a:lnTo>
                  <a:lnTo>
                    <a:pt x="108" y="65"/>
                  </a:lnTo>
                  <a:lnTo>
                    <a:pt x="93" y="59"/>
                  </a:lnTo>
                  <a:lnTo>
                    <a:pt x="76" y="52"/>
                  </a:lnTo>
                  <a:lnTo>
                    <a:pt x="61" y="46"/>
                  </a:lnTo>
                  <a:lnTo>
                    <a:pt x="46" y="38"/>
                  </a:lnTo>
                  <a:lnTo>
                    <a:pt x="30" y="31"/>
                  </a:lnTo>
                  <a:lnTo>
                    <a:pt x="15" y="19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8" name="Freeform 33"/>
            <p:cNvSpPr>
              <a:spLocks/>
            </p:cNvSpPr>
            <p:nvPr/>
          </p:nvSpPr>
          <p:spPr bwMode="auto">
            <a:xfrm>
              <a:off x="7181428" y="2510681"/>
              <a:ext cx="417513" cy="149225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76" y="31"/>
                </a:cxn>
                <a:cxn ang="0">
                  <a:pos x="129" y="50"/>
                </a:cxn>
                <a:cxn ang="0">
                  <a:pos x="185" y="67"/>
                </a:cxn>
                <a:cxn ang="0">
                  <a:pos x="238" y="84"/>
                </a:cxn>
                <a:cxn ang="0">
                  <a:pos x="291" y="99"/>
                </a:cxn>
                <a:cxn ang="0">
                  <a:pos x="344" y="116"/>
                </a:cxn>
                <a:cxn ang="0">
                  <a:pos x="398" y="133"/>
                </a:cxn>
                <a:cxn ang="0">
                  <a:pos x="430" y="143"/>
                </a:cxn>
                <a:cxn ang="0">
                  <a:pos x="443" y="149"/>
                </a:cxn>
                <a:cxn ang="0">
                  <a:pos x="456" y="154"/>
                </a:cxn>
                <a:cxn ang="0">
                  <a:pos x="468" y="158"/>
                </a:cxn>
                <a:cxn ang="0">
                  <a:pos x="481" y="164"/>
                </a:cxn>
                <a:cxn ang="0">
                  <a:pos x="494" y="168"/>
                </a:cxn>
                <a:cxn ang="0">
                  <a:pos x="508" y="173"/>
                </a:cxn>
                <a:cxn ang="0">
                  <a:pos x="521" y="177"/>
                </a:cxn>
                <a:cxn ang="0">
                  <a:pos x="521" y="183"/>
                </a:cxn>
                <a:cxn ang="0">
                  <a:pos x="512" y="187"/>
                </a:cxn>
                <a:cxn ang="0">
                  <a:pos x="498" y="187"/>
                </a:cxn>
                <a:cxn ang="0">
                  <a:pos x="485" y="185"/>
                </a:cxn>
                <a:cxn ang="0">
                  <a:pos x="470" y="179"/>
                </a:cxn>
                <a:cxn ang="0">
                  <a:pos x="455" y="173"/>
                </a:cxn>
                <a:cxn ang="0">
                  <a:pos x="441" y="168"/>
                </a:cxn>
                <a:cxn ang="0">
                  <a:pos x="428" y="162"/>
                </a:cxn>
                <a:cxn ang="0">
                  <a:pos x="398" y="152"/>
                </a:cxn>
                <a:cxn ang="0">
                  <a:pos x="346" y="135"/>
                </a:cxn>
                <a:cxn ang="0">
                  <a:pos x="295" y="120"/>
                </a:cxn>
                <a:cxn ang="0">
                  <a:pos x="245" y="105"/>
                </a:cxn>
                <a:cxn ang="0">
                  <a:pos x="194" y="90"/>
                </a:cxn>
                <a:cxn ang="0">
                  <a:pos x="145" y="73"/>
                </a:cxn>
                <a:cxn ang="0">
                  <a:pos x="95" y="55"/>
                </a:cxn>
                <a:cxn ang="0">
                  <a:pos x="46" y="38"/>
                </a:cxn>
                <a:cxn ang="0">
                  <a:pos x="15" y="23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527" h="189">
                  <a:moveTo>
                    <a:pt x="0" y="0"/>
                  </a:moveTo>
                  <a:lnTo>
                    <a:pt x="25" y="10"/>
                  </a:lnTo>
                  <a:lnTo>
                    <a:pt x="50" y="21"/>
                  </a:lnTo>
                  <a:lnTo>
                    <a:pt x="76" y="31"/>
                  </a:lnTo>
                  <a:lnTo>
                    <a:pt x="105" y="40"/>
                  </a:lnTo>
                  <a:lnTo>
                    <a:pt x="129" y="50"/>
                  </a:lnTo>
                  <a:lnTo>
                    <a:pt x="158" y="57"/>
                  </a:lnTo>
                  <a:lnTo>
                    <a:pt x="185" y="67"/>
                  </a:lnTo>
                  <a:lnTo>
                    <a:pt x="211" y="76"/>
                  </a:lnTo>
                  <a:lnTo>
                    <a:pt x="238" y="84"/>
                  </a:lnTo>
                  <a:lnTo>
                    <a:pt x="264" y="92"/>
                  </a:lnTo>
                  <a:lnTo>
                    <a:pt x="291" y="99"/>
                  </a:lnTo>
                  <a:lnTo>
                    <a:pt x="318" y="109"/>
                  </a:lnTo>
                  <a:lnTo>
                    <a:pt x="344" y="116"/>
                  </a:lnTo>
                  <a:lnTo>
                    <a:pt x="371" y="124"/>
                  </a:lnTo>
                  <a:lnTo>
                    <a:pt x="398" y="133"/>
                  </a:lnTo>
                  <a:lnTo>
                    <a:pt x="426" y="143"/>
                  </a:lnTo>
                  <a:lnTo>
                    <a:pt x="430" y="143"/>
                  </a:lnTo>
                  <a:lnTo>
                    <a:pt x="437" y="147"/>
                  </a:lnTo>
                  <a:lnTo>
                    <a:pt x="443" y="149"/>
                  </a:lnTo>
                  <a:lnTo>
                    <a:pt x="449" y="151"/>
                  </a:lnTo>
                  <a:lnTo>
                    <a:pt x="456" y="154"/>
                  </a:lnTo>
                  <a:lnTo>
                    <a:pt x="462" y="156"/>
                  </a:lnTo>
                  <a:lnTo>
                    <a:pt x="468" y="158"/>
                  </a:lnTo>
                  <a:lnTo>
                    <a:pt x="475" y="162"/>
                  </a:lnTo>
                  <a:lnTo>
                    <a:pt x="481" y="164"/>
                  </a:lnTo>
                  <a:lnTo>
                    <a:pt x="489" y="166"/>
                  </a:lnTo>
                  <a:lnTo>
                    <a:pt x="494" y="168"/>
                  </a:lnTo>
                  <a:lnTo>
                    <a:pt x="502" y="171"/>
                  </a:lnTo>
                  <a:lnTo>
                    <a:pt x="508" y="173"/>
                  </a:lnTo>
                  <a:lnTo>
                    <a:pt x="513" y="175"/>
                  </a:lnTo>
                  <a:lnTo>
                    <a:pt x="521" y="177"/>
                  </a:lnTo>
                  <a:lnTo>
                    <a:pt x="527" y="179"/>
                  </a:lnTo>
                  <a:lnTo>
                    <a:pt x="521" y="183"/>
                  </a:lnTo>
                  <a:lnTo>
                    <a:pt x="517" y="185"/>
                  </a:lnTo>
                  <a:lnTo>
                    <a:pt x="512" y="187"/>
                  </a:lnTo>
                  <a:lnTo>
                    <a:pt x="506" y="189"/>
                  </a:lnTo>
                  <a:lnTo>
                    <a:pt x="498" y="187"/>
                  </a:lnTo>
                  <a:lnTo>
                    <a:pt x="491" y="187"/>
                  </a:lnTo>
                  <a:lnTo>
                    <a:pt x="485" y="185"/>
                  </a:lnTo>
                  <a:lnTo>
                    <a:pt x="477" y="183"/>
                  </a:lnTo>
                  <a:lnTo>
                    <a:pt x="470" y="179"/>
                  </a:lnTo>
                  <a:lnTo>
                    <a:pt x="462" y="177"/>
                  </a:lnTo>
                  <a:lnTo>
                    <a:pt x="455" y="173"/>
                  </a:lnTo>
                  <a:lnTo>
                    <a:pt x="449" y="171"/>
                  </a:lnTo>
                  <a:lnTo>
                    <a:pt x="441" y="168"/>
                  </a:lnTo>
                  <a:lnTo>
                    <a:pt x="434" y="166"/>
                  </a:lnTo>
                  <a:lnTo>
                    <a:pt x="428" y="162"/>
                  </a:lnTo>
                  <a:lnTo>
                    <a:pt x="424" y="160"/>
                  </a:lnTo>
                  <a:lnTo>
                    <a:pt x="398" y="152"/>
                  </a:lnTo>
                  <a:lnTo>
                    <a:pt x="371" y="143"/>
                  </a:lnTo>
                  <a:lnTo>
                    <a:pt x="346" y="135"/>
                  </a:lnTo>
                  <a:lnTo>
                    <a:pt x="320" y="128"/>
                  </a:lnTo>
                  <a:lnTo>
                    <a:pt x="295" y="120"/>
                  </a:lnTo>
                  <a:lnTo>
                    <a:pt x="270" y="113"/>
                  </a:lnTo>
                  <a:lnTo>
                    <a:pt x="245" y="105"/>
                  </a:lnTo>
                  <a:lnTo>
                    <a:pt x="221" y="97"/>
                  </a:lnTo>
                  <a:lnTo>
                    <a:pt x="194" y="90"/>
                  </a:lnTo>
                  <a:lnTo>
                    <a:pt x="169" y="82"/>
                  </a:lnTo>
                  <a:lnTo>
                    <a:pt x="145" y="73"/>
                  </a:lnTo>
                  <a:lnTo>
                    <a:pt x="120" y="65"/>
                  </a:lnTo>
                  <a:lnTo>
                    <a:pt x="95" y="55"/>
                  </a:lnTo>
                  <a:lnTo>
                    <a:pt x="71" y="48"/>
                  </a:lnTo>
                  <a:lnTo>
                    <a:pt x="46" y="38"/>
                  </a:lnTo>
                  <a:lnTo>
                    <a:pt x="21" y="31"/>
                  </a:lnTo>
                  <a:lnTo>
                    <a:pt x="15" y="23"/>
                  </a:lnTo>
                  <a:lnTo>
                    <a:pt x="8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9" name="Freeform 34"/>
            <p:cNvSpPr>
              <a:spLocks/>
            </p:cNvSpPr>
            <p:nvPr/>
          </p:nvSpPr>
          <p:spPr bwMode="auto">
            <a:xfrm>
              <a:off x="7156028" y="2597993"/>
              <a:ext cx="1063625" cy="314325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5" y="13"/>
                </a:cxn>
                <a:cxn ang="0">
                  <a:pos x="72" y="24"/>
                </a:cxn>
                <a:cxn ang="0">
                  <a:pos x="99" y="38"/>
                </a:cxn>
                <a:cxn ang="0">
                  <a:pos x="125" y="49"/>
                </a:cxn>
                <a:cxn ang="0">
                  <a:pos x="152" y="59"/>
                </a:cxn>
                <a:cxn ang="0">
                  <a:pos x="179" y="64"/>
                </a:cxn>
                <a:cxn ang="0">
                  <a:pos x="207" y="68"/>
                </a:cxn>
                <a:cxn ang="0">
                  <a:pos x="245" y="79"/>
                </a:cxn>
                <a:cxn ang="0">
                  <a:pos x="293" y="97"/>
                </a:cxn>
                <a:cxn ang="0">
                  <a:pos x="342" y="108"/>
                </a:cxn>
                <a:cxn ang="0">
                  <a:pos x="392" y="116"/>
                </a:cxn>
                <a:cxn ang="0">
                  <a:pos x="441" y="121"/>
                </a:cxn>
                <a:cxn ang="0">
                  <a:pos x="490" y="129"/>
                </a:cxn>
                <a:cxn ang="0">
                  <a:pos x="542" y="138"/>
                </a:cxn>
                <a:cxn ang="0">
                  <a:pos x="589" y="154"/>
                </a:cxn>
                <a:cxn ang="0">
                  <a:pos x="658" y="182"/>
                </a:cxn>
                <a:cxn ang="0">
                  <a:pos x="745" y="213"/>
                </a:cxn>
                <a:cxn ang="0">
                  <a:pos x="833" y="241"/>
                </a:cxn>
                <a:cxn ang="0">
                  <a:pos x="922" y="268"/>
                </a:cxn>
                <a:cxn ang="0">
                  <a:pos x="1013" y="291"/>
                </a:cxn>
                <a:cxn ang="0">
                  <a:pos x="1103" y="315"/>
                </a:cxn>
                <a:cxn ang="0">
                  <a:pos x="1192" y="340"/>
                </a:cxn>
                <a:cxn ang="0">
                  <a:pos x="1283" y="365"/>
                </a:cxn>
                <a:cxn ang="0">
                  <a:pos x="1334" y="388"/>
                </a:cxn>
                <a:cxn ang="0">
                  <a:pos x="1287" y="380"/>
                </a:cxn>
                <a:cxn ang="0">
                  <a:pos x="1182" y="353"/>
                </a:cxn>
                <a:cxn ang="0">
                  <a:pos x="1076" y="325"/>
                </a:cxn>
                <a:cxn ang="0">
                  <a:pos x="971" y="298"/>
                </a:cxn>
                <a:cxn ang="0">
                  <a:pos x="867" y="266"/>
                </a:cxn>
                <a:cxn ang="0">
                  <a:pos x="762" y="235"/>
                </a:cxn>
                <a:cxn ang="0">
                  <a:pos x="658" y="201"/>
                </a:cxn>
                <a:cxn ang="0">
                  <a:pos x="553" y="165"/>
                </a:cxn>
                <a:cxn ang="0">
                  <a:pos x="483" y="144"/>
                </a:cxn>
                <a:cxn ang="0">
                  <a:pos x="445" y="137"/>
                </a:cxn>
                <a:cxn ang="0">
                  <a:pos x="407" y="133"/>
                </a:cxn>
                <a:cxn ang="0">
                  <a:pos x="369" y="127"/>
                </a:cxn>
                <a:cxn ang="0">
                  <a:pos x="331" y="121"/>
                </a:cxn>
                <a:cxn ang="0">
                  <a:pos x="295" y="114"/>
                </a:cxn>
                <a:cxn ang="0">
                  <a:pos x="258" y="104"/>
                </a:cxn>
                <a:cxn ang="0">
                  <a:pos x="222" y="89"/>
                </a:cxn>
                <a:cxn ang="0">
                  <a:pos x="190" y="79"/>
                </a:cxn>
                <a:cxn ang="0">
                  <a:pos x="163" y="76"/>
                </a:cxn>
                <a:cxn ang="0">
                  <a:pos x="137" y="70"/>
                </a:cxn>
                <a:cxn ang="0">
                  <a:pos x="112" y="60"/>
                </a:cxn>
                <a:cxn ang="0">
                  <a:pos x="85" y="51"/>
                </a:cxn>
                <a:cxn ang="0">
                  <a:pos x="61" y="40"/>
                </a:cxn>
                <a:cxn ang="0">
                  <a:pos x="36" y="26"/>
                </a:cxn>
                <a:cxn ang="0">
                  <a:pos x="11" y="17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1340" h="395">
                  <a:moveTo>
                    <a:pt x="7" y="0"/>
                  </a:moveTo>
                  <a:lnTo>
                    <a:pt x="19" y="3"/>
                  </a:lnTo>
                  <a:lnTo>
                    <a:pt x="32" y="9"/>
                  </a:lnTo>
                  <a:lnTo>
                    <a:pt x="45" y="13"/>
                  </a:lnTo>
                  <a:lnTo>
                    <a:pt x="59" y="19"/>
                  </a:lnTo>
                  <a:lnTo>
                    <a:pt x="72" y="24"/>
                  </a:lnTo>
                  <a:lnTo>
                    <a:pt x="85" y="32"/>
                  </a:lnTo>
                  <a:lnTo>
                    <a:pt x="99" y="38"/>
                  </a:lnTo>
                  <a:lnTo>
                    <a:pt x="112" y="43"/>
                  </a:lnTo>
                  <a:lnTo>
                    <a:pt x="125" y="49"/>
                  </a:lnTo>
                  <a:lnTo>
                    <a:pt x="137" y="55"/>
                  </a:lnTo>
                  <a:lnTo>
                    <a:pt x="152" y="59"/>
                  </a:lnTo>
                  <a:lnTo>
                    <a:pt x="165" y="62"/>
                  </a:lnTo>
                  <a:lnTo>
                    <a:pt x="179" y="64"/>
                  </a:lnTo>
                  <a:lnTo>
                    <a:pt x="192" y="68"/>
                  </a:lnTo>
                  <a:lnTo>
                    <a:pt x="207" y="68"/>
                  </a:lnTo>
                  <a:lnTo>
                    <a:pt x="222" y="68"/>
                  </a:lnTo>
                  <a:lnTo>
                    <a:pt x="245" y="79"/>
                  </a:lnTo>
                  <a:lnTo>
                    <a:pt x="268" y="89"/>
                  </a:lnTo>
                  <a:lnTo>
                    <a:pt x="293" y="97"/>
                  </a:lnTo>
                  <a:lnTo>
                    <a:pt x="317" y="104"/>
                  </a:lnTo>
                  <a:lnTo>
                    <a:pt x="342" y="108"/>
                  </a:lnTo>
                  <a:lnTo>
                    <a:pt x="367" y="114"/>
                  </a:lnTo>
                  <a:lnTo>
                    <a:pt x="392" y="116"/>
                  </a:lnTo>
                  <a:lnTo>
                    <a:pt x="416" y="119"/>
                  </a:lnTo>
                  <a:lnTo>
                    <a:pt x="441" y="121"/>
                  </a:lnTo>
                  <a:lnTo>
                    <a:pt x="466" y="125"/>
                  </a:lnTo>
                  <a:lnTo>
                    <a:pt x="490" y="129"/>
                  </a:lnTo>
                  <a:lnTo>
                    <a:pt x="517" y="135"/>
                  </a:lnTo>
                  <a:lnTo>
                    <a:pt x="542" y="138"/>
                  </a:lnTo>
                  <a:lnTo>
                    <a:pt x="566" y="146"/>
                  </a:lnTo>
                  <a:lnTo>
                    <a:pt x="589" y="154"/>
                  </a:lnTo>
                  <a:lnTo>
                    <a:pt x="614" y="167"/>
                  </a:lnTo>
                  <a:lnTo>
                    <a:pt x="658" y="182"/>
                  </a:lnTo>
                  <a:lnTo>
                    <a:pt x="701" y="199"/>
                  </a:lnTo>
                  <a:lnTo>
                    <a:pt x="745" y="213"/>
                  </a:lnTo>
                  <a:lnTo>
                    <a:pt x="791" y="228"/>
                  </a:lnTo>
                  <a:lnTo>
                    <a:pt x="833" y="241"/>
                  </a:lnTo>
                  <a:lnTo>
                    <a:pt x="878" y="254"/>
                  </a:lnTo>
                  <a:lnTo>
                    <a:pt x="922" y="268"/>
                  </a:lnTo>
                  <a:lnTo>
                    <a:pt x="968" y="281"/>
                  </a:lnTo>
                  <a:lnTo>
                    <a:pt x="1013" y="291"/>
                  </a:lnTo>
                  <a:lnTo>
                    <a:pt x="1057" y="304"/>
                  </a:lnTo>
                  <a:lnTo>
                    <a:pt x="1103" y="315"/>
                  </a:lnTo>
                  <a:lnTo>
                    <a:pt x="1148" y="329"/>
                  </a:lnTo>
                  <a:lnTo>
                    <a:pt x="1192" y="340"/>
                  </a:lnTo>
                  <a:lnTo>
                    <a:pt x="1238" y="353"/>
                  </a:lnTo>
                  <a:lnTo>
                    <a:pt x="1283" y="365"/>
                  </a:lnTo>
                  <a:lnTo>
                    <a:pt x="1329" y="380"/>
                  </a:lnTo>
                  <a:lnTo>
                    <a:pt x="1334" y="388"/>
                  </a:lnTo>
                  <a:lnTo>
                    <a:pt x="1340" y="395"/>
                  </a:lnTo>
                  <a:lnTo>
                    <a:pt x="1287" y="380"/>
                  </a:lnTo>
                  <a:lnTo>
                    <a:pt x="1234" y="367"/>
                  </a:lnTo>
                  <a:lnTo>
                    <a:pt x="1182" y="353"/>
                  </a:lnTo>
                  <a:lnTo>
                    <a:pt x="1129" y="340"/>
                  </a:lnTo>
                  <a:lnTo>
                    <a:pt x="1076" y="325"/>
                  </a:lnTo>
                  <a:lnTo>
                    <a:pt x="1023" y="311"/>
                  </a:lnTo>
                  <a:lnTo>
                    <a:pt x="971" y="298"/>
                  </a:lnTo>
                  <a:lnTo>
                    <a:pt x="920" y="283"/>
                  </a:lnTo>
                  <a:lnTo>
                    <a:pt x="867" y="266"/>
                  </a:lnTo>
                  <a:lnTo>
                    <a:pt x="815" y="251"/>
                  </a:lnTo>
                  <a:lnTo>
                    <a:pt x="762" y="235"/>
                  </a:lnTo>
                  <a:lnTo>
                    <a:pt x="711" y="218"/>
                  </a:lnTo>
                  <a:lnTo>
                    <a:pt x="658" y="201"/>
                  </a:lnTo>
                  <a:lnTo>
                    <a:pt x="606" y="184"/>
                  </a:lnTo>
                  <a:lnTo>
                    <a:pt x="553" y="165"/>
                  </a:lnTo>
                  <a:lnTo>
                    <a:pt x="504" y="148"/>
                  </a:lnTo>
                  <a:lnTo>
                    <a:pt x="483" y="144"/>
                  </a:lnTo>
                  <a:lnTo>
                    <a:pt x="464" y="140"/>
                  </a:lnTo>
                  <a:lnTo>
                    <a:pt x="445" y="137"/>
                  </a:lnTo>
                  <a:lnTo>
                    <a:pt x="426" y="135"/>
                  </a:lnTo>
                  <a:lnTo>
                    <a:pt x="407" y="133"/>
                  </a:lnTo>
                  <a:lnTo>
                    <a:pt x="388" y="129"/>
                  </a:lnTo>
                  <a:lnTo>
                    <a:pt x="369" y="127"/>
                  </a:lnTo>
                  <a:lnTo>
                    <a:pt x="352" y="125"/>
                  </a:lnTo>
                  <a:lnTo>
                    <a:pt x="331" y="121"/>
                  </a:lnTo>
                  <a:lnTo>
                    <a:pt x="314" y="118"/>
                  </a:lnTo>
                  <a:lnTo>
                    <a:pt x="295" y="114"/>
                  </a:lnTo>
                  <a:lnTo>
                    <a:pt x="277" y="110"/>
                  </a:lnTo>
                  <a:lnTo>
                    <a:pt x="258" y="104"/>
                  </a:lnTo>
                  <a:lnTo>
                    <a:pt x="241" y="97"/>
                  </a:lnTo>
                  <a:lnTo>
                    <a:pt x="222" y="89"/>
                  </a:lnTo>
                  <a:lnTo>
                    <a:pt x="205" y="81"/>
                  </a:lnTo>
                  <a:lnTo>
                    <a:pt x="190" y="79"/>
                  </a:lnTo>
                  <a:lnTo>
                    <a:pt x="177" y="78"/>
                  </a:lnTo>
                  <a:lnTo>
                    <a:pt x="163" y="76"/>
                  </a:lnTo>
                  <a:lnTo>
                    <a:pt x="150" y="74"/>
                  </a:lnTo>
                  <a:lnTo>
                    <a:pt x="137" y="70"/>
                  </a:lnTo>
                  <a:lnTo>
                    <a:pt x="123" y="66"/>
                  </a:lnTo>
                  <a:lnTo>
                    <a:pt x="112" y="60"/>
                  </a:lnTo>
                  <a:lnTo>
                    <a:pt x="99" y="57"/>
                  </a:lnTo>
                  <a:lnTo>
                    <a:pt x="85" y="51"/>
                  </a:lnTo>
                  <a:lnTo>
                    <a:pt x="74" y="45"/>
                  </a:lnTo>
                  <a:lnTo>
                    <a:pt x="61" y="40"/>
                  </a:lnTo>
                  <a:lnTo>
                    <a:pt x="49" y="34"/>
                  </a:lnTo>
                  <a:lnTo>
                    <a:pt x="36" y="26"/>
                  </a:lnTo>
                  <a:lnTo>
                    <a:pt x="25" y="22"/>
                  </a:lnTo>
                  <a:lnTo>
                    <a:pt x="11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0" name="Freeform 35"/>
            <p:cNvSpPr>
              <a:spLocks/>
            </p:cNvSpPr>
            <p:nvPr/>
          </p:nvSpPr>
          <p:spPr bwMode="auto">
            <a:xfrm>
              <a:off x="7871991" y="2648793"/>
              <a:ext cx="477838" cy="153988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51" y="17"/>
                </a:cxn>
                <a:cxn ang="0">
                  <a:pos x="86" y="27"/>
                </a:cxn>
                <a:cxn ang="0">
                  <a:pos x="120" y="36"/>
                </a:cxn>
                <a:cxn ang="0">
                  <a:pos x="154" y="48"/>
                </a:cxn>
                <a:cxn ang="0">
                  <a:pos x="186" y="57"/>
                </a:cxn>
                <a:cxn ang="0">
                  <a:pos x="221" y="69"/>
                </a:cxn>
                <a:cxn ang="0">
                  <a:pos x="253" y="78"/>
                </a:cxn>
                <a:cxn ang="0">
                  <a:pos x="281" y="88"/>
                </a:cxn>
                <a:cxn ang="0">
                  <a:pos x="306" y="95"/>
                </a:cxn>
                <a:cxn ang="0">
                  <a:pos x="331" y="103"/>
                </a:cxn>
                <a:cxn ang="0">
                  <a:pos x="354" y="111"/>
                </a:cxn>
                <a:cxn ang="0">
                  <a:pos x="376" y="118"/>
                </a:cxn>
                <a:cxn ang="0">
                  <a:pos x="399" y="126"/>
                </a:cxn>
                <a:cxn ang="0">
                  <a:pos x="424" y="133"/>
                </a:cxn>
                <a:cxn ang="0">
                  <a:pos x="451" y="141"/>
                </a:cxn>
                <a:cxn ang="0">
                  <a:pos x="475" y="147"/>
                </a:cxn>
                <a:cxn ang="0">
                  <a:pos x="494" y="150"/>
                </a:cxn>
                <a:cxn ang="0">
                  <a:pos x="513" y="152"/>
                </a:cxn>
                <a:cxn ang="0">
                  <a:pos x="530" y="156"/>
                </a:cxn>
                <a:cxn ang="0">
                  <a:pos x="546" y="160"/>
                </a:cxn>
                <a:cxn ang="0">
                  <a:pos x="561" y="166"/>
                </a:cxn>
                <a:cxn ang="0">
                  <a:pos x="576" y="175"/>
                </a:cxn>
                <a:cxn ang="0">
                  <a:pos x="593" y="187"/>
                </a:cxn>
                <a:cxn ang="0">
                  <a:pos x="578" y="192"/>
                </a:cxn>
                <a:cxn ang="0">
                  <a:pos x="538" y="185"/>
                </a:cxn>
                <a:cxn ang="0">
                  <a:pos x="498" y="177"/>
                </a:cxn>
                <a:cxn ang="0">
                  <a:pos x="458" y="170"/>
                </a:cxn>
                <a:cxn ang="0">
                  <a:pos x="422" y="158"/>
                </a:cxn>
                <a:cxn ang="0">
                  <a:pos x="386" y="147"/>
                </a:cxn>
                <a:cxn ang="0">
                  <a:pos x="346" y="133"/>
                </a:cxn>
                <a:cxn ang="0">
                  <a:pos x="308" y="116"/>
                </a:cxn>
                <a:cxn ang="0">
                  <a:pos x="272" y="101"/>
                </a:cxn>
                <a:cxn ang="0">
                  <a:pos x="238" y="90"/>
                </a:cxn>
                <a:cxn ang="0">
                  <a:pos x="203" y="80"/>
                </a:cxn>
                <a:cxn ang="0">
                  <a:pos x="169" y="69"/>
                </a:cxn>
                <a:cxn ang="0">
                  <a:pos x="135" y="59"/>
                </a:cxn>
                <a:cxn ang="0">
                  <a:pos x="101" y="50"/>
                </a:cxn>
                <a:cxn ang="0">
                  <a:pos x="67" y="40"/>
                </a:cxn>
                <a:cxn ang="0">
                  <a:pos x="34" y="27"/>
                </a:cxn>
                <a:cxn ang="0">
                  <a:pos x="11" y="19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603" h="194">
                  <a:moveTo>
                    <a:pt x="4" y="0"/>
                  </a:moveTo>
                  <a:lnTo>
                    <a:pt x="19" y="6"/>
                  </a:lnTo>
                  <a:lnTo>
                    <a:pt x="36" y="12"/>
                  </a:lnTo>
                  <a:lnTo>
                    <a:pt x="51" y="17"/>
                  </a:lnTo>
                  <a:lnTo>
                    <a:pt x="68" y="21"/>
                  </a:lnTo>
                  <a:lnTo>
                    <a:pt x="86" y="27"/>
                  </a:lnTo>
                  <a:lnTo>
                    <a:pt x="103" y="33"/>
                  </a:lnTo>
                  <a:lnTo>
                    <a:pt x="120" y="36"/>
                  </a:lnTo>
                  <a:lnTo>
                    <a:pt x="137" y="42"/>
                  </a:lnTo>
                  <a:lnTo>
                    <a:pt x="154" y="48"/>
                  </a:lnTo>
                  <a:lnTo>
                    <a:pt x="171" y="54"/>
                  </a:lnTo>
                  <a:lnTo>
                    <a:pt x="186" y="57"/>
                  </a:lnTo>
                  <a:lnTo>
                    <a:pt x="203" y="63"/>
                  </a:lnTo>
                  <a:lnTo>
                    <a:pt x="221" y="69"/>
                  </a:lnTo>
                  <a:lnTo>
                    <a:pt x="236" y="73"/>
                  </a:lnTo>
                  <a:lnTo>
                    <a:pt x="253" y="78"/>
                  </a:lnTo>
                  <a:lnTo>
                    <a:pt x="270" y="84"/>
                  </a:lnTo>
                  <a:lnTo>
                    <a:pt x="281" y="88"/>
                  </a:lnTo>
                  <a:lnTo>
                    <a:pt x="295" y="92"/>
                  </a:lnTo>
                  <a:lnTo>
                    <a:pt x="306" y="95"/>
                  </a:lnTo>
                  <a:lnTo>
                    <a:pt x="319" y="99"/>
                  </a:lnTo>
                  <a:lnTo>
                    <a:pt x="331" y="103"/>
                  </a:lnTo>
                  <a:lnTo>
                    <a:pt x="342" y="107"/>
                  </a:lnTo>
                  <a:lnTo>
                    <a:pt x="354" y="111"/>
                  </a:lnTo>
                  <a:lnTo>
                    <a:pt x="365" y="114"/>
                  </a:lnTo>
                  <a:lnTo>
                    <a:pt x="376" y="118"/>
                  </a:lnTo>
                  <a:lnTo>
                    <a:pt x="388" y="122"/>
                  </a:lnTo>
                  <a:lnTo>
                    <a:pt x="399" y="126"/>
                  </a:lnTo>
                  <a:lnTo>
                    <a:pt x="413" y="130"/>
                  </a:lnTo>
                  <a:lnTo>
                    <a:pt x="424" y="133"/>
                  </a:lnTo>
                  <a:lnTo>
                    <a:pt x="437" y="137"/>
                  </a:lnTo>
                  <a:lnTo>
                    <a:pt x="451" y="141"/>
                  </a:lnTo>
                  <a:lnTo>
                    <a:pt x="466" y="145"/>
                  </a:lnTo>
                  <a:lnTo>
                    <a:pt x="475" y="147"/>
                  </a:lnTo>
                  <a:lnTo>
                    <a:pt x="485" y="149"/>
                  </a:lnTo>
                  <a:lnTo>
                    <a:pt x="494" y="150"/>
                  </a:lnTo>
                  <a:lnTo>
                    <a:pt x="504" y="152"/>
                  </a:lnTo>
                  <a:lnTo>
                    <a:pt x="513" y="152"/>
                  </a:lnTo>
                  <a:lnTo>
                    <a:pt x="521" y="154"/>
                  </a:lnTo>
                  <a:lnTo>
                    <a:pt x="530" y="156"/>
                  </a:lnTo>
                  <a:lnTo>
                    <a:pt x="538" y="158"/>
                  </a:lnTo>
                  <a:lnTo>
                    <a:pt x="546" y="160"/>
                  </a:lnTo>
                  <a:lnTo>
                    <a:pt x="553" y="162"/>
                  </a:lnTo>
                  <a:lnTo>
                    <a:pt x="561" y="166"/>
                  </a:lnTo>
                  <a:lnTo>
                    <a:pt x="568" y="170"/>
                  </a:lnTo>
                  <a:lnTo>
                    <a:pt x="576" y="175"/>
                  </a:lnTo>
                  <a:lnTo>
                    <a:pt x="584" y="179"/>
                  </a:lnTo>
                  <a:lnTo>
                    <a:pt x="593" y="187"/>
                  </a:lnTo>
                  <a:lnTo>
                    <a:pt x="603" y="194"/>
                  </a:lnTo>
                  <a:lnTo>
                    <a:pt x="578" y="192"/>
                  </a:lnTo>
                  <a:lnTo>
                    <a:pt x="559" y="189"/>
                  </a:lnTo>
                  <a:lnTo>
                    <a:pt x="538" y="185"/>
                  </a:lnTo>
                  <a:lnTo>
                    <a:pt x="517" y="181"/>
                  </a:lnTo>
                  <a:lnTo>
                    <a:pt x="498" y="177"/>
                  </a:lnTo>
                  <a:lnTo>
                    <a:pt x="479" y="173"/>
                  </a:lnTo>
                  <a:lnTo>
                    <a:pt x="458" y="170"/>
                  </a:lnTo>
                  <a:lnTo>
                    <a:pt x="441" y="164"/>
                  </a:lnTo>
                  <a:lnTo>
                    <a:pt x="422" y="158"/>
                  </a:lnTo>
                  <a:lnTo>
                    <a:pt x="403" y="152"/>
                  </a:lnTo>
                  <a:lnTo>
                    <a:pt x="386" y="147"/>
                  </a:lnTo>
                  <a:lnTo>
                    <a:pt x="367" y="141"/>
                  </a:lnTo>
                  <a:lnTo>
                    <a:pt x="346" y="133"/>
                  </a:lnTo>
                  <a:lnTo>
                    <a:pt x="329" y="126"/>
                  </a:lnTo>
                  <a:lnTo>
                    <a:pt x="308" y="116"/>
                  </a:lnTo>
                  <a:lnTo>
                    <a:pt x="289" y="109"/>
                  </a:lnTo>
                  <a:lnTo>
                    <a:pt x="272" y="101"/>
                  </a:lnTo>
                  <a:lnTo>
                    <a:pt x="255" y="95"/>
                  </a:lnTo>
                  <a:lnTo>
                    <a:pt x="238" y="90"/>
                  </a:lnTo>
                  <a:lnTo>
                    <a:pt x="221" y="84"/>
                  </a:lnTo>
                  <a:lnTo>
                    <a:pt x="203" y="80"/>
                  </a:lnTo>
                  <a:lnTo>
                    <a:pt x="186" y="74"/>
                  </a:lnTo>
                  <a:lnTo>
                    <a:pt x="169" y="69"/>
                  </a:lnTo>
                  <a:lnTo>
                    <a:pt x="154" y="65"/>
                  </a:lnTo>
                  <a:lnTo>
                    <a:pt x="135" y="59"/>
                  </a:lnTo>
                  <a:lnTo>
                    <a:pt x="118" y="55"/>
                  </a:lnTo>
                  <a:lnTo>
                    <a:pt x="101" y="50"/>
                  </a:lnTo>
                  <a:lnTo>
                    <a:pt x="84" y="46"/>
                  </a:lnTo>
                  <a:lnTo>
                    <a:pt x="67" y="40"/>
                  </a:lnTo>
                  <a:lnTo>
                    <a:pt x="51" y="35"/>
                  </a:lnTo>
                  <a:lnTo>
                    <a:pt x="34" y="27"/>
                  </a:lnTo>
                  <a:lnTo>
                    <a:pt x="17" y="21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1" name="Freeform 36"/>
            <p:cNvSpPr>
              <a:spLocks/>
            </p:cNvSpPr>
            <p:nvPr/>
          </p:nvSpPr>
          <p:spPr bwMode="auto">
            <a:xfrm>
              <a:off x="7695778" y="2583706"/>
              <a:ext cx="153988" cy="15240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31" y="32"/>
                </a:cxn>
                <a:cxn ang="0">
                  <a:pos x="31" y="60"/>
                </a:cxn>
                <a:cxn ang="0">
                  <a:pos x="19" y="93"/>
                </a:cxn>
                <a:cxn ang="0">
                  <a:pos x="0" y="133"/>
                </a:cxn>
                <a:cxn ang="0">
                  <a:pos x="10" y="161"/>
                </a:cxn>
                <a:cxn ang="0">
                  <a:pos x="58" y="169"/>
                </a:cxn>
                <a:cxn ang="0">
                  <a:pos x="82" y="192"/>
                </a:cxn>
                <a:cxn ang="0">
                  <a:pos x="120" y="186"/>
                </a:cxn>
                <a:cxn ang="0">
                  <a:pos x="147" y="171"/>
                </a:cxn>
                <a:cxn ang="0">
                  <a:pos x="164" y="114"/>
                </a:cxn>
                <a:cxn ang="0">
                  <a:pos x="194" y="70"/>
                </a:cxn>
                <a:cxn ang="0">
                  <a:pos x="191" y="24"/>
                </a:cxn>
                <a:cxn ang="0">
                  <a:pos x="132" y="15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194" h="192">
                  <a:moveTo>
                    <a:pt x="67" y="0"/>
                  </a:moveTo>
                  <a:lnTo>
                    <a:pt x="31" y="32"/>
                  </a:lnTo>
                  <a:lnTo>
                    <a:pt x="31" y="60"/>
                  </a:lnTo>
                  <a:lnTo>
                    <a:pt x="19" y="93"/>
                  </a:lnTo>
                  <a:lnTo>
                    <a:pt x="0" y="133"/>
                  </a:lnTo>
                  <a:lnTo>
                    <a:pt x="10" y="161"/>
                  </a:lnTo>
                  <a:lnTo>
                    <a:pt x="58" y="169"/>
                  </a:lnTo>
                  <a:lnTo>
                    <a:pt x="82" y="192"/>
                  </a:lnTo>
                  <a:lnTo>
                    <a:pt x="120" y="186"/>
                  </a:lnTo>
                  <a:lnTo>
                    <a:pt x="147" y="171"/>
                  </a:lnTo>
                  <a:lnTo>
                    <a:pt x="164" y="114"/>
                  </a:lnTo>
                  <a:lnTo>
                    <a:pt x="194" y="70"/>
                  </a:lnTo>
                  <a:lnTo>
                    <a:pt x="191" y="24"/>
                  </a:lnTo>
                  <a:lnTo>
                    <a:pt x="132" y="15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2" name="Freeform 37"/>
            <p:cNvSpPr>
              <a:spLocks/>
            </p:cNvSpPr>
            <p:nvPr/>
          </p:nvSpPr>
          <p:spPr bwMode="auto">
            <a:xfrm>
              <a:off x="7708478" y="2597993"/>
              <a:ext cx="88900" cy="127000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61" y="7"/>
                </a:cxn>
                <a:cxn ang="0">
                  <a:pos x="66" y="17"/>
                </a:cxn>
                <a:cxn ang="0">
                  <a:pos x="66" y="28"/>
                </a:cxn>
                <a:cxn ang="0">
                  <a:pos x="62" y="40"/>
                </a:cxn>
                <a:cxn ang="0">
                  <a:pos x="55" y="51"/>
                </a:cxn>
                <a:cxn ang="0">
                  <a:pos x="45" y="60"/>
                </a:cxn>
                <a:cxn ang="0">
                  <a:pos x="34" y="64"/>
                </a:cxn>
                <a:cxn ang="0">
                  <a:pos x="38" y="66"/>
                </a:cxn>
                <a:cxn ang="0">
                  <a:pos x="47" y="72"/>
                </a:cxn>
                <a:cxn ang="0">
                  <a:pos x="49" y="79"/>
                </a:cxn>
                <a:cxn ang="0">
                  <a:pos x="47" y="89"/>
                </a:cxn>
                <a:cxn ang="0">
                  <a:pos x="38" y="104"/>
                </a:cxn>
                <a:cxn ang="0">
                  <a:pos x="24" y="112"/>
                </a:cxn>
                <a:cxn ang="0">
                  <a:pos x="15" y="116"/>
                </a:cxn>
                <a:cxn ang="0">
                  <a:pos x="17" y="118"/>
                </a:cxn>
                <a:cxn ang="0">
                  <a:pos x="28" y="121"/>
                </a:cxn>
                <a:cxn ang="0">
                  <a:pos x="42" y="125"/>
                </a:cxn>
                <a:cxn ang="0">
                  <a:pos x="55" y="129"/>
                </a:cxn>
                <a:cxn ang="0">
                  <a:pos x="66" y="133"/>
                </a:cxn>
                <a:cxn ang="0">
                  <a:pos x="80" y="137"/>
                </a:cxn>
                <a:cxn ang="0">
                  <a:pos x="91" y="144"/>
                </a:cxn>
                <a:cxn ang="0">
                  <a:pos x="104" y="152"/>
                </a:cxn>
                <a:cxn ang="0">
                  <a:pos x="104" y="157"/>
                </a:cxn>
                <a:cxn ang="0">
                  <a:pos x="89" y="157"/>
                </a:cxn>
                <a:cxn ang="0">
                  <a:pos x="76" y="156"/>
                </a:cxn>
                <a:cxn ang="0">
                  <a:pos x="62" y="152"/>
                </a:cxn>
                <a:cxn ang="0">
                  <a:pos x="47" y="146"/>
                </a:cxn>
                <a:cxn ang="0">
                  <a:pos x="34" y="140"/>
                </a:cxn>
                <a:cxn ang="0">
                  <a:pos x="21" y="137"/>
                </a:cxn>
                <a:cxn ang="0">
                  <a:pos x="7" y="133"/>
                </a:cxn>
                <a:cxn ang="0">
                  <a:pos x="0" y="129"/>
                </a:cxn>
                <a:cxn ang="0">
                  <a:pos x="2" y="119"/>
                </a:cxn>
                <a:cxn ang="0">
                  <a:pos x="7" y="108"/>
                </a:cxn>
                <a:cxn ang="0">
                  <a:pos x="11" y="99"/>
                </a:cxn>
                <a:cxn ang="0">
                  <a:pos x="13" y="91"/>
                </a:cxn>
                <a:cxn ang="0">
                  <a:pos x="17" y="79"/>
                </a:cxn>
                <a:cxn ang="0">
                  <a:pos x="17" y="72"/>
                </a:cxn>
                <a:cxn ang="0">
                  <a:pos x="5" y="60"/>
                </a:cxn>
                <a:cxn ang="0">
                  <a:pos x="11" y="51"/>
                </a:cxn>
                <a:cxn ang="0">
                  <a:pos x="21" y="38"/>
                </a:cxn>
                <a:cxn ang="0">
                  <a:pos x="28" y="22"/>
                </a:cxn>
                <a:cxn ang="0">
                  <a:pos x="36" y="7"/>
                </a:cxn>
                <a:cxn ang="0">
                  <a:pos x="43" y="0"/>
                </a:cxn>
              </a:cxnLst>
              <a:rect l="0" t="0" r="r" b="b"/>
              <a:pathLst>
                <a:path w="112" h="159">
                  <a:moveTo>
                    <a:pt x="43" y="0"/>
                  </a:moveTo>
                  <a:lnTo>
                    <a:pt x="51" y="2"/>
                  </a:lnTo>
                  <a:lnTo>
                    <a:pt x="57" y="3"/>
                  </a:lnTo>
                  <a:lnTo>
                    <a:pt x="61" y="7"/>
                  </a:lnTo>
                  <a:lnTo>
                    <a:pt x="64" y="13"/>
                  </a:lnTo>
                  <a:lnTo>
                    <a:pt x="66" y="17"/>
                  </a:lnTo>
                  <a:lnTo>
                    <a:pt x="66" y="22"/>
                  </a:lnTo>
                  <a:lnTo>
                    <a:pt x="66" y="28"/>
                  </a:lnTo>
                  <a:lnTo>
                    <a:pt x="64" y="36"/>
                  </a:lnTo>
                  <a:lnTo>
                    <a:pt x="62" y="40"/>
                  </a:lnTo>
                  <a:lnTo>
                    <a:pt x="59" y="47"/>
                  </a:lnTo>
                  <a:lnTo>
                    <a:pt x="55" y="51"/>
                  </a:lnTo>
                  <a:lnTo>
                    <a:pt x="49" y="57"/>
                  </a:lnTo>
                  <a:lnTo>
                    <a:pt x="45" y="60"/>
                  </a:lnTo>
                  <a:lnTo>
                    <a:pt x="40" y="64"/>
                  </a:lnTo>
                  <a:lnTo>
                    <a:pt x="34" y="64"/>
                  </a:lnTo>
                  <a:lnTo>
                    <a:pt x="30" y="66"/>
                  </a:lnTo>
                  <a:lnTo>
                    <a:pt x="38" y="66"/>
                  </a:lnTo>
                  <a:lnTo>
                    <a:pt x="43" y="70"/>
                  </a:lnTo>
                  <a:lnTo>
                    <a:pt x="47" y="72"/>
                  </a:lnTo>
                  <a:lnTo>
                    <a:pt x="49" y="76"/>
                  </a:lnTo>
                  <a:lnTo>
                    <a:pt x="49" y="79"/>
                  </a:lnTo>
                  <a:lnTo>
                    <a:pt x="49" y="85"/>
                  </a:lnTo>
                  <a:lnTo>
                    <a:pt x="47" y="89"/>
                  </a:lnTo>
                  <a:lnTo>
                    <a:pt x="45" y="95"/>
                  </a:lnTo>
                  <a:lnTo>
                    <a:pt x="38" y="104"/>
                  </a:lnTo>
                  <a:lnTo>
                    <a:pt x="28" y="110"/>
                  </a:lnTo>
                  <a:lnTo>
                    <a:pt x="24" y="112"/>
                  </a:lnTo>
                  <a:lnTo>
                    <a:pt x="19" y="114"/>
                  </a:lnTo>
                  <a:lnTo>
                    <a:pt x="15" y="116"/>
                  </a:lnTo>
                  <a:lnTo>
                    <a:pt x="11" y="116"/>
                  </a:lnTo>
                  <a:lnTo>
                    <a:pt x="17" y="118"/>
                  </a:lnTo>
                  <a:lnTo>
                    <a:pt x="24" y="119"/>
                  </a:lnTo>
                  <a:lnTo>
                    <a:pt x="28" y="121"/>
                  </a:lnTo>
                  <a:lnTo>
                    <a:pt x="36" y="123"/>
                  </a:lnTo>
                  <a:lnTo>
                    <a:pt x="42" y="125"/>
                  </a:lnTo>
                  <a:lnTo>
                    <a:pt x="47" y="127"/>
                  </a:lnTo>
                  <a:lnTo>
                    <a:pt x="55" y="129"/>
                  </a:lnTo>
                  <a:lnTo>
                    <a:pt x="61" y="131"/>
                  </a:lnTo>
                  <a:lnTo>
                    <a:pt x="66" y="133"/>
                  </a:lnTo>
                  <a:lnTo>
                    <a:pt x="72" y="135"/>
                  </a:lnTo>
                  <a:lnTo>
                    <a:pt x="80" y="137"/>
                  </a:lnTo>
                  <a:lnTo>
                    <a:pt x="85" y="140"/>
                  </a:lnTo>
                  <a:lnTo>
                    <a:pt x="91" y="144"/>
                  </a:lnTo>
                  <a:lnTo>
                    <a:pt x="99" y="146"/>
                  </a:lnTo>
                  <a:lnTo>
                    <a:pt x="104" y="152"/>
                  </a:lnTo>
                  <a:lnTo>
                    <a:pt x="112" y="156"/>
                  </a:lnTo>
                  <a:lnTo>
                    <a:pt x="104" y="157"/>
                  </a:lnTo>
                  <a:lnTo>
                    <a:pt x="97" y="159"/>
                  </a:lnTo>
                  <a:lnTo>
                    <a:pt x="89" y="157"/>
                  </a:lnTo>
                  <a:lnTo>
                    <a:pt x="83" y="157"/>
                  </a:lnTo>
                  <a:lnTo>
                    <a:pt x="76" y="156"/>
                  </a:lnTo>
                  <a:lnTo>
                    <a:pt x="70" y="154"/>
                  </a:lnTo>
                  <a:lnTo>
                    <a:pt x="62" y="152"/>
                  </a:lnTo>
                  <a:lnTo>
                    <a:pt x="57" y="150"/>
                  </a:lnTo>
                  <a:lnTo>
                    <a:pt x="47" y="146"/>
                  </a:lnTo>
                  <a:lnTo>
                    <a:pt x="42" y="144"/>
                  </a:lnTo>
                  <a:lnTo>
                    <a:pt x="34" y="140"/>
                  </a:lnTo>
                  <a:lnTo>
                    <a:pt x="28" y="138"/>
                  </a:lnTo>
                  <a:lnTo>
                    <a:pt x="21" y="137"/>
                  </a:lnTo>
                  <a:lnTo>
                    <a:pt x="13" y="135"/>
                  </a:lnTo>
                  <a:lnTo>
                    <a:pt x="7" y="133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2" y="119"/>
                  </a:lnTo>
                  <a:lnTo>
                    <a:pt x="3" y="114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11" y="99"/>
                  </a:lnTo>
                  <a:lnTo>
                    <a:pt x="15" y="97"/>
                  </a:lnTo>
                  <a:lnTo>
                    <a:pt x="13" y="91"/>
                  </a:lnTo>
                  <a:lnTo>
                    <a:pt x="15" y="85"/>
                  </a:lnTo>
                  <a:lnTo>
                    <a:pt x="17" y="79"/>
                  </a:lnTo>
                  <a:lnTo>
                    <a:pt x="23" y="76"/>
                  </a:lnTo>
                  <a:lnTo>
                    <a:pt x="17" y="72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3" y="57"/>
                  </a:lnTo>
                  <a:lnTo>
                    <a:pt x="11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4" y="30"/>
                  </a:lnTo>
                  <a:lnTo>
                    <a:pt x="28" y="22"/>
                  </a:lnTo>
                  <a:lnTo>
                    <a:pt x="32" y="15"/>
                  </a:lnTo>
                  <a:lnTo>
                    <a:pt x="36" y="7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3" name="Freeform 38"/>
            <p:cNvSpPr>
              <a:spLocks/>
            </p:cNvSpPr>
            <p:nvPr/>
          </p:nvSpPr>
          <p:spPr bwMode="auto">
            <a:xfrm>
              <a:off x="7168728" y="2659906"/>
              <a:ext cx="84138" cy="619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5"/>
                </a:cxn>
                <a:cxn ang="0">
                  <a:pos x="40" y="11"/>
                </a:cxn>
                <a:cxn ang="0">
                  <a:pos x="44" y="17"/>
                </a:cxn>
                <a:cxn ang="0">
                  <a:pos x="48" y="24"/>
                </a:cxn>
                <a:cxn ang="0">
                  <a:pos x="49" y="30"/>
                </a:cxn>
                <a:cxn ang="0">
                  <a:pos x="49" y="38"/>
                </a:cxn>
                <a:cxn ang="0">
                  <a:pos x="53" y="34"/>
                </a:cxn>
                <a:cxn ang="0">
                  <a:pos x="59" y="32"/>
                </a:cxn>
                <a:cxn ang="0">
                  <a:pos x="65" y="32"/>
                </a:cxn>
                <a:cxn ang="0">
                  <a:pos x="70" y="34"/>
                </a:cxn>
                <a:cxn ang="0">
                  <a:pos x="76" y="36"/>
                </a:cxn>
                <a:cxn ang="0">
                  <a:pos x="82" y="40"/>
                </a:cxn>
                <a:cxn ang="0">
                  <a:pos x="87" y="43"/>
                </a:cxn>
                <a:cxn ang="0">
                  <a:pos x="93" y="49"/>
                </a:cxn>
                <a:cxn ang="0">
                  <a:pos x="97" y="53"/>
                </a:cxn>
                <a:cxn ang="0">
                  <a:pos x="101" y="59"/>
                </a:cxn>
                <a:cxn ang="0">
                  <a:pos x="103" y="62"/>
                </a:cxn>
                <a:cxn ang="0">
                  <a:pos x="105" y="66"/>
                </a:cxn>
                <a:cxn ang="0">
                  <a:pos x="103" y="70"/>
                </a:cxn>
                <a:cxn ang="0">
                  <a:pos x="99" y="74"/>
                </a:cxn>
                <a:cxn ang="0">
                  <a:pos x="95" y="76"/>
                </a:cxn>
                <a:cxn ang="0">
                  <a:pos x="87" y="78"/>
                </a:cxn>
                <a:cxn ang="0">
                  <a:pos x="86" y="72"/>
                </a:cxn>
                <a:cxn ang="0">
                  <a:pos x="84" y="66"/>
                </a:cxn>
                <a:cxn ang="0">
                  <a:pos x="80" y="62"/>
                </a:cxn>
                <a:cxn ang="0">
                  <a:pos x="74" y="59"/>
                </a:cxn>
                <a:cxn ang="0">
                  <a:pos x="68" y="57"/>
                </a:cxn>
                <a:cxn ang="0">
                  <a:pos x="63" y="55"/>
                </a:cxn>
                <a:cxn ang="0">
                  <a:pos x="57" y="53"/>
                </a:cxn>
                <a:cxn ang="0">
                  <a:pos x="51" y="51"/>
                </a:cxn>
                <a:cxn ang="0">
                  <a:pos x="46" y="49"/>
                </a:cxn>
                <a:cxn ang="0">
                  <a:pos x="40" y="47"/>
                </a:cxn>
                <a:cxn ang="0">
                  <a:pos x="34" y="43"/>
                </a:cxn>
                <a:cxn ang="0">
                  <a:pos x="30" y="41"/>
                </a:cxn>
                <a:cxn ang="0">
                  <a:pos x="27" y="36"/>
                </a:cxn>
                <a:cxn ang="0">
                  <a:pos x="25" y="30"/>
                </a:cxn>
                <a:cxn ang="0">
                  <a:pos x="25" y="22"/>
                </a:cxn>
                <a:cxn ang="0">
                  <a:pos x="27" y="15"/>
                </a:cxn>
                <a:cxn ang="0">
                  <a:pos x="21" y="19"/>
                </a:cxn>
                <a:cxn ang="0">
                  <a:pos x="13" y="22"/>
                </a:cxn>
                <a:cxn ang="0">
                  <a:pos x="4" y="2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5" y="3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05" h="78">
                  <a:moveTo>
                    <a:pt x="21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40" y="11"/>
                  </a:lnTo>
                  <a:lnTo>
                    <a:pt x="44" y="17"/>
                  </a:lnTo>
                  <a:lnTo>
                    <a:pt x="48" y="24"/>
                  </a:lnTo>
                  <a:lnTo>
                    <a:pt x="49" y="30"/>
                  </a:lnTo>
                  <a:lnTo>
                    <a:pt x="49" y="38"/>
                  </a:lnTo>
                  <a:lnTo>
                    <a:pt x="53" y="34"/>
                  </a:lnTo>
                  <a:lnTo>
                    <a:pt x="59" y="32"/>
                  </a:lnTo>
                  <a:lnTo>
                    <a:pt x="65" y="32"/>
                  </a:lnTo>
                  <a:lnTo>
                    <a:pt x="70" y="34"/>
                  </a:lnTo>
                  <a:lnTo>
                    <a:pt x="76" y="36"/>
                  </a:lnTo>
                  <a:lnTo>
                    <a:pt x="82" y="40"/>
                  </a:lnTo>
                  <a:lnTo>
                    <a:pt x="87" y="43"/>
                  </a:lnTo>
                  <a:lnTo>
                    <a:pt x="93" y="49"/>
                  </a:lnTo>
                  <a:lnTo>
                    <a:pt x="97" y="53"/>
                  </a:lnTo>
                  <a:lnTo>
                    <a:pt x="101" y="59"/>
                  </a:lnTo>
                  <a:lnTo>
                    <a:pt x="103" y="62"/>
                  </a:lnTo>
                  <a:lnTo>
                    <a:pt x="105" y="66"/>
                  </a:lnTo>
                  <a:lnTo>
                    <a:pt x="103" y="70"/>
                  </a:lnTo>
                  <a:lnTo>
                    <a:pt x="99" y="74"/>
                  </a:lnTo>
                  <a:lnTo>
                    <a:pt x="95" y="76"/>
                  </a:lnTo>
                  <a:lnTo>
                    <a:pt x="87" y="78"/>
                  </a:lnTo>
                  <a:lnTo>
                    <a:pt x="86" y="72"/>
                  </a:lnTo>
                  <a:lnTo>
                    <a:pt x="84" y="66"/>
                  </a:lnTo>
                  <a:lnTo>
                    <a:pt x="80" y="62"/>
                  </a:lnTo>
                  <a:lnTo>
                    <a:pt x="74" y="59"/>
                  </a:lnTo>
                  <a:lnTo>
                    <a:pt x="68" y="57"/>
                  </a:lnTo>
                  <a:lnTo>
                    <a:pt x="63" y="55"/>
                  </a:lnTo>
                  <a:lnTo>
                    <a:pt x="57" y="53"/>
                  </a:lnTo>
                  <a:lnTo>
                    <a:pt x="51" y="51"/>
                  </a:lnTo>
                  <a:lnTo>
                    <a:pt x="46" y="49"/>
                  </a:lnTo>
                  <a:lnTo>
                    <a:pt x="40" y="47"/>
                  </a:lnTo>
                  <a:lnTo>
                    <a:pt x="34" y="43"/>
                  </a:lnTo>
                  <a:lnTo>
                    <a:pt x="30" y="41"/>
                  </a:lnTo>
                  <a:lnTo>
                    <a:pt x="27" y="36"/>
                  </a:lnTo>
                  <a:lnTo>
                    <a:pt x="25" y="30"/>
                  </a:lnTo>
                  <a:lnTo>
                    <a:pt x="25" y="22"/>
                  </a:lnTo>
                  <a:lnTo>
                    <a:pt x="27" y="15"/>
                  </a:lnTo>
                  <a:lnTo>
                    <a:pt x="21" y="19"/>
                  </a:lnTo>
                  <a:lnTo>
                    <a:pt x="13" y="22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8" y="13"/>
                  </a:lnTo>
                  <a:lnTo>
                    <a:pt x="11" y="9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4" name="Freeform 39"/>
            <p:cNvSpPr>
              <a:spLocks/>
            </p:cNvSpPr>
            <p:nvPr/>
          </p:nvSpPr>
          <p:spPr bwMode="auto">
            <a:xfrm>
              <a:off x="7340178" y="2707531"/>
              <a:ext cx="90488" cy="5238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8"/>
                </a:cxn>
                <a:cxn ang="0">
                  <a:pos x="38" y="25"/>
                </a:cxn>
                <a:cxn ang="0">
                  <a:pos x="40" y="31"/>
                </a:cxn>
                <a:cxn ang="0">
                  <a:pos x="42" y="33"/>
                </a:cxn>
                <a:cxn ang="0">
                  <a:pos x="45" y="33"/>
                </a:cxn>
                <a:cxn ang="0">
                  <a:pos x="49" y="31"/>
                </a:cxn>
                <a:cxn ang="0">
                  <a:pos x="53" y="27"/>
                </a:cxn>
                <a:cxn ang="0">
                  <a:pos x="59" y="23"/>
                </a:cxn>
                <a:cxn ang="0">
                  <a:pos x="64" y="18"/>
                </a:cxn>
                <a:cxn ang="0">
                  <a:pos x="70" y="16"/>
                </a:cxn>
                <a:cxn ang="0">
                  <a:pos x="74" y="14"/>
                </a:cxn>
                <a:cxn ang="0">
                  <a:pos x="82" y="14"/>
                </a:cxn>
                <a:cxn ang="0">
                  <a:pos x="89" y="18"/>
                </a:cxn>
                <a:cxn ang="0">
                  <a:pos x="97" y="25"/>
                </a:cxn>
                <a:cxn ang="0">
                  <a:pos x="101" y="29"/>
                </a:cxn>
                <a:cxn ang="0">
                  <a:pos x="104" y="35"/>
                </a:cxn>
                <a:cxn ang="0">
                  <a:pos x="106" y="40"/>
                </a:cxn>
                <a:cxn ang="0">
                  <a:pos x="108" y="46"/>
                </a:cxn>
                <a:cxn ang="0">
                  <a:pos x="110" y="50"/>
                </a:cxn>
                <a:cxn ang="0">
                  <a:pos x="112" y="56"/>
                </a:cxn>
                <a:cxn ang="0">
                  <a:pos x="112" y="59"/>
                </a:cxn>
                <a:cxn ang="0">
                  <a:pos x="114" y="65"/>
                </a:cxn>
                <a:cxn ang="0">
                  <a:pos x="104" y="67"/>
                </a:cxn>
                <a:cxn ang="0">
                  <a:pos x="97" y="67"/>
                </a:cxn>
                <a:cxn ang="0">
                  <a:pos x="89" y="65"/>
                </a:cxn>
                <a:cxn ang="0">
                  <a:pos x="83" y="59"/>
                </a:cxn>
                <a:cxn ang="0">
                  <a:pos x="80" y="52"/>
                </a:cxn>
                <a:cxn ang="0">
                  <a:pos x="76" y="44"/>
                </a:cxn>
                <a:cxn ang="0">
                  <a:pos x="76" y="37"/>
                </a:cxn>
                <a:cxn ang="0">
                  <a:pos x="80" y="29"/>
                </a:cxn>
                <a:cxn ang="0">
                  <a:pos x="74" y="27"/>
                </a:cxn>
                <a:cxn ang="0">
                  <a:pos x="70" y="29"/>
                </a:cxn>
                <a:cxn ang="0">
                  <a:pos x="66" y="31"/>
                </a:cxn>
                <a:cxn ang="0">
                  <a:pos x="63" y="33"/>
                </a:cxn>
                <a:cxn ang="0">
                  <a:pos x="55" y="38"/>
                </a:cxn>
                <a:cxn ang="0">
                  <a:pos x="49" y="46"/>
                </a:cxn>
                <a:cxn ang="0">
                  <a:pos x="42" y="50"/>
                </a:cxn>
                <a:cxn ang="0">
                  <a:pos x="36" y="56"/>
                </a:cxn>
                <a:cxn ang="0">
                  <a:pos x="26" y="56"/>
                </a:cxn>
                <a:cxn ang="0">
                  <a:pos x="19" y="54"/>
                </a:cxn>
                <a:cxn ang="0">
                  <a:pos x="17" y="46"/>
                </a:cxn>
                <a:cxn ang="0">
                  <a:pos x="11" y="38"/>
                </a:cxn>
                <a:cxn ang="0">
                  <a:pos x="4" y="31"/>
                </a:cxn>
                <a:cxn ang="0">
                  <a:pos x="0" y="31"/>
                </a:cxn>
                <a:cxn ang="0">
                  <a:pos x="0" y="27"/>
                </a:cxn>
                <a:cxn ang="0">
                  <a:pos x="2" y="23"/>
                </a:cxn>
                <a:cxn ang="0">
                  <a:pos x="6" y="19"/>
                </a:cxn>
                <a:cxn ang="0">
                  <a:pos x="9" y="16"/>
                </a:cxn>
                <a:cxn ang="0">
                  <a:pos x="17" y="6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14" h="67">
                  <a:moveTo>
                    <a:pt x="23" y="0"/>
                  </a:moveTo>
                  <a:lnTo>
                    <a:pt x="28" y="4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8" y="25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9" y="31"/>
                  </a:lnTo>
                  <a:lnTo>
                    <a:pt x="53" y="27"/>
                  </a:lnTo>
                  <a:lnTo>
                    <a:pt x="59" y="23"/>
                  </a:lnTo>
                  <a:lnTo>
                    <a:pt x="64" y="18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82" y="14"/>
                  </a:lnTo>
                  <a:lnTo>
                    <a:pt x="89" y="18"/>
                  </a:lnTo>
                  <a:lnTo>
                    <a:pt x="97" y="25"/>
                  </a:lnTo>
                  <a:lnTo>
                    <a:pt x="101" y="29"/>
                  </a:lnTo>
                  <a:lnTo>
                    <a:pt x="104" y="35"/>
                  </a:lnTo>
                  <a:lnTo>
                    <a:pt x="106" y="40"/>
                  </a:lnTo>
                  <a:lnTo>
                    <a:pt x="108" y="46"/>
                  </a:lnTo>
                  <a:lnTo>
                    <a:pt x="110" y="50"/>
                  </a:lnTo>
                  <a:lnTo>
                    <a:pt x="112" y="56"/>
                  </a:lnTo>
                  <a:lnTo>
                    <a:pt x="112" y="59"/>
                  </a:lnTo>
                  <a:lnTo>
                    <a:pt x="114" y="65"/>
                  </a:lnTo>
                  <a:lnTo>
                    <a:pt x="104" y="67"/>
                  </a:lnTo>
                  <a:lnTo>
                    <a:pt x="97" y="67"/>
                  </a:lnTo>
                  <a:lnTo>
                    <a:pt x="89" y="65"/>
                  </a:lnTo>
                  <a:lnTo>
                    <a:pt x="83" y="59"/>
                  </a:lnTo>
                  <a:lnTo>
                    <a:pt x="80" y="52"/>
                  </a:lnTo>
                  <a:lnTo>
                    <a:pt x="76" y="44"/>
                  </a:lnTo>
                  <a:lnTo>
                    <a:pt x="76" y="37"/>
                  </a:lnTo>
                  <a:lnTo>
                    <a:pt x="80" y="29"/>
                  </a:lnTo>
                  <a:lnTo>
                    <a:pt x="74" y="27"/>
                  </a:lnTo>
                  <a:lnTo>
                    <a:pt x="70" y="29"/>
                  </a:lnTo>
                  <a:lnTo>
                    <a:pt x="66" y="31"/>
                  </a:lnTo>
                  <a:lnTo>
                    <a:pt x="63" y="33"/>
                  </a:lnTo>
                  <a:lnTo>
                    <a:pt x="55" y="38"/>
                  </a:lnTo>
                  <a:lnTo>
                    <a:pt x="49" y="46"/>
                  </a:lnTo>
                  <a:lnTo>
                    <a:pt x="42" y="50"/>
                  </a:lnTo>
                  <a:lnTo>
                    <a:pt x="36" y="56"/>
                  </a:lnTo>
                  <a:lnTo>
                    <a:pt x="26" y="56"/>
                  </a:lnTo>
                  <a:lnTo>
                    <a:pt x="19" y="54"/>
                  </a:lnTo>
                  <a:lnTo>
                    <a:pt x="17" y="46"/>
                  </a:lnTo>
                  <a:lnTo>
                    <a:pt x="11" y="38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9" y="16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5" name="Freeform 40"/>
            <p:cNvSpPr>
              <a:spLocks/>
            </p:cNvSpPr>
            <p:nvPr/>
          </p:nvSpPr>
          <p:spPr bwMode="auto">
            <a:xfrm>
              <a:off x="7475116" y="2732931"/>
              <a:ext cx="30163" cy="444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4"/>
                </a:cxn>
                <a:cxn ang="0">
                  <a:pos x="21" y="7"/>
                </a:cxn>
                <a:cxn ang="0">
                  <a:pos x="21" y="13"/>
                </a:cxn>
                <a:cxn ang="0">
                  <a:pos x="21" y="19"/>
                </a:cxn>
                <a:cxn ang="0">
                  <a:pos x="19" y="23"/>
                </a:cxn>
                <a:cxn ang="0">
                  <a:pos x="17" y="30"/>
                </a:cxn>
                <a:cxn ang="0">
                  <a:pos x="15" y="36"/>
                </a:cxn>
                <a:cxn ang="0">
                  <a:pos x="15" y="42"/>
                </a:cxn>
                <a:cxn ang="0">
                  <a:pos x="21" y="40"/>
                </a:cxn>
                <a:cxn ang="0">
                  <a:pos x="29" y="43"/>
                </a:cxn>
                <a:cxn ang="0">
                  <a:pos x="34" y="45"/>
                </a:cxn>
                <a:cxn ang="0">
                  <a:pos x="38" y="49"/>
                </a:cxn>
                <a:cxn ang="0">
                  <a:pos x="32" y="53"/>
                </a:cxn>
                <a:cxn ang="0">
                  <a:pos x="27" y="55"/>
                </a:cxn>
                <a:cxn ang="0">
                  <a:pos x="23" y="55"/>
                </a:cxn>
                <a:cxn ang="0">
                  <a:pos x="17" y="55"/>
                </a:cxn>
                <a:cxn ang="0">
                  <a:pos x="13" y="53"/>
                </a:cxn>
                <a:cxn ang="0">
                  <a:pos x="10" y="51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8" y="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8" h="55">
                  <a:moveTo>
                    <a:pt x="13" y="0"/>
                  </a:moveTo>
                  <a:lnTo>
                    <a:pt x="17" y="4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7" y="30"/>
                  </a:lnTo>
                  <a:lnTo>
                    <a:pt x="15" y="36"/>
                  </a:lnTo>
                  <a:lnTo>
                    <a:pt x="15" y="42"/>
                  </a:lnTo>
                  <a:lnTo>
                    <a:pt x="21" y="40"/>
                  </a:lnTo>
                  <a:lnTo>
                    <a:pt x="29" y="43"/>
                  </a:lnTo>
                  <a:lnTo>
                    <a:pt x="34" y="45"/>
                  </a:lnTo>
                  <a:lnTo>
                    <a:pt x="38" y="49"/>
                  </a:lnTo>
                  <a:lnTo>
                    <a:pt x="32" y="53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6" name="Freeform 57"/>
            <p:cNvSpPr>
              <a:spLocks/>
            </p:cNvSpPr>
            <p:nvPr/>
          </p:nvSpPr>
          <p:spPr bwMode="auto">
            <a:xfrm>
              <a:off x="7667203" y="2648793"/>
              <a:ext cx="500063" cy="160338"/>
            </a:xfrm>
            <a:custGeom>
              <a:avLst/>
              <a:gdLst/>
              <a:ahLst/>
              <a:cxnLst>
                <a:cxn ang="0">
                  <a:pos x="348" y="23"/>
                </a:cxn>
                <a:cxn ang="0">
                  <a:pos x="388" y="50"/>
                </a:cxn>
                <a:cxn ang="0">
                  <a:pos x="432" y="74"/>
                </a:cxn>
                <a:cxn ang="0">
                  <a:pos x="476" y="95"/>
                </a:cxn>
                <a:cxn ang="0">
                  <a:pos x="521" y="120"/>
                </a:cxn>
                <a:cxn ang="0">
                  <a:pos x="556" y="137"/>
                </a:cxn>
                <a:cxn ang="0">
                  <a:pos x="575" y="141"/>
                </a:cxn>
                <a:cxn ang="0">
                  <a:pos x="588" y="152"/>
                </a:cxn>
                <a:cxn ang="0">
                  <a:pos x="597" y="170"/>
                </a:cxn>
                <a:cxn ang="0">
                  <a:pos x="611" y="185"/>
                </a:cxn>
                <a:cxn ang="0">
                  <a:pos x="630" y="194"/>
                </a:cxn>
                <a:cxn ang="0">
                  <a:pos x="613" y="202"/>
                </a:cxn>
                <a:cxn ang="0">
                  <a:pos x="592" y="190"/>
                </a:cxn>
                <a:cxn ang="0">
                  <a:pos x="576" y="177"/>
                </a:cxn>
                <a:cxn ang="0">
                  <a:pos x="561" y="170"/>
                </a:cxn>
                <a:cxn ang="0">
                  <a:pos x="538" y="166"/>
                </a:cxn>
                <a:cxn ang="0">
                  <a:pos x="506" y="152"/>
                </a:cxn>
                <a:cxn ang="0">
                  <a:pos x="470" y="143"/>
                </a:cxn>
                <a:cxn ang="0">
                  <a:pos x="434" y="133"/>
                </a:cxn>
                <a:cxn ang="0">
                  <a:pos x="402" y="120"/>
                </a:cxn>
                <a:cxn ang="0">
                  <a:pos x="375" y="93"/>
                </a:cxn>
                <a:cxn ang="0">
                  <a:pos x="333" y="86"/>
                </a:cxn>
                <a:cxn ang="0">
                  <a:pos x="293" y="90"/>
                </a:cxn>
                <a:cxn ang="0">
                  <a:pos x="251" y="95"/>
                </a:cxn>
                <a:cxn ang="0">
                  <a:pos x="209" y="99"/>
                </a:cxn>
                <a:cxn ang="0">
                  <a:pos x="166" y="97"/>
                </a:cxn>
                <a:cxn ang="0">
                  <a:pos x="133" y="97"/>
                </a:cxn>
                <a:cxn ang="0">
                  <a:pos x="105" y="105"/>
                </a:cxn>
                <a:cxn ang="0">
                  <a:pos x="76" y="111"/>
                </a:cxn>
                <a:cxn ang="0">
                  <a:pos x="48" y="114"/>
                </a:cxn>
                <a:cxn ang="0">
                  <a:pos x="19" y="122"/>
                </a:cxn>
                <a:cxn ang="0">
                  <a:pos x="6" y="118"/>
                </a:cxn>
                <a:cxn ang="0">
                  <a:pos x="29" y="99"/>
                </a:cxn>
                <a:cxn ang="0">
                  <a:pos x="55" y="88"/>
                </a:cxn>
                <a:cxn ang="0">
                  <a:pos x="84" y="80"/>
                </a:cxn>
                <a:cxn ang="0">
                  <a:pos x="116" y="73"/>
                </a:cxn>
                <a:cxn ang="0">
                  <a:pos x="147" y="67"/>
                </a:cxn>
                <a:cxn ang="0">
                  <a:pos x="181" y="59"/>
                </a:cxn>
                <a:cxn ang="0">
                  <a:pos x="215" y="52"/>
                </a:cxn>
                <a:cxn ang="0">
                  <a:pos x="251" y="42"/>
                </a:cxn>
                <a:cxn ang="0">
                  <a:pos x="284" y="29"/>
                </a:cxn>
                <a:cxn ang="0">
                  <a:pos x="316" y="8"/>
                </a:cxn>
              </a:cxnLst>
              <a:rect l="0" t="0" r="r" b="b"/>
              <a:pathLst>
                <a:path w="630" h="202">
                  <a:moveTo>
                    <a:pt x="325" y="0"/>
                  </a:moveTo>
                  <a:lnTo>
                    <a:pt x="335" y="12"/>
                  </a:lnTo>
                  <a:lnTo>
                    <a:pt x="348" y="23"/>
                  </a:lnTo>
                  <a:lnTo>
                    <a:pt x="362" y="33"/>
                  </a:lnTo>
                  <a:lnTo>
                    <a:pt x="375" y="42"/>
                  </a:lnTo>
                  <a:lnTo>
                    <a:pt x="388" y="50"/>
                  </a:lnTo>
                  <a:lnTo>
                    <a:pt x="402" y="59"/>
                  </a:lnTo>
                  <a:lnTo>
                    <a:pt x="417" y="67"/>
                  </a:lnTo>
                  <a:lnTo>
                    <a:pt x="432" y="74"/>
                  </a:lnTo>
                  <a:lnTo>
                    <a:pt x="447" y="80"/>
                  </a:lnTo>
                  <a:lnTo>
                    <a:pt x="462" y="88"/>
                  </a:lnTo>
                  <a:lnTo>
                    <a:pt x="476" y="95"/>
                  </a:lnTo>
                  <a:lnTo>
                    <a:pt x="491" y="103"/>
                  </a:lnTo>
                  <a:lnTo>
                    <a:pt x="506" y="111"/>
                  </a:lnTo>
                  <a:lnTo>
                    <a:pt x="521" y="120"/>
                  </a:lnTo>
                  <a:lnTo>
                    <a:pt x="535" y="130"/>
                  </a:lnTo>
                  <a:lnTo>
                    <a:pt x="550" y="139"/>
                  </a:lnTo>
                  <a:lnTo>
                    <a:pt x="556" y="137"/>
                  </a:lnTo>
                  <a:lnTo>
                    <a:pt x="563" y="137"/>
                  </a:lnTo>
                  <a:lnTo>
                    <a:pt x="569" y="139"/>
                  </a:lnTo>
                  <a:lnTo>
                    <a:pt x="575" y="141"/>
                  </a:lnTo>
                  <a:lnTo>
                    <a:pt x="578" y="143"/>
                  </a:lnTo>
                  <a:lnTo>
                    <a:pt x="582" y="149"/>
                  </a:lnTo>
                  <a:lnTo>
                    <a:pt x="588" y="152"/>
                  </a:lnTo>
                  <a:lnTo>
                    <a:pt x="592" y="158"/>
                  </a:lnTo>
                  <a:lnTo>
                    <a:pt x="595" y="164"/>
                  </a:lnTo>
                  <a:lnTo>
                    <a:pt x="597" y="170"/>
                  </a:lnTo>
                  <a:lnTo>
                    <a:pt x="601" y="173"/>
                  </a:lnTo>
                  <a:lnTo>
                    <a:pt x="607" y="179"/>
                  </a:lnTo>
                  <a:lnTo>
                    <a:pt x="611" y="185"/>
                  </a:lnTo>
                  <a:lnTo>
                    <a:pt x="616" y="189"/>
                  </a:lnTo>
                  <a:lnTo>
                    <a:pt x="622" y="192"/>
                  </a:lnTo>
                  <a:lnTo>
                    <a:pt x="630" y="194"/>
                  </a:lnTo>
                  <a:lnTo>
                    <a:pt x="624" y="198"/>
                  </a:lnTo>
                  <a:lnTo>
                    <a:pt x="618" y="202"/>
                  </a:lnTo>
                  <a:lnTo>
                    <a:pt x="613" y="202"/>
                  </a:lnTo>
                  <a:lnTo>
                    <a:pt x="609" y="202"/>
                  </a:lnTo>
                  <a:lnTo>
                    <a:pt x="599" y="196"/>
                  </a:lnTo>
                  <a:lnTo>
                    <a:pt x="592" y="190"/>
                  </a:lnTo>
                  <a:lnTo>
                    <a:pt x="586" y="185"/>
                  </a:lnTo>
                  <a:lnTo>
                    <a:pt x="582" y="181"/>
                  </a:lnTo>
                  <a:lnTo>
                    <a:pt x="576" y="177"/>
                  </a:lnTo>
                  <a:lnTo>
                    <a:pt x="573" y="175"/>
                  </a:lnTo>
                  <a:lnTo>
                    <a:pt x="567" y="171"/>
                  </a:lnTo>
                  <a:lnTo>
                    <a:pt x="561" y="170"/>
                  </a:lnTo>
                  <a:lnTo>
                    <a:pt x="556" y="170"/>
                  </a:lnTo>
                  <a:lnTo>
                    <a:pt x="552" y="171"/>
                  </a:lnTo>
                  <a:lnTo>
                    <a:pt x="538" y="166"/>
                  </a:lnTo>
                  <a:lnTo>
                    <a:pt x="529" y="160"/>
                  </a:lnTo>
                  <a:lnTo>
                    <a:pt x="516" y="154"/>
                  </a:lnTo>
                  <a:lnTo>
                    <a:pt x="506" y="152"/>
                  </a:lnTo>
                  <a:lnTo>
                    <a:pt x="493" y="149"/>
                  </a:lnTo>
                  <a:lnTo>
                    <a:pt x="481" y="147"/>
                  </a:lnTo>
                  <a:lnTo>
                    <a:pt x="470" y="143"/>
                  </a:lnTo>
                  <a:lnTo>
                    <a:pt x="459" y="141"/>
                  </a:lnTo>
                  <a:lnTo>
                    <a:pt x="445" y="137"/>
                  </a:lnTo>
                  <a:lnTo>
                    <a:pt x="434" y="133"/>
                  </a:lnTo>
                  <a:lnTo>
                    <a:pt x="422" y="130"/>
                  </a:lnTo>
                  <a:lnTo>
                    <a:pt x="413" y="126"/>
                  </a:lnTo>
                  <a:lnTo>
                    <a:pt x="402" y="120"/>
                  </a:lnTo>
                  <a:lnTo>
                    <a:pt x="392" y="112"/>
                  </a:lnTo>
                  <a:lnTo>
                    <a:pt x="382" y="103"/>
                  </a:lnTo>
                  <a:lnTo>
                    <a:pt x="375" y="93"/>
                  </a:lnTo>
                  <a:lnTo>
                    <a:pt x="360" y="90"/>
                  </a:lnTo>
                  <a:lnTo>
                    <a:pt x="346" y="88"/>
                  </a:lnTo>
                  <a:lnTo>
                    <a:pt x="333" y="86"/>
                  </a:lnTo>
                  <a:lnTo>
                    <a:pt x="320" y="88"/>
                  </a:lnTo>
                  <a:lnTo>
                    <a:pt x="305" y="88"/>
                  </a:lnTo>
                  <a:lnTo>
                    <a:pt x="293" y="90"/>
                  </a:lnTo>
                  <a:lnTo>
                    <a:pt x="278" y="90"/>
                  </a:lnTo>
                  <a:lnTo>
                    <a:pt x="265" y="93"/>
                  </a:lnTo>
                  <a:lnTo>
                    <a:pt x="251" y="95"/>
                  </a:lnTo>
                  <a:lnTo>
                    <a:pt x="236" y="97"/>
                  </a:lnTo>
                  <a:lnTo>
                    <a:pt x="223" y="97"/>
                  </a:lnTo>
                  <a:lnTo>
                    <a:pt x="209" y="99"/>
                  </a:lnTo>
                  <a:lnTo>
                    <a:pt x="194" y="97"/>
                  </a:lnTo>
                  <a:lnTo>
                    <a:pt x="181" y="97"/>
                  </a:lnTo>
                  <a:lnTo>
                    <a:pt x="166" y="97"/>
                  </a:lnTo>
                  <a:lnTo>
                    <a:pt x="152" y="93"/>
                  </a:lnTo>
                  <a:lnTo>
                    <a:pt x="143" y="95"/>
                  </a:lnTo>
                  <a:lnTo>
                    <a:pt x="133" y="97"/>
                  </a:lnTo>
                  <a:lnTo>
                    <a:pt x="124" y="99"/>
                  </a:lnTo>
                  <a:lnTo>
                    <a:pt x="116" y="103"/>
                  </a:lnTo>
                  <a:lnTo>
                    <a:pt x="105" y="105"/>
                  </a:lnTo>
                  <a:lnTo>
                    <a:pt x="95" y="105"/>
                  </a:lnTo>
                  <a:lnTo>
                    <a:pt x="86" y="107"/>
                  </a:lnTo>
                  <a:lnTo>
                    <a:pt x="76" y="111"/>
                  </a:lnTo>
                  <a:lnTo>
                    <a:pt x="67" y="111"/>
                  </a:lnTo>
                  <a:lnTo>
                    <a:pt x="57" y="112"/>
                  </a:lnTo>
                  <a:lnTo>
                    <a:pt x="48" y="114"/>
                  </a:lnTo>
                  <a:lnTo>
                    <a:pt x="38" y="116"/>
                  </a:lnTo>
                  <a:lnTo>
                    <a:pt x="29" y="118"/>
                  </a:lnTo>
                  <a:lnTo>
                    <a:pt x="19" y="122"/>
                  </a:lnTo>
                  <a:lnTo>
                    <a:pt x="10" y="124"/>
                  </a:lnTo>
                  <a:lnTo>
                    <a:pt x="0" y="126"/>
                  </a:lnTo>
                  <a:lnTo>
                    <a:pt x="6" y="118"/>
                  </a:lnTo>
                  <a:lnTo>
                    <a:pt x="14" y="111"/>
                  </a:lnTo>
                  <a:lnTo>
                    <a:pt x="21" y="105"/>
                  </a:lnTo>
                  <a:lnTo>
                    <a:pt x="29" y="99"/>
                  </a:lnTo>
                  <a:lnTo>
                    <a:pt x="36" y="95"/>
                  </a:lnTo>
                  <a:lnTo>
                    <a:pt x="46" y="92"/>
                  </a:lnTo>
                  <a:lnTo>
                    <a:pt x="55" y="88"/>
                  </a:lnTo>
                  <a:lnTo>
                    <a:pt x="65" y="86"/>
                  </a:lnTo>
                  <a:lnTo>
                    <a:pt x="75" y="82"/>
                  </a:lnTo>
                  <a:lnTo>
                    <a:pt x="84" y="80"/>
                  </a:lnTo>
                  <a:lnTo>
                    <a:pt x="95" y="78"/>
                  </a:lnTo>
                  <a:lnTo>
                    <a:pt x="105" y="76"/>
                  </a:lnTo>
                  <a:lnTo>
                    <a:pt x="116" y="73"/>
                  </a:lnTo>
                  <a:lnTo>
                    <a:pt x="126" y="71"/>
                  </a:lnTo>
                  <a:lnTo>
                    <a:pt x="135" y="69"/>
                  </a:lnTo>
                  <a:lnTo>
                    <a:pt x="147" y="67"/>
                  </a:lnTo>
                  <a:lnTo>
                    <a:pt x="158" y="65"/>
                  </a:lnTo>
                  <a:lnTo>
                    <a:pt x="170" y="61"/>
                  </a:lnTo>
                  <a:lnTo>
                    <a:pt x="181" y="59"/>
                  </a:lnTo>
                  <a:lnTo>
                    <a:pt x="192" y="57"/>
                  </a:lnTo>
                  <a:lnTo>
                    <a:pt x="204" y="55"/>
                  </a:lnTo>
                  <a:lnTo>
                    <a:pt x="215" y="52"/>
                  </a:lnTo>
                  <a:lnTo>
                    <a:pt x="227" y="50"/>
                  </a:lnTo>
                  <a:lnTo>
                    <a:pt x="240" y="48"/>
                  </a:lnTo>
                  <a:lnTo>
                    <a:pt x="251" y="42"/>
                  </a:lnTo>
                  <a:lnTo>
                    <a:pt x="261" y="38"/>
                  </a:lnTo>
                  <a:lnTo>
                    <a:pt x="272" y="33"/>
                  </a:lnTo>
                  <a:lnTo>
                    <a:pt x="284" y="29"/>
                  </a:lnTo>
                  <a:lnTo>
                    <a:pt x="293" y="21"/>
                  </a:lnTo>
                  <a:lnTo>
                    <a:pt x="305" y="15"/>
                  </a:lnTo>
                  <a:lnTo>
                    <a:pt x="316" y="8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8F85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7" name="Freeform 97"/>
            <p:cNvSpPr>
              <a:spLocks/>
            </p:cNvSpPr>
            <p:nvPr/>
          </p:nvSpPr>
          <p:spPr bwMode="auto">
            <a:xfrm>
              <a:off x="6922666" y="2194768"/>
              <a:ext cx="9525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0" y="4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3" h="8">
                  <a:moveTo>
                    <a:pt x="4" y="2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8" name="Freeform 117"/>
            <p:cNvSpPr>
              <a:spLocks/>
            </p:cNvSpPr>
            <p:nvPr/>
          </p:nvSpPr>
          <p:spPr bwMode="auto">
            <a:xfrm>
              <a:off x="6967116" y="2691656"/>
              <a:ext cx="14288" cy="95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3"/>
                </a:cxn>
                <a:cxn ang="0">
                  <a:pos x="17" y="7"/>
                </a:cxn>
                <a:cxn ang="0">
                  <a:pos x="15" y="11"/>
                </a:cxn>
                <a:cxn ang="0">
                  <a:pos x="10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7" h="13">
                  <a:moveTo>
                    <a:pt x="10" y="0"/>
                  </a:moveTo>
                  <a:lnTo>
                    <a:pt x="15" y="3"/>
                  </a:lnTo>
                  <a:lnTo>
                    <a:pt x="17" y="7"/>
                  </a:lnTo>
                  <a:lnTo>
                    <a:pt x="15" y="11"/>
                  </a:lnTo>
                  <a:lnTo>
                    <a:pt x="10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9" name="Freeform 140"/>
            <p:cNvSpPr>
              <a:spLocks/>
            </p:cNvSpPr>
            <p:nvPr/>
          </p:nvSpPr>
          <p:spPr bwMode="auto">
            <a:xfrm>
              <a:off x="8362528" y="2291606"/>
              <a:ext cx="14288" cy="238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5"/>
                </a:cxn>
                <a:cxn ang="0">
                  <a:pos x="17" y="13"/>
                </a:cxn>
                <a:cxn ang="0">
                  <a:pos x="17" y="22"/>
                </a:cxn>
                <a:cxn ang="0">
                  <a:pos x="15" y="28"/>
                </a:cxn>
                <a:cxn ang="0">
                  <a:pos x="13" y="30"/>
                </a:cxn>
                <a:cxn ang="0">
                  <a:pos x="11" y="30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2" y="15"/>
                </a:cxn>
                <a:cxn ang="0">
                  <a:pos x="6" y="11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7" h="30">
                  <a:moveTo>
                    <a:pt x="13" y="0"/>
                  </a:moveTo>
                  <a:lnTo>
                    <a:pt x="15" y="5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0" name="Freeform 142"/>
            <p:cNvSpPr>
              <a:spLocks/>
            </p:cNvSpPr>
            <p:nvPr/>
          </p:nvSpPr>
          <p:spPr bwMode="auto">
            <a:xfrm>
              <a:off x="8449841" y="2331293"/>
              <a:ext cx="65088" cy="952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7" y="0"/>
                </a:cxn>
                <a:cxn ang="0">
                  <a:pos x="72" y="2"/>
                </a:cxn>
                <a:cxn ang="0">
                  <a:pos x="78" y="2"/>
                </a:cxn>
                <a:cxn ang="0">
                  <a:pos x="84" y="4"/>
                </a:cxn>
                <a:cxn ang="0">
                  <a:pos x="78" y="4"/>
                </a:cxn>
                <a:cxn ang="0">
                  <a:pos x="72" y="6"/>
                </a:cxn>
                <a:cxn ang="0">
                  <a:pos x="67" y="6"/>
                </a:cxn>
                <a:cxn ang="0">
                  <a:pos x="63" y="8"/>
                </a:cxn>
                <a:cxn ang="0">
                  <a:pos x="57" y="8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11"/>
                </a:cxn>
                <a:cxn ang="0">
                  <a:pos x="36" y="11"/>
                </a:cxn>
                <a:cxn ang="0">
                  <a:pos x="31" y="13"/>
                </a:cxn>
                <a:cxn ang="0">
                  <a:pos x="27" y="13"/>
                </a:cxn>
                <a:cxn ang="0">
                  <a:pos x="21" y="13"/>
                </a:cxn>
                <a:cxn ang="0">
                  <a:pos x="15" y="13"/>
                </a:cxn>
                <a:cxn ang="0">
                  <a:pos x="10" y="13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8" y="6"/>
                </a:cxn>
                <a:cxn ang="0">
                  <a:pos x="15" y="6"/>
                </a:cxn>
                <a:cxn ang="0">
                  <a:pos x="23" y="4"/>
                </a:cxn>
                <a:cxn ang="0">
                  <a:pos x="31" y="4"/>
                </a:cxn>
                <a:cxn ang="0">
                  <a:pos x="38" y="2"/>
                </a:cxn>
                <a:cxn ang="0">
                  <a:pos x="48" y="2"/>
                </a:cxn>
                <a:cxn ang="0">
                  <a:pos x="5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84" h="13">
                  <a:moveTo>
                    <a:pt x="65" y="0"/>
                  </a:moveTo>
                  <a:lnTo>
                    <a:pt x="67" y="0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15" y="13"/>
                  </a:lnTo>
                  <a:lnTo>
                    <a:pt x="10" y="13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8" y="6"/>
                  </a:lnTo>
                  <a:lnTo>
                    <a:pt x="15" y="6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8" y="2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9" name="Group 610"/>
          <p:cNvGrpSpPr/>
          <p:nvPr/>
        </p:nvGrpSpPr>
        <p:grpSpPr>
          <a:xfrm>
            <a:off x="6048168" y="4077055"/>
            <a:ext cx="612068" cy="432048"/>
            <a:chOff x="6922666" y="2105868"/>
            <a:chExt cx="1622425" cy="973138"/>
          </a:xfrm>
        </p:grpSpPr>
        <p:sp>
          <p:nvSpPr>
            <p:cNvPr id="612" name="Freeform 8"/>
            <p:cNvSpPr>
              <a:spLocks/>
            </p:cNvSpPr>
            <p:nvPr/>
          </p:nvSpPr>
          <p:spPr bwMode="auto">
            <a:xfrm>
              <a:off x="7075066" y="2105868"/>
              <a:ext cx="1438275" cy="962025"/>
            </a:xfrm>
            <a:custGeom>
              <a:avLst/>
              <a:gdLst/>
              <a:ahLst/>
              <a:cxnLst>
                <a:cxn ang="0">
                  <a:pos x="361" y="886"/>
                </a:cxn>
                <a:cxn ang="0">
                  <a:pos x="287" y="854"/>
                </a:cxn>
                <a:cxn ang="0">
                  <a:pos x="217" y="840"/>
                </a:cxn>
                <a:cxn ang="0">
                  <a:pos x="169" y="804"/>
                </a:cxn>
                <a:cxn ang="0">
                  <a:pos x="99" y="791"/>
                </a:cxn>
                <a:cxn ang="0">
                  <a:pos x="33" y="766"/>
                </a:cxn>
                <a:cxn ang="0">
                  <a:pos x="0" y="755"/>
                </a:cxn>
                <a:cxn ang="0">
                  <a:pos x="21" y="675"/>
                </a:cxn>
                <a:cxn ang="0">
                  <a:pos x="21" y="603"/>
                </a:cxn>
                <a:cxn ang="0">
                  <a:pos x="40" y="561"/>
                </a:cxn>
                <a:cxn ang="0">
                  <a:pos x="76" y="473"/>
                </a:cxn>
                <a:cxn ang="0">
                  <a:pos x="95" y="401"/>
                </a:cxn>
                <a:cxn ang="0">
                  <a:pos x="131" y="329"/>
                </a:cxn>
                <a:cxn ang="0">
                  <a:pos x="145" y="253"/>
                </a:cxn>
                <a:cxn ang="0">
                  <a:pos x="181" y="178"/>
                </a:cxn>
                <a:cxn ang="0">
                  <a:pos x="185" y="112"/>
                </a:cxn>
                <a:cxn ang="0">
                  <a:pos x="232" y="21"/>
                </a:cxn>
                <a:cxn ang="0">
                  <a:pos x="255" y="0"/>
                </a:cxn>
                <a:cxn ang="0">
                  <a:pos x="308" y="32"/>
                </a:cxn>
                <a:cxn ang="0">
                  <a:pos x="388" y="51"/>
                </a:cxn>
                <a:cxn ang="0">
                  <a:pos x="441" y="70"/>
                </a:cxn>
                <a:cxn ang="0">
                  <a:pos x="529" y="112"/>
                </a:cxn>
                <a:cxn ang="0">
                  <a:pos x="612" y="120"/>
                </a:cxn>
                <a:cxn ang="0">
                  <a:pos x="677" y="135"/>
                </a:cxn>
                <a:cxn ang="0">
                  <a:pos x="738" y="165"/>
                </a:cxn>
                <a:cxn ang="0">
                  <a:pos x="825" y="184"/>
                </a:cxn>
                <a:cxn ang="0">
                  <a:pos x="863" y="203"/>
                </a:cxn>
                <a:cxn ang="0">
                  <a:pos x="945" y="220"/>
                </a:cxn>
                <a:cxn ang="0">
                  <a:pos x="1038" y="266"/>
                </a:cxn>
                <a:cxn ang="0">
                  <a:pos x="1141" y="274"/>
                </a:cxn>
                <a:cxn ang="0">
                  <a:pos x="1234" y="308"/>
                </a:cxn>
                <a:cxn ang="0">
                  <a:pos x="1297" y="313"/>
                </a:cxn>
                <a:cxn ang="0">
                  <a:pos x="1409" y="361"/>
                </a:cxn>
                <a:cxn ang="0">
                  <a:pos x="1485" y="380"/>
                </a:cxn>
                <a:cxn ang="0">
                  <a:pos x="1555" y="395"/>
                </a:cxn>
                <a:cxn ang="0">
                  <a:pos x="1610" y="412"/>
                </a:cxn>
                <a:cxn ang="0">
                  <a:pos x="1700" y="431"/>
                </a:cxn>
                <a:cxn ang="0">
                  <a:pos x="1749" y="466"/>
                </a:cxn>
                <a:cxn ang="0">
                  <a:pos x="1814" y="477"/>
                </a:cxn>
                <a:cxn ang="0">
                  <a:pos x="1789" y="563"/>
                </a:cxn>
                <a:cxn ang="0">
                  <a:pos x="1776" y="639"/>
                </a:cxn>
                <a:cxn ang="0">
                  <a:pos x="1749" y="707"/>
                </a:cxn>
                <a:cxn ang="0">
                  <a:pos x="1740" y="777"/>
                </a:cxn>
                <a:cxn ang="0">
                  <a:pos x="1713" y="838"/>
                </a:cxn>
                <a:cxn ang="0">
                  <a:pos x="1694" y="924"/>
                </a:cxn>
                <a:cxn ang="0">
                  <a:pos x="1671" y="1006"/>
                </a:cxn>
                <a:cxn ang="0">
                  <a:pos x="1649" y="1076"/>
                </a:cxn>
                <a:cxn ang="0">
                  <a:pos x="1630" y="1144"/>
                </a:cxn>
                <a:cxn ang="0">
                  <a:pos x="1607" y="1213"/>
                </a:cxn>
                <a:cxn ang="0">
                  <a:pos x="1569" y="1190"/>
                </a:cxn>
                <a:cxn ang="0">
                  <a:pos x="1515" y="1181"/>
                </a:cxn>
                <a:cxn ang="0">
                  <a:pos x="1453" y="1156"/>
                </a:cxn>
                <a:cxn ang="0">
                  <a:pos x="1396" y="1146"/>
                </a:cxn>
                <a:cxn ang="0">
                  <a:pos x="361" y="886"/>
                </a:cxn>
                <a:cxn ang="0">
                  <a:pos x="361" y="886"/>
                </a:cxn>
              </a:cxnLst>
              <a:rect l="0" t="0" r="r" b="b"/>
              <a:pathLst>
                <a:path w="1814" h="1213">
                  <a:moveTo>
                    <a:pt x="361" y="886"/>
                  </a:moveTo>
                  <a:lnTo>
                    <a:pt x="287" y="854"/>
                  </a:lnTo>
                  <a:lnTo>
                    <a:pt x="217" y="840"/>
                  </a:lnTo>
                  <a:lnTo>
                    <a:pt x="169" y="804"/>
                  </a:lnTo>
                  <a:lnTo>
                    <a:pt x="99" y="791"/>
                  </a:lnTo>
                  <a:lnTo>
                    <a:pt x="33" y="766"/>
                  </a:lnTo>
                  <a:lnTo>
                    <a:pt x="0" y="755"/>
                  </a:lnTo>
                  <a:lnTo>
                    <a:pt x="21" y="675"/>
                  </a:lnTo>
                  <a:lnTo>
                    <a:pt x="21" y="603"/>
                  </a:lnTo>
                  <a:lnTo>
                    <a:pt x="40" y="561"/>
                  </a:lnTo>
                  <a:lnTo>
                    <a:pt x="76" y="473"/>
                  </a:lnTo>
                  <a:lnTo>
                    <a:pt x="95" y="401"/>
                  </a:lnTo>
                  <a:lnTo>
                    <a:pt x="131" y="329"/>
                  </a:lnTo>
                  <a:lnTo>
                    <a:pt x="145" y="253"/>
                  </a:lnTo>
                  <a:lnTo>
                    <a:pt x="181" y="178"/>
                  </a:lnTo>
                  <a:lnTo>
                    <a:pt x="185" y="112"/>
                  </a:lnTo>
                  <a:lnTo>
                    <a:pt x="232" y="21"/>
                  </a:lnTo>
                  <a:lnTo>
                    <a:pt x="255" y="0"/>
                  </a:lnTo>
                  <a:lnTo>
                    <a:pt x="308" y="32"/>
                  </a:lnTo>
                  <a:lnTo>
                    <a:pt x="388" y="51"/>
                  </a:lnTo>
                  <a:lnTo>
                    <a:pt x="441" y="70"/>
                  </a:lnTo>
                  <a:lnTo>
                    <a:pt x="529" y="112"/>
                  </a:lnTo>
                  <a:lnTo>
                    <a:pt x="612" y="120"/>
                  </a:lnTo>
                  <a:lnTo>
                    <a:pt x="677" y="135"/>
                  </a:lnTo>
                  <a:lnTo>
                    <a:pt x="738" y="165"/>
                  </a:lnTo>
                  <a:lnTo>
                    <a:pt x="825" y="184"/>
                  </a:lnTo>
                  <a:lnTo>
                    <a:pt x="863" y="203"/>
                  </a:lnTo>
                  <a:lnTo>
                    <a:pt x="945" y="220"/>
                  </a:lnTo>
                  <a:lnTo>
                    <a:pt x="1038" y="266"/>
                  </a:lnTo>
                  <a:lnTo>
                    <a:pt x="1141" y="274"/>
                  </a:lnTo>
                  <a:lnTo>
                    <a:pt x="1234" y="308"/>
                  </a:lnTo>
                  <a:lnTo>
                    <a:pt x="1297" y="313"/>
                  </a:lnTo>
                  <a:lnTo>
                    <a:pt x="1409" y="361"/>
                  </a:lnTo>
                  <a:lnTo>
                    <a:pt x="1485" y="380"/>
                  </a:lnTo>
                  <a:lnTo>
                    <a:pt x="1555" y="395"/>
                  </a:lnTo>
                  <a:lnTo>
                    <a:pt x="1610" y="412"/>
                  </a:lnTo>
                  <a:lnTo>
                    <a:pt x="1700" y="431"/>
                  </a:lnTo>
                  <a:lnTo>
                    <a:pt x="1749" y="466"/>
                  </a:lnTo>
                  <a:lnTo>
                    <a:pt x="1814" y="477"/>
                  </a:lnTo>
                  <a:lnTo>
                    <a:pt x="1789" y="563"/>
                  </a:lnTo>
                  <a:lnTo>
                    <a:pt x="1776" y="639"/>
                  </a:lnTo>
                  <a:lnTo>
                    <a:pt x="1749" y="707"/>
                  </a:lnTo>
                  <a:lnTo>
                    <a:pt x="1740" y="777"/>
                  </a:lnTo>
                  <a:lnTo>
                    <a:pt x="1713" y="838"/>
                  </a:lnTo>
                  <a:lnTo>
                    <a:pt x="1694" y="924"/>
                  </a:lnTo>
                  <a:lnTo>
                    <a:pt x="1671" y="1006"/>
                  </a:lnTo>
                  <a:lnTo>
                    <a:pt x="1649" y="1076"/>
                  </a:lnTo>
                  <a:lnTo>
                    <a:pt x="1630" y="1144"/>
                  </a:lnTo>
                  <a:lnTo>
                    <a:pt x="1607" y="1213"/>
                  </a:lnTo>
                  <a:lnTo>
                    <a:pt x="1569" y="1190"/>
                  </a:lnTo>
                  <a:lnTo>
                    <a:pt x="1515" y="1181"/>
                  </a:lnTo>
                  <a:lnTo>
                    <a:pt x="1453" y="1156"/>
                  </a:lnTo>
                  <a:lnTo>
                    <a:pt x="1396" y="1146"/>
                  </a:lnTo>
                  <a:lnTo>
                    <a:pt x="361" y="886"/>
                  </a:lnTo>
                  <a:lnTo>
                    <a:pt x="361" y="8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3" name="Freeform 10"/>
            <p:cNvSpPr>
              <a:spLocks/>
            </p:cNvSpPr>
            <p:nvPr/>
          </p:nvSpPr>
          <p:spPr bwMode="auto">
            <a:xfrm>
              <a:off x="7217941" y="2159843"/>
              <a:ext cx="1287463" cy="422275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161" y="48"/>
                </a:cxn>
                <a:cxn ang="0">
                  <a:pos x="239" y="72"/>
                </a:cxn>
                <a:cxn ang="0">
                  <a:pos x="340" y="93"/>
                </a:cxn>
                <a:cxn ang="0">
                  <a:pos x="450" y="124"/>
                </a:cxn>
                <a:cxn ang="0">
                  <a:pos x="564" y="169"/>
                </a:cxn>
                <a:cxn ang="0">
                  <a:pos x="665" y="198"/>
                </a:cxn>
                <a:cxn ang="0">
                  <a:pos x="770" y="223"/>
                </a:cxn>
                <a:cxn ang="0">
                  <a:pos x="876" y="257"/>
                </a:cxn>
                <a:cxn ang="0">
                  <a:pos x="990" y="280"/>
                </a:cxn>
                <a:cxn ang="0">
                  <a:pos x="1082" y="312"/>
                </a:cxn>
                <a:cxn ang="0">
                  <a:pos x="1186" y="333"/>
                </a:cxn>
                <a:cxn ang="0">
                  <a:pos x="1295" y="367"/>
                </a:cxn>
                <a:cxn ang="0">
                  <a:pos x="1384" y="386"/>
                </a:cxn>
                <a:cxn ang="0">
                  <a:pos x="1469" y="413"/>
                </a:cxn>
                <a:cxn ang="0">
                  <a:pos x="1589" y="447"/>
                </a:cxn>
                <a:cxn ang="0">
                  <a:pos x="1608" y="489"/>
                </a:cxn>
                <a:cxn ang="0">
                  <a:pos x="1593" y="533"/>
                </a:cxn>
                <a:cxn ang="0">
                  <a:pos x="1471" y="491"/>
                </a:cxn>
                <a:cxn ang="0">
                  <a:pos x="1329" y="449"/>
                </a:cxn>
                <a:cxn ang="0">
                  <a:pos x="1228" y="420"/>
                </a:cxn>
                <a:cxn ang="0">
                  <a:pos x="1127" y="398"/>
                </a:cxn>
                <a:cxn ang="0">
                  <a:pos x="1002" y="373"/>
                </a:cxn>
                <a:cxn ang="0">
                  <a:pos x="861" y="325"/>
                </a:cxn>
                <a:cxn ang="0">
                  <a:pos x="732" y="295"/>
                </a:cxn>
                <a:cxn ang="0">
                  <a:pos x="724" y="293"/>
                </a:cxn>
                <a:cxn ang="0">
                  <a:pos x="707" y="287"/>
                </a:cxn>
                <a:cxn ang="0">
                  <a:pos x="698" y="284"/>
                </a:cxn>
                <a:cxn ang="0">
                  <a:pos x="688" y="282"/>
                </a:cxn>
                <a:cxn ang="0">
                  <a:pos x="673" y="278"/>
                </a:cxn>
                <a:cxn ang="0">
                  <a:pos x="665" y="276"/>
                </a:cxn>
                <a:cxn ang="0">
                  <a:pos x="656" y="274"/>
                </a:cxn>
                <a:cxn ang="0">
                  <a:pos x="642" y="268"/>
                </a:cxn>
                <a:cxn ang="0">
                  <a:pos x="631" y="263"/>
                </a:cxn>
                <a:cxn ang="0">
                  <a:pos x="618" y="257"/>
                </a:cxn>
                <a:cxn ang="0">
                  <a:pos x="610" y="253"/>
                </a:cxn>
                <a:cxn ang="0">
                  <a:pos x="601" y="247"/>
                </a:cxn>
                <a:cxn ang="0">
                  <a:pos x="441" y="202"/>
                </a:cxn>
                <a:cxn ang="0">
                  <a:pos x="334" y="173"/>
                </a:cxn>
                <a:cxn ang="0">
                  <a:pos x="188" y="139"/>
                </a:cxn>
                <a:cxn ang="0">
                  <a:pos x="63" y="97"/>
                </a:cxn>
                <a:cxn ang="0">
                  <a:pos x="30" y="0"/>
                </a:cxn>
              </a:cxnLst>
              <a:rect l="0" t="0" r="r" b="b"/>
              <a:pathLst>
                <a:path w="1622" h="533">
                  <a:moveTo>
                    <a:pt x="30" y="0"/>
                  </a:moveTo>
                  <a:lnTo>
                    <a:pt x="83" y="17"/>
                  </a:lnTo>
                  <a:lnTo>
                    <a:pt x="116" y="36"/>
                  </a:lnTo>
                  <a:lnTo>
                    <a:pt x="161" y="48"/>
                  </a:lnTo>
                  <a:lnTo>
                    <a:pt x="209" y="52"/>
                  </a:lnTo>
                  <a:lnTo>
                    <a:pt x="239" y="72"/>
                  </a:lnTo>
                  <a:lnTo>
                    <a:pt x="283" y="86"/>
                  </a:lnTo>
                  <a:lnTo>
                    <a:pt x="340" y="93"/>
                  </a:lnTo>
                  <a:lnTo>
                    <a:pt x="395" y="110"/>
                  </a:lnTo>
                  <a:lnTo>
                    <a:pt x="450" y="124"/>
                  </a:lnTo>
                  <a:lnTo>
                    <a:pt x="492" y="139"/>
                  </a:lnTo>
                  <a:lnTo>
                    <a:pt x="564" y="169"/>
                  </a:lnTo>
                  <a:lnTo>
                    <a:pt x="623" y="168"/>
                  </a:lnTo>
                  <a:lnTo>
                    <a:pt x="665" y="198"/>
                  </a:lnTo>
                  <a:lnTo>
                    <a:pt x="715" y="213"/>
                  </a:lnTo>
                  <a:lnTo>
                    <a:pt x="770" y="223"/>
                  </a:lnTo>
                  <a:lnTo>
                    <a:pt x="829" y="249"/>
                  </a:lnTo>
                  <a:lnTo>
                    <a:pt x="876" y="257"/>
                  </a:lnTo>
                  <a:lnTo>
                    <a:pt x="928" y="274"/>
                  </a:lnTo>
                  <a:lnTo>
                    <a:pt x="990" y="280"/>
                  </a:lnTo>
                  <a:lnTo>
                    <a:pt x="1026" y="304"/>
                  </a:lnTo>
                  <a:lnTo>
                    <a:pt x="1082" y="312"/>
                  </a:lnTo>
                  <a:lnTo>
                    <a:pt x="1141" y="329"/>
                  </a:lnTo>
                  <a:lnTo>
                    <a:pt x="1186" y="333"/>
                  </a:lnTo>
                  <a:lnTo>
                    <a:pt x="1241" y="358"/>
                  </a:lnTo>
                  <a:lnTo>
                    <a:pt x="1295" y="367"/>
                  </a:lnTo>
                  <a:lnTo>
                    <a:pt x="1333" y="377"/>
                  </a:lnTo>
                  <a:lnTo>
                    <a:pt x="1384" y="386"/>
                  </a:lnTo>
                  <a:lnTo>
                    <a:pt x="1433" y="401"/>
                  </a:lnTo>
                  <a:lnTo>
                    <a:pt x="1469" y="413"/>
                  </a:lnTo>
                  <a:lnTo>
                    <a:pt x="1528" y="430"/>
                  </a:lnTo>
                  <a:lnTo>
                    <a:pt x="1589" y="447"/>
                  </a:lnTo>
                  <a:lnTo>
                    <a:pt x="1622" y="462"/>
                  </a:lnTo>
                  <a:lnTo>
                    <a:pt x="1608" y="489"/>
                  </a:lnTo>
                  <a:lnTo>
                    <a:pt x="1608" y="517"/>
                  </a:lnTo>
                  <a:lnTo>
                    <a:pt x="1593" y="533"/>
                  </a:lnTo>
                  <a:lnTo>
                    <a:pt x="1521" y="502"/>
                  </a:lnTo>
                  <a:lnTo>
                    <a:pt x="1471" y="491"/>
                  </a:lnTo>
                  <a:lnTo>
                    <a:pt x="1397" y="476"/>
                  </a:lnTo>
                  <a:lnTo>
                    <a:pt x="1329" y="449"/>
                  </a:lnTo>
                  <a:lnTo>
                    <a:pt x="1274" y="438"/>
                  </a:lnTo>
                  <a:lnTo>
                    <a:pt x="1228" y="420"/>
                  </a:lnTo>
                  <a:lnTo>
                    <a:pt x="1165" y="409"/>
                  </a:lnTo>
                  <a:lnTo>
                    <a:pt x="1127" y="398"/>
                  </a:lnTo>
                  <a:lnTo>
                    <a:pt x="1072" y="384"/>
                  </a:lnTo>
                  <a:lnTo>
                    <a:pt x="1002" y="373"/>
                  </a:lnTo>
                  <a:lnTo>
                    <a:pt x="931" y="341"/>
                  </a:lnTo>
                  <a:lnTo>
                    <a:pt x="861" y="325"/>
                  </a:lnTo>
                  <a:lnTo>
                    <a:pt x="795" y="301"/>
                  </a:lnTo>
                  <a:lnTo>
                    <a:pt x="732" y="295"/>
                  </a:lnTo>
                  <a:lnTo>
                    <a:pt x="730" y="293"/>
                  </a:lnTo>
                  <a:lnTo>
                    <a:pt x="724" y="293"/>
                  </a:lnTo>
                  <a:lnTo>
                    <a:pt x="717" y="289"/>
                  </a:lnTo>
                  <a:lnTo>
                    <a:pt x="707" y="287"/>
                  </a:lnTo>
                  <a:lnTo>
                    <a:pt x="701" y="285"/>
                  </a:lnTo>
                  <a:lnTo>
                    <a:pt x="698" y="284"/>
                  </a:lnTo>
                  <a:lnTo>
                    <a:pt x="692" y="282"/>
                  </a:lnTo>
                  <a:lnTo>
                    <a:pt x="688" y="282"/>
                  </a:lnTo>
                  <a:lnTo>
                    <a:pt x="679" y="280"/>
                  </a:lnTo>
                  <a:lnTo>
                    <a:pt x="673" y="278"/>
                  </a:lnTo>
                  <a:lnTo>
                    <a:pt x="669" y="278"/>
                  </a:lnTo>
                  <a:lnTo>
                    <a:pt x="665" y="276"/>
                  </a:lnTo>
                  <a:lnTo>
                    <a:pt x="660" y="276"/>
                  </a:lnTo>
                  <a:lnTo>
                    <a:pt x="656" y="274"/>
                  </a:lnTo>
                  <a:lnTo>
                    <a:pt x="650" y="270"/>
                  </a:lnTo>
                  <a:lnTo>
                    <a:pt x="642" y="268"/>
                  </a:lnTo>
                  <a:lnTo>
                    <a:pt x="637" y="266"/>
                  </a:lnTo>
                  <a:lnTo>
                    <a:pt x="631" y="263"/>
                  </a:lnTo>
                  <a:lnTo>
                    <a:pt x="625" y="261"/>
                  </a:lnTo>
                  <a:lnTo>
                    <a:pt x="618" y="257"/>
                  </a:lnTo>
                  <a:lnTo>
                    <a:pt x="614" y="255"/>
                  </a:lnTo>
                  <a:lnTo>
                    <a:pt x="610" y="253"/>
                  </a:lnTo>
                  <a:lnTo>
                    <a:pt x="602" y="249"/>
                  </a:lnTo>
                  <a:lnTo>
                    <a:pt x="601" y="247"/>
                  </a:lnTo>
                  <a:lnTo>
                    <a:pt x="521" y="236"/>
                  </a:lnTo>
                  <a:lnTo>
                    <a:pt x="441" y="202"/>
                  </a:lnTo>
                  <a:lnTo>
                    <a:pt x="399" y="187"/>
                  </a:lnTo>
                  <a:lnTo>
                    <a:pt x="334" y="173"/>
                  </a:lnTo>
                  <a:lnTo>
                    <a:pt x="247" y="147"/>
                  </a:lnTo>
                  <a:lnTo>
                    <a:pt x="188" y="139"/>
                  </a:lnTo>
                  <a:lnTo>
                    <a:pt x="127" y="120"/>
                  </a:lnTo>
                  <a:lnTo>
                    <a:pt x="63" y="97"/>
                  </a:lnTo>
                  <a:lnTo>
                    <a:pt x="0" y="7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4" name="Freeform 11"/>
            <p:cNvSpPr>
              <a:spLocks/>
            </p:cNvSpPr>
            <p:nvPr/>
          </p:nvSpPr>
          <p:spPr bwMode="auto">
            <a:xfrm>
              <a:off x="8321253" y="2467818"/>
              <a:ext cx="184150" cy="611188"/>
            </a:xfrm>
            <a:custGeom>
              <a:avLst/>
              <a:gdLst/>
              <a:ahLst/>
              <a:cxnLst>
                <a:cxn ang="0">
                  <a:pos x="226" y="4"/>
                </a:cxn>
                <a:cxn ang="0">
                  <a:pos x="230" y="13"/>
                </a:cxn>
                <a:cxn ang="0">
                  <a:pos x="232" y="25"/>
                </a:cxn>
                <a:cxn ang="0">
                  <a:pos x="228" y="38"/>
                </a:cxn>
                <a:cxn ang="0">
                  <a:pos x="226" y="51"/>
                </a:cxn>
                <a:cxn ang="0">
                  <a:pos x="220" y="65"/>
                </a:cxn>
                <a:cxn ang="0">
                  <a:pos x="214" y="78"/>
                </a:cxn>
                <a:cxn ang="0">
                  <a:pos x="211" y="89"/>
                </a:cxn>
                <a:cxn ang="0">
                  <a:pos x="203" y="129"/>
                </a:cxn>
                <a:cxn ang="0">
                  <a:pos x="188" y="192"/>
                </a:cxn>
                <a:cxn ang="0">
                  <a:pos x="171" y="251"/>
                </a:cxn>
                <a:cxn ang="0">
                  <a:pos x="154" y="310"/>
                </a:cxn>
                <a:cxn ang="0">
                  <a:pos x="135" y="369"/>
                </a:cxn>
                <a:cxn ang="0">
                  <a:pos x="116" y="430"/>
                </a:cxn>
                <a:cxn ang="0">
                  <a:pos x="95" y="493"/>
                </a:cxn>
                <a:cxn ang="0">
                  <a:pos x="76" y="561"/>
                </a:cxn>
                <a:cxn ang="0">
                  <a:pos x="66" y="607"/>
                </a:cxn>
                <a:cxn ang="0">
                  <a:pos x="59" y="626"/>
                </a:cxn>
                <a:cxn ang="0">
                  <a:pos x="53" y="648"/>
                </a:cxn>
                <a:cxn ang="0">
                  <a:pos x="45" y="671"/>
                </a:cxn>
                <a:cxn ang="0">
                  <a:pos x="38" y="694"/>
                </a:cxn>
                <a:cxn ang="0">
                  <a:pos x="30" y="717"/>
                </a:cxn>
                <a:cxn ang="0">
                  <a:pos x="22" y="740"/>
                </a:cxn>
                <a:cxn ang="0">
                  <a:pos x="17" y="761"/>
                </a:cxn>
                <a:cxn ang="0">
                  <a:pos x="11" y="770"/>
                </a:cxn>
                <a:cxn ang="0">
                  <a:pos x="3" y="763"/>
                </a:cxn>
                <a:cxn ang="0">
                  <a:pos x="3" y="749"/>
                </a:cxn>
                <a:cxn ang="0">
                  <a:pos x="11" y="719"/>
                </a:cxn>
                <a:cxn ang="0">
                  <a:pos x="19" y="690"/>
                </a:cxn>
                <a:cxn ang="0">
                  <a:pos x="28" y="658"/>
                </a:cxn>
                <a:cxn ang="0">
                  <a:pos x="38" y="628"/>
                </a:cxn>
                <a:cxn ang="0">
                  <a:pos x="47" y="597"/>
                </a:cxn>
                <a:cxn ang="0">
                  <a:pos x="57" y="565"/>
                </a:cxn>
                <a:cxn ang="0">
                  <a:pos x="66" y="534"/>
                </a:cxn>
                <a:cxn ang="0">
                  <a:pos x="78" y="489"/>
                </a:cxn>
                <a:cxn ang="0">
                  <a:pos x="95" y="432"/>
                </a:cxn>
                <a:cxn ang="0">
                  <a:pos x="112" y="377"/>
                </a:cxn>
                <a:cxn ang="0">
                  <a:pos x="129" y="325"/>
                </a:cxn>
                <a:cxn ang="0">
                  <a:pos x="146" y="270"/>
                </a:cxn>
                <a:cxn ang="0">
                  <a:pos x="161" y="217"/>
                </a:cxn>
                <a:cxn ang="0">
                  <a:pos x="178" y="162"/>
                </a:cxn>
                <a:cxn ang="0">
                  <a:pos x="193" y="103"/>
                </a:cxn>
                <a:cxn ang="0">
                  <a:pos x="201" y="69"/>
                </a:cxn>
                <a:cxn ang="0">
                  <a:pos x="203" y="59"/>
                </a:cxn>
                <a:cxn ang="0">
                  <a:pos x="203" y="44"/>
                </a:cxn>
                <a:cxn ang="0">
                  <a:pos x="209" y="27"/>
                </a:cxn>
                <a:cxn ang="0">
                  <a:pos x="216" y="10"/>
                </a:cxn>
                <a:cxn ang="0">
                  <a:pos x="222" y="0"/>
                </a:cxn>
              </a:cxnLst>
              <a:rect l="0" t="0" r="r" b="b"/>
              <a:pathLst>
                <a:path w="232" h="770">
                  <a:moveTo>
                    <a:pt x="222" y="0"/>
                  </a:moveTo>
                  <a:lnTo>
                    <a:pt x="226" y="4"/>
                  </a:lnTo>
                  <a:lnTo>
                    <a:pt x="228" y="10"/>
                  </a:lnTo>
                  <a:lnTo>
                    <a:pt x="230" y="13"/>
                  </a:lnTo>
                  <a:lnTo>
                    <a:pt x="232" y="19"/>
                  </a:lnTo>
                  <a:lnTo>
                    <a:pt x="232" y="25"/>
                  </a:lnTo>
                  <a:lnTo>
                    <a:pt x="230" y="32"/>
                  </a:lnTo>
                  <a:lnTo>
                    <a:pt x="228" y="38"/>
                  </a:lnTo>
                  <a:lnTo>
                    <a:pt x="228" y="46"/>
                  </a:lnTo>
                  <a:lnTo>
                    <a:pt x="226" y="51"/>
                  </a:lnTo>
                  <a:lnTo>
                    <a:pt x="222" y="59"/>
                  </a:lnTo>
                  <a:lnTo>
                    <a:pt x="220" y="65"/>
                  </a:lnTo>
                  <a:lnTo>
                    <a:pt x="218" y="72"/>
                  </a:lnTo>
                  <a:lnTo>
                    <a:pt x="214" y="78"/>
                  </a:lnTo>
                  <a:lnTo>
                    <a:pt x="213" y="84"/>
                  </a:lnTo>
                  <a:lnTo>
                    <a:pt x="211" y="89"/>
                  </a:lnTo>
                  <a:lnTo>
                    <a:pt x="211" y="97"/>
                  </a:lnTo>
                  <a:lnTo>
                    <a:pt x="203" y="129"/>
                  </a:lnTo>
                  <a:lnTo>
                    <a:pt x="195" y="162"/>
                  </a:lnTo>
                  <a:lnTo>
                    <a:pt x="188" y="192"/>
                  </a:lnTo>
                  <a:lnTo>
                    <a:pt x="180" y="223"/>
                  </a:lnTo>
                  <a:lnTo>
                    <a:pt x="171" y="251"/>
                  </a:lnTo>
                  <a:lnTo>
                    <a:pt x="163" y="282"/>
                  </a:lnTo>
                  <a:lnTo>
                    <a:pt x="154" y="310"/>
                  </a:lnTo>
                  <a:lnTo>
                    <a:pt x="144" y="340"/>
                  </a:lnTo>
                  <a:lnTo>
                    <a:pt x="135" y="369"/>
                  </a:lnTo>
                  <a:lnTo>
                    <a:pt x="125" y="399"/>
                  </a:lnTo>
                  <a:lnTo>
                    <a:pt x="116" y="430"/>
                  </a:lnTo>
                  <a:lnTo>
                    <a:pt x="106" y="462"/>
                  </a:lnTo>
                  <a:lnTo>
                    <a:pt x="95" y="493"/>
                  </a:lnTo>
                  <a:lnTo>
                    <a:pt x="85" y="527"/>
                  </a:lnTo>
                  <a:lnTo>
                    <a:pt x="76" y="561"/>
                  </a:lnTo>
                  <a:lnTo>
                    <a:pt x="68" y="597"/>
                  </a:lnTo>
                  <a:lnTo>
                    <a:pt x="66" y="607"/>
                  </a:lnTo>
                  <a:lnTo>
                    <a:pt x="62" y="616"/>
                  </a:lnTo>
                  <a:lnTo>
                    <a:pt x="59" y="626"/>
                  </a:lnTo>
                  <a:lnTo>
                    <a:pt x="57" y="637"/>
                  </a:lnTo>
                  <a:lnTo>
                    <a:pt x="53" y="648"/>
                  </a:lnTo>
                  <a:lnTo>
                    <a:pt x="49" y="660"/>
                  </a:lnTo>
                  <a:lnTo>
                    <a:pt x="45" y="671"/>
                  </a:lnTo>
                  <a:lnTo>
                    <a:pt x="43" y="683"/>
                  </a:lnTo>
                  <a:lnTo>
                    <a:pt x="38" y="694"/>
                  </a:lnTo>
                  <a:lnTo>
                    <a:pt x="36" y="706"/>
                  </a:lnTo>
                  <a:lnTo>
                    <a:pt x="30" y="717"/>
                  </a:lnTo>
                  <a:lnTo>
                    <a:pt x="28" y="728"/>
                  </a:lnTo>
                  <a:lnTo>
                    <a:pt x="22" y="740"/>
                  </a:lnTo>
                  <a:lnTo>
                    <a:pt x="19" y="751"/>
                  </a:lnTo>
                  <a:lnTo>
                    <a:pt x="17" y="761"/>
                  </a:lnTo>
                  <a:lnTo>
                    <a:pt x="15" y="770"/>
                  </a:lnTo>
                  <a:lnTo>
                    <a:pt x="11" y="770"/>
                  </a:lnTo>
                  <a:lnTo>
                    <a:pt x="7" y="766"/>
                  </a:lnTo>
                  <a:lnTo>
                    <a:pt x="3" y="763"/>
                  </a:lnTo>
                  <a:lnTo>
                    <a:pt x="0" y="763"/>
                  </a:lnTo>
                  <a:lnTo>
                    <a:pt x="3" y="749"/>
                  </a:lnTo>
                  <a:lnTo>
                    <a:pt x="7" y="734"/>
                  </a:lnTo>
                  <a:lnTo>
                    <a:pt x="11" y="719"/>
                  </a:lnTo>
                  <a:lnTo>
                    <a:pt x="15" y="706"/>
                  </a:lnTo>
                  <a:lnTo>
                    <a:pt x="19" y="690"/>
                  </a:lnTo>
                  <a:lnTo>
                    <a:pt x="24" y="673"/>
                  </a:lnTo>
                  <a:lnTo>
                    <a:pt x="28" y="658"/>
                  </a:lnTo>
                  <a:lnTo>
                    <a:pt x="34" y="645"/>
                  </a:lnTo>
                  <a:lnTo>
                    <a:pt x="38" y="628"/>
                  </a:lnTo>
                  <a:lnTo>
                    <a:pt x="43" y="612"/>
                  </a:lnTo>
                  <a:lnTo>
                    <a:pt x="47" y="597"/>
                  </a:lnTo>
                  <a:lnTo>
                    <a:pt x="53" y="582"/>
                  </a:lnTo>
                  <a:lnTo>
                    <a:pt x="57" y="565"/>
                  </a:lnTo>
                  <a:lnTo>
                    <a:pt x="60" y="550"/>
                  </a:lnTo>
                  <a:lnTo>
                    <a:pt x="66" y="534"/>
                  </a:lnTo>
                  <a:lnTo>
                    <a:pt x="70" y="519"/>
                  </a:lnTo>
                  <a:lnTo>
                    <a:pt x="78" y="489"/>
                  </a:lnTo>
                  <a:lnTo>
                    <a:pt x="87" y="460"/>
                  </a:lnTo>
                  <a:lnTo>
                    <a:pt x="95" y="432"/>
                  </a:lnTo>
                  <a:lnTo>
                    <a:pt x="104" y="405"/>
                  </a:lnTo>
                  <a:lnTo>
                    <a:pt x="112" y="377"/>
                  </a:lnTo>
                  <a:lnTo>
                    <a:pt x="121" y="350"/>
                  </a:lnTo>
                  <a:lnTo>
                    <a:pt x="129" y="325"/>
                  </a:lnTo>
                  <a:lnTo>
                    <a:pt x="138" y="299"/>
                  </a:lnTo>
                  <a:lnTo>
                    <a:pt x="146" y="270"/>
                  </a:lnTo>
                  <a:lnTo>
                    <a:pt x="154" y="243"/>
                  </a:lnTo>
                  <a:lnTo>
                    <a:pt x="161" y="217"/>
                  </a:lnTo>
                  <a:lnTo>
                    <a:pt x="171" y="190"/>
                  </a:lnTo>
                  <a:lnTo>
                    <a:pt x="178" y="162"/>
                  </a:lnTo>
                  <a:lnTo>
                    <a:pt x="186" y="133"/>
                  </a:lnTo>
                  <a:lnTo>
                    <a:pt x="193" y="103"/>
                  </a:lnTo>
                  <a:lnTo>
                    <a:pt x="201" y="74"/>
                  </a:lnTo>
                  <a:lnTo>
                    <a:pt x="201" y="69"/>
                  </a:lnTo>
                  <a:lnTo>
                    <a:pt x="201" y="63"/>
                  </a:lnTo>
                  <a:lnTo>
                    <a:pt x="203" y="59"/>
                  </a:lnTo>
                  <a:lnTo>
                    <a:pt x="203" y="53"/>
                  </a:lnTo>
                  <a:lnTo>
                    <a:pt x="203" y="44"/>
                  </a:lnTo>
                  <a:lnTo>
                    <a:pt x="207" y="36"/>
                  </a:lnTo>
                  <a:lnTo>
                    <a:pt x="209" y="27"/>
                  </a:lnTo>
                  <a:lnTo>
                    <a:pt x="213" y="17"/>
                  </a:lnTo>
                  <a:lnTo>
                    <a:pt x="216" y="10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5" name="Freeform 12"/>
            <p:cNvSpPr>
              <a:spLocks/>
            </p:cNvSpPr>
            <p:nvPr/>
          </p:nvSpPr>
          <p:spPr bwMode="auto">
            <a:xfrm>
              <a:off x="7244928" y="2123331"/>
              <a:ext cx="1300163" cy="395288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105" y="30"/>
                </a:cxn>
                <a:cxn ang="0">
                  <a:pos x="162" y="47"/>
                </a:cxn>
                <a:cxn ang="0">
                  <a:pos x="217" y="64"/>
                </a:cxn>
                <a:cxn ang="0">
                  <a:pos x="276" y="85"/>
                </a:cxn>
                <a:cxn ang="0">
                  <a:pos x="340" y="104"/>
                </a:cxn>
                <a:cxn ang="0">
                  <a:pos x="413" y="127"/>
                </a:cxn>
                <a:cxn ang="0">
                  <a:pos x="481" y="148"/>
                </a:cxn>
                <a:cxn ang="0">
                  <a:pos x="548" y="169"/>
                </a:cxn>
                <a:cxn ang="0">
                  <a:pos x="616" y="190"/>
                </a:cxn>
                <a:cxn ang="0">
                  <a:pos x="692" y="213"/>
                </a:cxn>
                <a:cxn ang="0">
                  <a:pos x="740" y="226"/>
                </a:cxn>
                <a:cxn ang="0">
                  <a:pos x="789" y="241"/>
                </a:cxn>
                <a:cxn ang="0">
                  <a:pos x="838" y="256"/>
                </a:cxn>
                <a:cxn ang="0">
                  <a:pos x="890" y="271"/>
                </a:cxn>
                <a:cxn ang="0">
                  <a:pos x="947" y="287"/>
                </a:cxn>
                <a:cxn ang="0">
                  <a:pos x="1017" y="304"/>
                </a:cxn>
                <a:cxn ang="0">
                  <a:pos x="1105" y="327"/>
                </a:cxn>
                <a:cxn ang="0">
                  <a:pos x="1196" y="353"/>
                </a:cxn>
                <a:cxn ang="0">
                  <a:pos x="1287" y="378"/>
                </a:cxn>
                <a:cxn ang="0">
                  <a:pos x="1375" y="403"/>
                </a:cxn>
                <a:cxn ang="0">
                  <a:pos x="1435" y="418"/>
                </a:cxn>
                <a:cxn ang="0">
                  <a:pos x="1468" y="427"/>
                </a:cxn>
                <a:cxn ang="0">
                  <a:pos x="1506" y="441"/>
                </a:cxn>
                <a:cxn ang="0">
                  <a:pos x="1548" y="454"/>
                </a:cxn>
                <a:cxn ang="0">
                  <a:pos x="1591" y="471"/>
                </a:cxn>
                <a:cxn ang="0">
                  <a:pos x="1637" y="486"/>
                </a:cxn>
                <a:cxn ang="0">
                  <a:pos x="1622" y="492"/>
                </a:cxn>
                <a:cxn ang="0">
                  <a:pos x="1570" y="477"/>
                </a:cxn>
                <a:cxn ang="0">
                  <a:pos x="1515" y="460"/>
                </a:cxn>
                <a:cxn ang="0">
                  <a:pos x="1458" y="441"/>
                </a:cxn>
                <a:cxn ang="0">
                  <a:pos x="1395" y="424"/>
                </a:cxn>
                <a:cxn ang="0">
                  <a:pos x="1329" y="408"/>
                </a:cxn>
                <a:cxn ang="0">
                  <a:pos x="1251" y="389"/>
                </a:cxn>
                <a:cxn ang="0">
                  <a:pos x="1171" y="368"/>
                </a:cxn>
                <a:cxn ang="0">
                  <a:pos x="1091" y="344"/>
                </a:cxn>
                <a:cxn ang="0">
                  <a:pos x="1019" y="321"/>
                </a:cxn>
                <a:cxn ang="0">
                  <a:pos x="954" y="302"/>
                </a:cxn>
                <a:cxn ang="0">
                  <a:pos x="890" y="289"/>
                </a:cxn>
                <a:cxn ang="0">
                  <a:pos x="831" y="273"/>
                </a:cxn>
                <a:cxn ang="0">
                  <a:pos x="776" y="262"/>
                </a:cxn>
                <a:cxn ang="0">
                  <a:pos x="717" y="245"/>
                </a:cxn>
                <a:cxn ang="0">
                  <a:pos x="650" y="224"/>
                </a:cxn>
                <a:cxn ang="0">
                  <a:pos x="578" y="199"/>
                </a:cxn>
                <a:cxn ang="0">
                  <a:pos x="511" y="178"/>
                </a:cxn>
                <a:cxn ang="0">
                  <a:pos x="447" y="161"/>
                </a:cxn>
                <a:cxn ang="0">
                  <a:pos x="382" y="142"/>
                </a:cxn>
                <a:cxn ang="0">
                  <a:pos x="319" y="123"/>
                </a:cxn>
                <a:cxn ang="0">
                  <a:pos x="257" y="102"/>
                </a:cxn>
                <a:cxn ang="0">
                  <a:pos x="211" y="87"/>
                </a:cxn>
                <a:cxn ang="0">
                  <a:pos x="160" y="72"/>
                </a:cxn>
                <a:cxn ang="0">
                  <a:pos x="108" y="55"/>
                </a:cxn>
                <a:cxn ang="0">
                  <a:pos x="57" y="40"/>
                </a:cxn>
                <a:cxn ang="0">
                  <a:pos x="11" y="20"/>
                </a:cxn>
                <a:cxn ang="0">
                  <a:pos x="2" y="5"/>
                </a:cxn>
                <a:cxn ang="0">
                  <a:pos x="10" y="0"/>
                </a:cxn>
              </a:cxnLst>
              <a:rect l="0" t="0" r="r" b="b"/>
              <a:pathLst>
                <a:path w="1639" h="498">
                  <a:moveTo>
                    <a:pt x="10" y="0"/>
                  </a:moveTo>
                  <a:lnTo>
                    <a:pt x="29" y="5"/>
                  </a:lnTo>
                  <a:lnTo>
                    <a:pt x="48" y="11"/>
                  </a:lnTo>
                  <a:lnTo>
                    <a:pt x="67" y="17"/>
                  </a:lnTo>
                  <a:lnTo>
                    <a:pt x="86" y="22"/>
                  </a:lnTo>
                  <a:lnTo>
                    <a:pt x="105" y="30"/>
                  </a:lnTo>
                  <a:lnTo>
                    <a:pt x="124" y="36"/>
                  </a:lnTo>
                  <a:lnTo>
                    <a:pt x="143" y="41"/>
                  </a:lnTo>
                  <a:lnTo>
                    <a:pt x="162" y="47"/>
                  </a:lnTo>
                  <a:lnTo>
                    <a:pt x="179" y="53"/>
                  </a:lnTo>
                  <a:lnTo>
                    <a:pt x="198" y="60"/>
                  </a:lnTo>
                  <a:lnTo>
                    <a:pt x="217" y="64"/>
                  </a:lnTo>
                  <a:lnTo>
                    <a:pt x="236" y="72"/>
                  </a:lnTo>
                  <a:lnTo>
                    <a:pt x="257" y="78"/>
                  </a:lnTo>
                  <a:lnTo>
                    <a:pt x="276" y="85"/>
                  </a:lnTo>
                  <a:lnTo>
                    <a:pt x="297" y="91"/>
                  </a:lnTo>
                  <a:lnTo>
                    <a:pt x="318" y="97"/>
                  </a:lnTo>
                  <a:lnTo>
                    <a:pt x="340" y="104"/>
                  </a:lnTo>
                  <a:lnTo>
                    <a:pt x="365" y="112"/>
                  </a:lnTo>
                  <a:lnTo>
                    <a:pt x="388" y="119"/>
                  </a:lnTo>
                  <a:lnTo>
                    <a:pt x="413" y="127"/>
                  </a:lnTo>
                  <a:lnTo>
                    <a:pt x="433" y="133"/>
                  </a:lnTo>
                  <a:lnTo>
                    <a:pt x="456" y="140"/>
                  </a:lnTo>
                  <a:lnTo>
                    <a:pt x="481" y="148"/>
                  </a:lnTo>
                  <a:lnTo>
                    <a:pt x="504" y="155"/>
                  </a:lnTo>
                  <a:lnTo>
                    <a:pt x="525" y="161"/>
                  </a:lnTo>
                  <a:lnTo>
                    <a:pt x="548" y="169"/>
                  </a:lnTo>
                  <a:lnTo>
                    <a:pt x="570" y="176"/>
                  </a:lnTo>
                  <a:lnTo>
                    <a:pt x="593" y="184"/>
                  </a:lnTo>
                  <a:lnTo>
                    <a:pt x="616" y="190"/>
                  </a:lnTo>
                  <a:lnTo>
                    <a:pt x="641" y="197"/>
                  </a:lnTo>
                  <a:lnTo>
                    <a:pt x="665" y="205"/>
                  </a:lnTo>
                  <a:lnTo>
                    <a:pt x="692" y="213"/>
                  </a:lnTo>
                  <a:lnTo>
                    <a:pt x="707" y="216"/>
                  </a:lnTo>
                  <a:lnTo>
                    <a:pt x="724" y="222"/>
                  </a:lnTo>
                  <a:lnTo>
                    <a:pt x="740" y="226"/>
                  </a:lnTo>
                  <a:lnTo>
                    <a:pt x="757" y="232"/>
                  </a:lnTo>
                  <a:lnTo>
                    <a:pt x="772" y="237"/>
                  </a:lnTo>
                  <a:lnTo>
                    <a:pt x="789" y="241"/>
                  </a:lnTo>
                  <a:lnTo>
                    <a:pt x="804" y="247"/>
                  </a:lnTo>
                  <a:lnTo>
                    <a:pt x="821" y="252"/>
                  </a:lnTo>
                  <a:lnTo>
                    <a:pt x="838" y="256"/>
                  </a:lnTo>
                  <a:lnTo>
                    <a:pt x="856" y="262"/>
                  </a:lnTo>
                  <a:lnTo>
                    <a:pt x="873" y="266"/>
                  </a:lnTo>
                  <a:lnTo>
                    <a:pt x="890" y="271"/>
                  </a:lnTo>
                  <a:lnTo>
                    <a:pt x="909" y="275"/>
                  </a:lnTo>
                  <a:lnTo>
                    <a:pt x="928" y="281"/>
                  </a:lnTo>
                  <a:lnTo>
                    <a:pt x="947" y="287"/>
                  </a:lnTo>
                  <a:lnTo>
                    <a:pt x="968" y="290"/>
                  </a:lnTo>
                  <a:lnTo>
                    <a:pt x="992" y="296"/>
                  </a:lnTo>
                  <a:lnTo>
                    <a:pt x="1017" y="304"/>
                  </a:lnTo>
                  <a:lnTo>
                    <a:pt x="1046" y="311"/>
                  </a:lnTo>
                  <a:lnTo>
                    <a:pt x="1074" y="319"/>
                  </a:lnTo>
                  <a:lnTo>
                    <a:pt x="1105" y="327"/>
                  </a:lnTo>
                  <a:lnTo>
                    <a:pt x="1133" y="336"/>
                  </a:lnTo>
                  <a:lnTo>
                    <a:pt x="1164" y="344"/>
                  </a:lnTo>
                  <a:lnTo>
                    <a:pt x="1196" y="353"/>
                  </a:lnTo>
                  <a:lnTo>
                    <a:pt x="1226" y="363"/>
                  </a:lnTo>
                  <a:lnTo>
                    <a:pt x="1257" y="370"/>
                  </a:lnTo>
                  <a:lnTo>
                    <a:pt x="1287" y="378"/>
                  </a:lnTo>
                  <a:lnTo>
                    <a:pt x="1318" y="387"/>
                  </a:lnTo>
                  <a:lnTo>
                    <a:pt x="1344" y="395"/>
                  </a:lnTo>
                  <a:lnTo>
                    <a:pt x="1375" y="403"/>
                  </a:lnTo>
                  <a:lnTo>
                    <a:pt x="1399" y="410"/>
                  </a:lnTo>
                  <a:lnTo>
                    <a:pt x="1426" y="416"/>
                  </a:lnTo>
                  <a:lnTo>
                    <a:pt x="1435" y="418"/>
                  </a:lnTo>
                  <a:lnTo>
                    <a:pt x="1445" y="420"/>
                  </a:lnTo>
                  <a:lnTo>
                    <a:pt x="1456" y="424"/>
                  </a:lnTo>
                  <a:lnTo>
                    <a:pt x="1468" y="427"/>
                  </a:lnTo>
                  <a:lnTo>
                    <a:pt x="1479" y="431"/>
                  </a:lnTo>
                  <a:lnTo>
                    <a:pt x="1492" y="435"/>
                  </a:lnTo>
                  <a:lnTo>
                    <a:pt x="1506" y="441"/>
                  </a:lnTo>
                  <a:lnTo>
                    <a:pt x="1521" y="445"/>
                  </a:lnTo>
                  <a:lnTo>
                    <a:pt x="1532" y="450"/>
                  </a:lnTo>
                  <a:lnTo>
                    <a:pt x="1548" y="454"/>
                  </a:lnTo>
                  <a:lnTo>
                    <a:pt x="1561" y="460"/>
                  </a:lnTo>
                  <a:lnTo>
                    <a:pt x="1576" y="465"/>
                  </a:lnTo>
                  <a:lnTo>
                    <a:pt x="1591" y="471"/>
                  </a:lnTo>
                  <a:lnTo>
                    <a:pt x="1607" y="475"/>
                  </a:lnTo>
                  <a:lnTo>
                    <a:pt x="1622" y="481"/>
                  </a:lnTo>
                  <a:lnTo>
                    <a:pt x="1637" y="486"/>
                  </a:lnTo>
                  <a:lnTo>
                    <a:pt x="1637" y="492"/>
                  </a:lnTo>
                  <a:lnTo>
                    <a:pt x="1639" y="498"/>
                  </a:lnTo>
                  <a:lnTo>
                    <a:pt x="1622" y="492"/>
                  </a:lnTo>
                  <a:lnTo>
                    <a:pt x="1605" y="488"/>
                  </a:lnTo>
                  <a:lnTo>
                    <a:pt x="1588" y="483"/>
                  </a:lnTo>
                  <a:lnTo>
                    <a:pt x="1570" y="477"/>
                  </a:lnTo>
                  <a:lnTo>
                    <a:pt x="1551" y="471"/>
                  </a:lnTo>
                  <a:lnTo>
                    <a:pt x="1534" y="465"/>
                  </a:lnTo>
                  <a:lnTo>
                    <a:pt x="1515" y="460"/>
                  </a:lnTo>
                  <a:lnTo>
                    <a:pt x="1498" y="452"/>
                  </a:lnTo>
                  <a:lnTo>
                    <a:pt x="1479" y="446"/>
                  </a:lnTo>
                  <a:lnTo>
                    <a:pt x="1458" y="441"/>
                  </a:lnTo>
                  <a:lnTo>
                    <a:pt x="1439" y="435"/>
                  </a:lnTo>
                  <a:lnTo>
                    <a:pt x="1418" y="429"/>
                  </a:lnTo>
                  <a:lnTo>
                    <a:pt x="1395" y="424"/>
                  </a:lnTo>
                  <a:lnTo>
                    <a:pt x="1375" y="418"/>
                  </a:lnTo>
                  <a:lnTo>
                    <a:pt x="1352" y="412"/>
                  </a:lnTo>
                  <a:lnTo>
                    <a:pt x="1329" y="408"/>
                  </a:lnTo>
                  <a:lnTo>
                    <a:pt x="1302" y="403"/>
                  </a:lnTo>
                  <a:lnTo>
                    <a:pt x="1278" y="397"/>
                  </a:lnTo>
                  <a:lnTo>
                    <a:pt x="1251" y="389"/>
                  </a:lnTo>
                  <a:lnTo>
                    <a:pt x="1224" y="384"/>
                  </a:lnTo>
                  <a:lnTo>
                    <a:pt x="1198" y="376"/>
                  </a:lnTo>
                  <a:lnTo>
                    <a:pt x="1171" y="368"/>
                  </a:lnTo>
                  <a:lnTo>
                    <a:pt x="1143" y="359"/>
                  </a:lnTo>
                  <a:lnTo>
                    <a:pt x="1118" y="351"/>
                  </a:lnTo>
                  <a:lnTo>
                    <a:pt x="1091" y="344"/>
                  </a:lnTo>
                  <a:lnTo>
                    <a:pt x="1067" y="336"/>
                  </a:lnTo>
                  <a:lnTo>
                    <a:pt x="1042" y="329"/>
                  </a:lnTo>
                  <a:lnTo>
                    <a:pt x="1019" y="321"/>
                  </a:lnTo>
                  <a:lnTo>
                    <a:pt x="996" y="313"/>
                  </a:lnTo>
                  <a:lnTo>
                    <a:pt x="975" y="308"/>
                  </a:lnTo>
                  <a:lnTo>
                    <a:pt x="954" y="302"/>
                  </a:lnTo>
                  <a:lnTo>
                    <a:pt x="935" y="298"/>
                  </a:lnTo>
                  <a:lnTo>
                    <a:pt x="913" y="292"/>
                  </a:lnTo>
                  <a:lnTo>
                    <a:pt x="890" y="289"/>
                  </a:lnTo>
                  <a:lnTo>
                    <a:pt x="871" y="283"/>
                  </a:lnTo>
                  <a:lnTo>
                    <a:pt x="850" y="279"/>
                  </a:lnTo>
                  <a:lnTo>
                    <a:pt x="831" y="273"/>
                  </a:lnTo>
                  <a:lnTo>
                    <a:pt x="814" y="270"/>
                  </a:lnTo>
                  <a:lnTo>
                    <a:pt x="795" y="266"/>
                  </a:lnTo>
                  <a:lnTo>
                    <a:pt x="776" y="262"/>
                  </a:lnTo>
                  <a:lnTo>
                    <a:pt x="757" y="256"/>
                  </a:lnTo>
                  <a:lnTo>
                    <a:pt x="738" y="251"/>
                  </a:lnTo>
                  <a:lnTo>
                    <a:pt x="717" y="245"/>
                  </a:lnTo>
                  <a:lnTo>
                    <a:pt x="696" y="239"/>
                  </a:lnTo>
                  <a:lnTo>
                    <a:pt x="673" y="232"/>
                  </a:lnTo>
                  <a:lnTo>
                    <a:pt x="650" y="224"/>
                  </a:lnTo>
                  <a:lnTo>
                    <a:pt x="626" y="216"/>
                  </a:lnTo>
                  <a:lnTo>
                    <a:pt x="599" y="207"/>
                  </a:lnTo>
                  <a:lnTo>
                    <a:pt x="578" y="199"/>
                  </a:lnTo>
                  <a:lnTo>
                    <a:pt x="555" y="194"/>
                  </a:lnTo>
                  <a:lnTo>
                    <a:pt x="532" y="184"/>
                  </a:lnTo>
                  <a:lnTo>
                    <a:pt x="511" y="178"/>
                  </a:lnTo>
                  <a:lnTo>
                    <a:pt x="489" y="173"/>
                  </a:lnTo>
                  <a:lnTo>
                    <a:pt x="468" y="167"/>
                  </a:lnTo>
                  <a:lnTo>
                    <a:pt x="447" y="161"/>
                  </a:lnTo>
                  <a:lnTo>
                    <a:pt x="426" y="154"/>
                  </a:lnTo>
                  <a:lnTo>
                    <a:pt x="403" y="148"/>
                  </a:lnTo>
                  <a:lnTo>
                    <a:pt x="382" y="142"/>
                  </a:lnTo>
                  <a:lnTo>
                    <a:pt x="361" y="136"/>
                  </a:lnTo>
                  <a:lnTo>
                    <a:pt x="340" y="129"/>
                  </a:lnTo>
                  <a:lnTo>
                    <a:pt x="319" y="123"/>
                  </a:lnTo>
                  <a:lnTo>
                    <a:pt x="299" y="116"/>
                  </a:lnTo>
                  <a:lnTo>
                    <a:pt x="278" y="110"/>
                  </a:lnTo>
                  <a:lnTo>
                    <a:pt x="257" y="102"/>
                  </a:lnTo>
                  <a:lnTo>
                    <a:pt x="241" y="97"/>
                  </a:lnTo>
                  <a:lnTo>
                    <a:pt x="226" y="91"/>
                  </a:lnTo>
                  <a:lnTo>
                    <a:pt x="211" y="87"/>
                  </a:lnTo>
                  <a:lnTo>
                    <a:pt x="194" y="81"/>
                  </a:lnTo>
                  <a:lnTo>
                    <a:pt x="177" y="76"/>
                  </a:lnTo>
                  <a:lnTo>
                    <a:pt x="160" y="72"/>
                  </a:lnTo>
                  <a:lnTo>
                    <a:pt x="143" y="66"/>
                  </a:lnTo>
                  <a:lnTo>
                    <a:pt x="126" y="60"/>
                  </a:lnTo>
                  <a:lnTo>
                    <a:pt x="108" y="55"/>
                  </a:lnTo>
                  <a:lnTo>
                    <a:pt x="89" y="49"/>
                  </a:lnTo>
                  <a:lnTo>
                    <a:pt x="74" y="43"/>
                  </a:lnTo>
                  <a:lnTo>
                    <a:pt x="57" y="40"/>
                  </a:lnTo>
                  <a:lnTo>
                    <a:pt x="42" y="32"/>
                  </a:lnTo>
                  <a:lnTo>
                    <a:pt x="27" y="26"/>
                  </a:lnTo>
                  <a:lnTo>
                    <a:pt x="1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6" name="Freeform 13"/>
            <p:cNvSpPr>
              <a:spLocks/>
            </p:cNvSpPr>
            <p:nvPr/>
          </p:nvSpPr>
          <p:spPr bwMode="auto">
            <a:xfrm>
              <a:off x="7094116" y="2156668"/>
              <a:ext cx="169863" cy="517525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15" y="8"/>
                </a:cxn>
                <a:cxn ang="0">
                  <a:pos x="215" y="23"/>
                </a:cxn>
                <a:cxn ang="0">
                  <a:pos x="209" y="38"/>
                </a:cxn>
                <a:cxn ang="0">
                  <a:pos x="203" y="57"/>
                </a:cxn>
                <a:cxn ang="0">
                  <a:pos x="194" y="78"/>
                </a:cxn>
                <a:cxn ang="0">
                  <a:pos x="186" y="97"/>
                </a:cxn>
                <a:cxn ang="0">
                  <a:pos x="179" y="114"/>
                </a:cxn>
                <a:cxn ang="0">
                  <a:pos x="167" y="158"/>
                </a:cxn>
                <a:cxn ang="0">
                  <a:pos x="146" y="225"/>
                </a:cxn>
                <a:cxn ang="0">
                  <a:pos x="125" y="291"/>
                </a:cxn>
                <a:cxn ang="0">
                  <a:pos x="104" y="358"/>
                </a:cxn>
                <a:cxn ang="0">
                  <a:pos x="84" y="423"/>
                </a:cxn>
                <a:cxn ang="0">
                  <a:pos x="63" y="487"/>
                </a:cxn>
                <a:cxn ang="0">
                  <a:pos x="44" y="554"/>
                </a:cxn>
                <a:cxn ang="0">
                  <a:pos x="25" y="620"/>
                </a:cxn>
                <a:cxn ang="0">
                  <a:pos x="8" y="653"/>
                </a:cxn>
                <a:cxn ang="0">
                  <a:pos x="8" y="620"/>
                </a:cxn>
                <a:cxn ang="0">
                  <a:pos x="25" y="558"/>
                </a:cxn>
                <a:cxn ang="0">
                  <a:pos x="44" y="495"/>
                </a:cxn>
                <a:cxn ang="0">
                  <a:pos x="65" y="434"/>
                </a:cxn>
                <a:cxn ang="0">
                  <a:pos x="85" y="371"/>
                </a:cxn>
                <a:cxn ang="0">
                  <a:pos x="104" y="308"/>
                </a:cxn>
                <a:cxn ang="0">
                  <a:pos x="125" y="248"/>
                </a:cxn>
                <a:cxn ang="0">
                  <a:pos x="143" y="185"/>
                </a:cxn>
                <a:cxn ang="0">
                  <a:pos x="154" y="143"/>
                </a:cxn>
                <a:cxn ang="0">
                  <a:pos x="160" y="124"/>
                </a:cxn>
                <a:cxn ang="0">
                  <a:pos x="165" y="103"/>
                </a:cxn>
                <a:cxn ang="0">
                  <a:pos x="171" y="84"/>
                </a:cxn>
                <a:cxn ang="0">
                  <a:pos x="177" y="65"/>
                </a:cxn>
                <a:cxn ang="0">
                  <a:pos x="182" y="46"/>
                </a:cxn>
                <a:cxn ang="0">
                  <a:pos x="192" y="27"/>
                </a:cxn>
                <a:cxn ang="0">
                  <a:pos x="200" y="8"/>
                </a:cxn>
                <a:cxn ang="0">
                  <a:pos x="205" y="0"/>
                </a:cxn>
              </a:cxnLst>
              <a:rect l="0" t="0" r="r" b="b"/>
              <a:pathLst>
                <a:path w="215" h="653">
                  <a:moveTo>
                    <a:pt x="205" y="0"/>
                  </a:moveTo>
                  <a:lnTo>
                    <a:pt x="209" y="0"/>
                  </a:lnTo>
                  <a:lnTo>
                    <a:pt x="213" y="4"/>
                  </a:lnTo>
                  <a:lnTo>
                    <a:pt x="215" y="8"/>
                  </a:lnTo>
                  <a:lnTo>
                    <a:pt x="215" y="16"/>
                  </a:lnTo>
                  <a:lnTo>
                    <a:pt x="215" y="23"/>
                  </a:lnTo>
                  <a:lnTo>
                    <a:pt x="213" y="31"/>
                  </a:lnTo>
                  <a:lnTo>
                    <a:pt x="209" y="38"/>
                  </a:lnTo>
                  <a:lnTo>
                    <a:pt x="207" y="48"/>
                  </a:lnTo>
                  <a:lnTo>
                    <a:pt x="203" y="57"/>
                  </a:lnTo>
                  <a:lnTo>
                    <a:pt x="200" y="69"/>
                  </a:lnTo>
                  <a:lnTo>
                    <a:pt x="194" y="78"/>
                  </a:lnTo>
                  <a:lnTo>
                    <a:pt x="192" y="88"/>
                  </a:lnTo>
                  <a:lnTo>
                    <a:pt x="186" y="97"/>
                  </a:lnTo>
                  <a:lnTo>
                    <a:pt x="182" y="107"/>
                  </a:lnTo>
                  <a:lnTo>
                    <a:pt x="179" y="114"/>
                  </a:lnTo>
                  <a:lnTo>
                    <a:pt x="177" y="124"/>
                  </a:lnTo>
                  <a:lnTo>
                    <a:pt x="167" y="158"/>
                  </a:lnTo>
                  <a:lnTo>
                    <a:pt x="156" y="192"/>
                  </a:lnTo>
                  <a:lnTo>
                    <a:pt x="146" y="225"/>
                  </a:lnTo>
                  <a:lnTo>
                    <a:pt x="135" y="259"/>
                  </a:lnTo>
                  <a:lnTo>
                    <a:pt x="125" y="291"/>
                  </a:lnTo>
                  <a:lnTo>
                    <a:pt x="116" y="326"/>
                  </a:lnTo>
                  <a:lnTo>
                    <a:pt x="104" y="358"/>
                  </a:lnTo>
                  <a:lnTo>
                    <a:pt x="95" y="392"/>
                  </a:lnTo>
                  <a:lnTo>
                    <a:pt x="84" y="423"/>
                  </a:lnTo>
                  <a:lnTo>
                    <a:pt x="74" y="457"/>
                  </a:lnTo>
                  <a:lnTo>
                    <a:pt x="63" y="487"/>
                  </a:lnTo>
                  <a:lnTo>
                    <a:pt x="53" y="521"/>
                  </a:lnTo>
                  <a:lnTo>
                    <a:pt x="44" y="554"/>
                  </a:lnTo>
                  <a:lnTo>
                    <a:pt x="34" y="586"/>
                  </a:lnTo>
                  <a:lnTo>
                    <a:pt x="25" y="620"/>
                  </a:lnTo>
                  <a:lnTo>
                    <a:pt x="15" y="653"/>
                  </a:lnTo>
                  <a:lnTo>
                    <a:pt x="8" y="653"/>
                  </a:lnTo>
                  <a:lnTo>
                    <a:pt x="0" y="653"/>
                  </a:lnTo>
                  <a:lnTo>
                    <a:pt x="8" y="620"/>
                  </a:lnTo>
                  <a:lnTo>
                    <a:pt x="15" y="590"/>
                  </a:lnTo>
                  <a:lnTo>
                    <a:pt x="25" y="558"/>
                  </a:lnTo>
                  <a:lnTo>
                    <a:pt x="34" y="527"/>
                  </a:lnTo>
                  <a:lnTo>
                    <a:pt x="44" y="495"/>
                  </a:lnTo>
                  <a:lnTo>
                    <a:pt x="55" y="464"/>
                  </a:lnTo>
                  <a:lnTo>
                    <a:pt x="65" y="434"/>
                  </a:lnTo>
                  <a:lnTo>
                    <a:pt x="74" y="402"/>
                  </a:lnTo>
                  <a:lnTo>
                    <a:pt x="85" y="371"/>
                  </a:lnTo>
                  <a:lnTo>
                    <a:pt x="95" y="341"/>
                  </a:lnTo>
                  <a:lnTo>
                    <a:pt x="104" y="308"/>
                  </a:lnTo>
                  <a:lnTo>
                    <a:pt x="116" y="278"/>
                  </a:lnTo>
                  <a:lnTo>
                    <a:pt x="125" y="248"/>
                  </a:lnTo>
                  <a:lnTo>
                    <a:pt x="135" y="217"/>
                  </a:lnTo>
                  <a:lnTo>
                    <a:pt x="143" y="185"/>
                  </a:lnTo>
                  <a:lnTo>
                    <a:pt x="152" y="154"/>
                  </a:lnTo>
                  <a:lnTo>
                    <a:pt x="154" y="143"/>
                  </a:lnTo>
                  <a:lnTo>
                    <a:pt x="158" y="134"/>
                  </a:lnTo>
                  <a:lnTo>
                    <a:pt x="160" y="124"/>
                  </a:lnTo>
                  <a:lnTo>
                    <a:pt x="162" y="113"/>
                  </a:lnTo>
                  <a:lnTo>
                    <a:pt x="165" y="103"/>
                  </a:lnTo>
                  <a:lnTo>
                    <a:pt x="167" y="94"/>
                  </a:lnTo>
                  <a:lnTo>
                    <a:pt x="171" y="84"/>
                  </a:lnTo>
                  <a:lnTo>
                    <a:pt x="175" y="76"/>
                  </a:lnTo>
                  <a:lnTo>
                    <a:pt x="177" y="65"/>
                  </a:lnTo>
                  <a:lnTo>
                    <a:pt x="181" y="56"/>
                  </a:lnTo>
                  <a:lnTo>
                    <a:pt x="182" y="46"/>
                  </a:lnTo>
                  <a:lnTo>
                    <a:pt x="188" y="38"/>
                  </a:lnTo>
                  <a:lnTo>
                    <a:pt x="192" y="27"/>
                  </a:lnTo>
                  <a:lnTo>
                    <a:pt x="196" y="19"/>
                  </a:lnTo>
                  <a:lnTo>
                    <a:pt x="200" y="8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7" name="Freeform 15"/>
            <p:cNvSpPr>
              <a:spLocks/>
            </p:cNvSpPr>
            <p:nvPr/>
          </p:nvSpPr>
          <p:spPr bwMode="auto">
            <a:xfrm>
              <a:off x="7095703" y="2683718"/>
              <a:ext cx="1300163" cy="382588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61" y="13"/>
                </a:cxn>
                <a:cxn ang="0">
                  <a:pos x="102" y="27"/>
                </a:cxn>
                <a:cxn ang="0">
                  <a:pos x="146" y="42"/>
                </a:cxn>
                <a:cxn ang="0">
                  <a:pos x="190" y="59"/>
                </a:cxn>
                <a:cxn ang="0">
                  <a:pos x="236" y="74"/>
                </a:cxn>
                <a:cxn ang="0">
                  <a:pos x="277" y="91"/>
                </a:cxn>
                <a:cxn ang="0">
                  <a:pos x="323" y="105"/>
                </a:cxn>
                <a:cxn ang="0">
                  <a:pos x="401" y="126"/>
                </a:cxn>
                <a:cxn ang="0">
                  <a:pos x="511" y="158"/>
                </a:cxn>
                <a:cxn ang="0">
                  <a:pos x="621" y="190"/>
                </a:cxn>
                <a:cxn ang="0">
                  <a:pos x="728" y="224"/>
                </a:cxn>
                <a:cxn ang="0">
                  <a:pos x="836" y="257"/>
                </a:cxn>
                <a:cxn ang="0">
                  <a:pos x="943" y="287"/>
                </a:cxn>
                <a:cxn ang="0">
                  <a:pos x="1051" y="318"/>
                </a:cxn>
                <a:cxn ang="0">
                  <a:pos x="1161" y="346"/>
                </a:cxn>
                <a:cxn ang="0">
                  <a:pos x="1245" y="363"/>
                </a:cxn>
                <a:cxn ang="0">
                  <a:pos x="1302" y="373"/>
                </a:cxn>
                <a:cxn ang="0">
                  <a:pos x="1355" y="384"/>
                </a:cxn>
                <a:cxn ang="0">
                  <a:pos x="1405" y="396"/>
                </a:cxn>
                <a:cxn ang="0">
                  <a:pos x="1456" y="409"/>
                </a:cxn>
                <a:cxn ang="0">
                  <a:pos x="1506" y="422"/>
                </a:cxn>
                <a:cxn ang="0">
                  <a:pos x="1557" y="439"/>
                </a:cxn>
                <a:cxn ang="0">
                  <a:pos x="1610" y="456"/>
                </a:cxn>
                <a:cxn ang="0">
                  <a:pos x="1627" y="483"/>
                </a:cxn>
                <a:cxn ang="0">
                  <a:pos x="1530" y="454"/>
                </a:cxn>
                <a:cxn ang="0">
                  <a:pos x="1447" y="430"/>
                </a:cxn>
                <a:cxn ang="0">
                  <a:pos x="1372" y="409"/>
                </a:cxn>
                <a:cxn ang="0">
                  <a:pos x="1302" y="390"/>
                </a:cxn>
                <a:cxn ang="0">
                  <a:pos x="1228" y="369"/>
                </a:cxn>
                <a:cxn ang="0">
                  <a:pos x="1148" y="348"/>
                </a:cxn>
                <a:cxn ang="0">
                  <a:pos x="1053" y="323"/>
                </a:cxn>
                <a:cxn ang="0">
                  <a:pos x="941" y="295"/>
                </a:cxn>
                <a:cxn ang="0">
                  <a:pos x="867" y="274"/>
                </a:cxn>
                <a:cxn ang="0">
                  <a:pos x="795" y="255"/>
                </a:cxn>
                <a:cxn ang="0">
                  <a:pos x="718" y="232"/>
                </a:cxn>
                <a:cxn ang="0">
                  <a:pos x="644" y="211"/>
                </a:cxn>
                <a:cxn ang="0">
                  <a:pos x="568" y="188"/>
                </a:cxn>
                <a:cxn ang="0">
                  <a:pos x="492" y="167"/>
                </a:cxn>
                <a:cxn ang="0">
                  <a:pos x="416" y="148"/>
                </a:cxn>
                <a:cxn ang="0">
                  <a:pos x="340" y="131"/>
                </a:cxn>
                <a:cxn ang="0">
                  <a:pos x="296" y="120"/>
                </a:cxn>
                <a:cxn ang="0">
                  <a:pos x="255" y="105"/>
                </a:cxn>
                <a:cxn ang="0">
                  <a:pos x="213" y="89"/>
                </a:cxn>
                <a:cxn ang="0">
                  <a:pos x="173" y="74"/>
                </a:cxn>
                <a:cxn ang="0">
                  <a:pos x="131" y="59"/>
                </a:cxn>
                <a:cxn ang="0">
                  <a:pos x="91" y="46"/>
                </a:cxn>
                <a:cxn ang="0">
                  <a:pos x="49" y="32"/>
                </a:cxn>
                <a:cxn ang="0">
                  <a:pos x="6" y="23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1639" h="483">
                  <a:moveTo>
                    <a:pt x="0" y="0"/>
                  </a:moveTo>
                  <a:lnTo>
                    <a:pt x="19" y="4"/>
                  </a:lnTo>
                  <a:lnTo>
                    <a:pt x="40" y="8"/>
                  </a:lnTo>
                  <a:lnTo>
                    <a:pt x="61" y="13"/>
                  </a:lnTo>
                  <a:lnTo>
                    <a:pt x="82" y="21"/>
                  </a:lnTo>
                  <a:lnTo>
                    <a:pt x="102" y="27"/>
                  </a:lnTo>
                  <a:lnTo>
                    <a:pt x="125" y="34"/>
                  </a:lnTo>
                  <a:lnTo>
                    <a:pt x="146" y="42"/>
                  </a:lnTo>
                  <a:lnTo>
                    <a:pt x="169" y="51"/>
                  </a:lnTo>
                  <a:lnTo>
                    <a:pt x="190" y="59"/>
                  </a:lnTo>
                  <a:lnTo>
                    <a:pt x="213" y="67"/>
                  </a:lnTo>
                  <a:lnTo>
                    <a:pt x="236" y="74"/>
                  </a:lnTo>
                  <a:lnTo>
                    <a:pt x="256" y="84"/>
                  </a:lnTo>
                  <a:lnTo>
                    <a:pt x="277" y="91"/>
                  </a:lnTo>
                  <a:lnTo>
                    <a:pt x="300" y="99"/>
                  </a:lnTo>
                  <a:lnTo>
                    <a:pt x="323" y="105"/>
                  </a:lnTo>
                  <a:lnTo>
                    <a:pt x="344" y="110"/>
                  </a:lnTo>
                  <a:lnTo>
                    <a:pt x="401" y="126"/>
                  </a:lnTo>
                  <a:lnTo>
                    <a:pt x="456" y="143"/>
                  </a:lnTo>
                  <a:lnTo>
                    <a:pt x="511" y="158"/>
                  </a:lnTo>
                  <a:lnTo>
                    <a:pt x="566" y="175"/>
                  </a:lnTo>
                  <a:lnTo>
                    <a:pt x="621" y="190"/>
                  </a:lnTo>
                  <a:lnTo>
                    <a:pt x="675" y="207"/>
                  </a:lnTo>
                  <a:lnTo>
                    <a:pt x="728" y="224"/>
                  </a:lnTo>
                  <a:lnTo>
                    <a:pt x="783" y="241"/>
                  </a:lnTo>
                  <a:lnTo>
                    <a:pt x="836" y="257"/>
                  </a:lnTo>
                  <a:lnTo>
                    <a:pt x="890" y="272"/>
                  </a:lnTo>
                  <a:lnTo>
                    <a:pt x="943" y="287"/>
                  </a:lnTo>
                  <a:lnTo>
                    <a:pt x="996" y="304"/>
                  </a:lnTo>
                  <a:lnTo>
                    <a:pt x="1051" y="318"/>
                  </a:lnTo>
                  <a:lnTo>
                    <a:pt x="1106" y="333"/>
                  </a:lnTo>
                  <a:lnTo>
                    <a:pt x="1161" y="346"/>
                  </a:lnTo>
                  <a:lnTo>
                    <a:pt x="1218" y="359"/>
                  </a:lnTo>
                  <a:lnTo>
                    <a:pt x="1245" y="363"/>
                  </a:lnTo>
                  <a:lnTo>
                    <a:pt x="1276" y="369"/>
                  </a:lnTo>
                  <a:lnTo>
                    <a:pt x="1302" y="373"/>
                  </a:lnTo>
                  <a:lnTo>
                    <a:pt x="1329" y="378"/>
                  </a:lnTo>
                  <a:lnTo>
                    <a:pt x="1355" y="384"/>
                  </a:lnTo>
                  <a:lnTo>
                    <a:pt x="1380" y="390"/>
                  </a:lnTo>
                  <a:lnTo>
                    <a:pt x="1405" y="396"/>
                  </a:lnTo>
                  <a:lnTo>
                    <a:pt x="1431" y="401"/>
                  </a:lnTo>
                  <a:lnTo>
                    <a:pt x="1456" y="409"/>
                  </a:lnTo>
                  <a:lnTo>
                    <a:pt x="1481" y="415"/>
                  </a:lnTo>
                  <a:lnTo>
                    <a:pt x="1506" y="422"/>
                  </a:lnTo>
                  <a:lnTo>
                    <a:pt x="1532" y="432"/>
                  </a:lnTo>
                  <a:lnTo>
                    <a:pt x="1557" y="439"/>
                  </a:lnTo>
                  <a:lnTo>
                    <a:pt x="1583" y="449"/>
                  </a:lnTo>
                  <a:lnTo>
                    <a:pt x="1610" y="456"/>
                  </a:lnTo>
                  <a:lnTo>
                    <a:pt x="1639" y="468"/>
                  </a:lnTo>
                  <a:lnTo>
                    <a:pt x="1627" y="483"/>
                  </a:lnTo>
                  <a:lnTo>
                    <a:pt x="1576" y="466"/>
                  </a:lnTo>
                  <a:lnTo>
                    <a:pt x="1530" y="454"/>
                  </a:lnTo>
                  <a:lnTo>
                    <a:pt x="1487" y="441"/>
                  </a:lnTo>
                  <a:lnTo>
                    <a:pt x="1447" y="430"/>
                  </a:lnTo>
                  <a:lnTo>
                    <a:pt x="1409" y="418"/>
                  </a:lnTo>
                  <a:lnTo>
                    <a:pt x="1372" y="409"/>
                  </a:lnTo>
                  <a:lnTo>
                    <a:pt x="1336" y="399"/>
                  </a:lnTo>
                  <a:lnTo>
                    <a:pt x="1302" y="390"/>
                  </a:lnTo>
                  <a:lnTo>
                    <a:pt x="1266" y="378"/>
                  </a:lnTo>
                  <a:lnTo>
                    <a:pt x="1228" y="369"/>
                  </a:lnTo>
                  <a:lnTo>
                    <a:pt x="1188" y="359"/>
                  </a:lnTo>
                  <a:lnTo>
                    <a:pt x="1148" y="348"/>
                  </a:lnTo>
                  <a:lnTo>
                    <a:pt x="1101" y="337"/>
                  </a:lnTo>
                  <a:lnTo>
                    <a:pt x="1053" y="323"/>
                  </a:lnTo>
                  <a:lnTo>
                    <a:pt x="1000" y="310"/>
                  </a:lnTo>
                  <a:lnTo>
                    <a:pt x="941" y="295"/>
                  </a:lnTo>
                  <a:lnTo>
                    <a:pt x="903" y="285"/>
                  </a:lnTo>
                  <a:lnTo>
                    <a:pt x="867" y="274"/>
                  </a:lnTo>
                  <a:lnTo>
                    <a:pt x="831" y="264"/>
                  </a:lnTo>
                  <a:lnTo>
                    <a:pt x="795" y="255"/>
                  </a:lnTo>
                  <a:lnTo>
                    <a:pt x="756" y="243"/>
                  </a:lnTo>
                  <a:lnTo>
                    <a:pt x="718" y="232"/>
                  </a:lnTo>
                  <a:lnTo>
                    <a:pt x="680" y="221"/>
                  </a:lnTo>
                  <a:lnTo>
                    <a:pt x="644" y="211"/>
                  </a:lnTo>
                  <a:lnTo>
                    <a:pt x="606" y="200"/>
                  </a:lnTo>
                  <a:lnTo>
                    <a:pt x="568" y="188"/>
                  </a:lnTo>
                  <a:lnTo>
                    <a:pt x="530" y="179"/>
                  </a:lnTo>
                  <a:lnTo>
                    <a:pt x="492" y="167"/>
                  </a:lnTo>
                  <a:lnTo>
                    <a:pt x="454" y="158"/>
                  </a:lnTo>
                  <a:lnTo>
                    <a:pt x="416" y="148"/>
                  </a:lnTo>
                  <a:lnTo>
                    <a:pt x="378" y="139"/>
                  </a:lnTo>
                  <a:lnTo>
                    <a:pt x="340" y="131"/>
                  </a:lnTo>
                  <a:lnTo>
                    <a:pt x="317" y="126"/>
                  </a:lnTo>
                  <a:lnTo>
                    <a:pt x="296" y="120"/>
                  </a:lnTo>
                  <a:lnTo>
                    <a:pt x="275" y="112"/>
                  </a:lnTo>
                  <a:lnTo>
                    <a:pt x="255" y="105"/>
                  </a:lnTo>
                  <a:lnTo>
                    <a:pt x="234" y="97"/>
                  </a:lnTo>
                  <a:lnTo>
                    <a:pt x="213" y="89"/>
                  </a:lnTo>
                  <a:lnTo>
                    <a:pt x="194" y="82"/>
                  </a:lnTo>
                  <a:lnTo>
                    <a:pt x="173" y="74"/>
                  </a:lnTo>
                  <a:lnTo>
                    <a:pt x="152" y="67"/>
                  </a:lnTo>
                  <a:lnTo>
                    <a:pt x="131" y="59"/>
                  </a:lnTo>
                  <a:lnTo>
                    <a:pt x="110" y="51"/>
                  </a:lnTo>
                  <a:lnTo>
                    <a:pt x="91" y="46"/>
                  </a:lnTo>
                  <a:lnTo>
                    <a:pt x="70" y="36"/>
                  </a:lnTo>
                  <a:lnTo>
                    <a:pt x="49" y="32"/>
                  </a:lnTo>
                  <a:lnTo>
                    <a:pt x="28" y="27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8" name="Freeform 18"/>
            <p:cNvSpPr>
              <a:spLocks/>
            </p:cNvSpPr>
            <p:nvPr/>
          </p:nvSpPr>
          <p:spPr bwMode="auto">
            <a:xfrm>
              <a:off x="7222703" y="2377331"/>
              <a:ext cx="1177925" cy="360363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96" y="32"/>
                </a:cxn>
                <a:cxn ang="0">
                  <a:pos x="161" y="55"/>
                </a:cxn>
                <a:cxn ang="0">
                  <a:pos x="224" y="78"/>
                </a:cxn>
                <a:cxn ang="0">
                  <a:pos x="287" y="99"/>
                </a:cxn>
                <a:cxn ang="0">
                  <a:pos x="349" y="122"/>
                </a:cxn>
                <a:cxn ang="0">
                  <a:pos x="410" y="141"/>
                </a:cxn>
                <a:cxn ang="0">
                  <a:pos x="471" y="160"/>
                </a:cxn>
                <a:cxn ang="0">
                  <a:pos x="536" y="177"/>
                </a:cxn>
                <a:cxn ang="0">
                  <a:pos x="600" y="194"/>
                </a:cxn>
                <a:cxn ang="0">
                  <a:pos x="657" y="209"/>
                </a:cxn>
                <a:cxn ang="0">
                  <a:pos x="711" y="222"/>
                </a:cxn>
                <a:cxn ang="0">
                  <a:pos x="764" y="234"/>
                </a:cxn>
                <a:cxn ang="0">
                  <a:pos x="813" y="245"/>
                </a:cxn>
                <a:cxn ang="0">
                  <a:pos x="868" y="259"/>
                </a:cxn>
                <a:cxn ang="0">
                  <a:pos x="927" y="270"/>
                </a:cxn>
                <a:cxn ang="0">
                  <a:pos x="992" y="285"/>
                </a:cxn>
                <a:cxn ang="0">
                  <a:pos x="1055" y="300"/>
                </a:cxn>
                <a:cxn ang="0">
                  <a:pos x="1119" y="318"/>
                </a:cxn>
                <a:cxn ang="0">
                  <a:pos x="1182" y="338"/>
                </a:cxn>
                <a:cxn ang="0">
                  <a:pos x="1247" y="359"/>
                </a:cxn>
                <a:cxn ang="0">
                  <a:pos x="1309" y="380"/>
                </a:cxn>
                <a:cxn ang="0">
                  <a:pos x="1372" y="401"/>
                </a:cxn>
                <a:cxn ang="0">
                  <a:pos x="1435" y="424"/>
                </a:cxn>
                <a:cxn ang="0">
                  <a:pos x="1471" y="439"/>
                </a:cxn>
                <a:cxn ang="0">
                  <a:pos x="1479" y="445"/>
                </a:cxn>
                <a:cxn ang="0">
                  <a:pos x="1477" y="451"/>
                </a:cxn>
                <a:cxn ang="0">
                  <a:pos x="1462" y="453"/>
                </a:cxn>
                <a:cxn ang="0">
                  <a:pos x="1450" y="453"/>
                </a:cxn>
                <a:cxn ang="0">
                  <a:pos x="1437" y="449"/>
                </a:cxn>
                <a:cxn ang="0">
                  <a:pos x="1422" y="445"/>
                </a:cxn>
                <a:cxn ang="0">
                  <a:pos x="1408" y="439"/>
                </a:cxn>
                <a:cxn ang="0">
                  <a:pos x="1395" y="432"/>
                </a:cxn>
                <a:cxn ang="0">
                  <a:pos x="1382" y="426"/>
                </a:cxn>
                <a:cxn ang="0">
                  <a:pos x="1332" y="409"/>
                </a:cxn>
                <a:cxn ang="0">
                  <a:pos x="1249" y="382"/>
                </a:cxn>
                <a:cxn ang="0">
                  <a:pos x="1165" y="356"/>
                </a:cxn>
                <a:cxn ang="0">
                  <a:pos x="1083" y="333"/>
                </a:cxn>
                <a:cxn ang="0">
                  <a:pos x="1000" y="310"/>
                </a:cxn>
                <a:cxn ang="0">
                  <a:pos x="916" y="289"/>
                </a:cxn>
                <a:cxn ang="0">
                  <a:pos x="832" y="270"/>
                </a:cxn>
                <a:cxn ang="0">
                  <a:pos x="749" y="251"/>
                </a:cxn>
                <a:cxn ang="0">
                  <a:pos x="667" y="228"/>
                </a:cxn>
                <a:cxn ang="0">
                  <a:pos x="589" y="203"/>
                </a:cxn>
                <a:cxn ang="0">
                  <a:pos x="513" y="183"/>
                </a:cxn>
                <a:cxn ang="0">
                  <a:pos x="437" y="165"/>
                </a:cxn>
                <a:cxn ang="0">
                  <a:pos x="361" y="146"/>
                </a:cxn>
                <a:cxn ang="0">
                  <a:pos x="285" y="124"/>
                </a:cxn>
                <a:cxn ang="0">
                  <a:pos x="205" y="99"/>
                </a:cxn>
                <a:cxn ang="0">
                  <a:pos x="127" y="68"/>
                </a:cxn>
                <a:cxn ang="0">
                  <a:pos x="81" y="49"/>
                </a:cxn>
                <a:cxn ang="0">
                  <a:pos x="70" y="46"/>
                </a:cxn>
                <a:cxn ang="0">
                  <a:pos x="53" y="44"/>
                </a:cxn>
                <a:cxn ang="0">
                  <a:pos x="38" y="40"/>
                </a:cxn>
                <a:cxn ang="0">
                  <a:pos x="20" y="34"/>
                </a:cxn>
                <a:cxn ang="0">
                  <a:pos x="9" y="27"/>
                </a:cxn>
                <a:cxn ang="0">
                  <a:pos x="1" y="17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1484" h="454">
                  <a:moveTo>
                    <a:pt x="3" y="0"/>
                  </a:moveTo>
                  <a:lnTo>
                    <a:pt x="34" y="10"/>
                  </a:lnTo>
                  <a:lnTo>
                    <a:pt x="66" y="21"/>
                  </a:lnTo>
                  <a:lnTo>
                    <a:pt x="96" y="32"/>
                  </a:lnTo>
                  <a:lnTo>
                    <a:pt x="129" y="44"/>
                  </a:lnTo>
                  <a:lnTo>
                    <a:pt x="161" y="55"/>
                  </a:lnTo>
                  <a:lnTo>
                    <a:pt x="192" y="67"/>
                  </a:lnTo>
                  <a:lnTo>
                    <a:pt x="224" y="78"/>
                  </a:lnTo>
                  <a:lnTo>
                    <a:pt x="256" y="89"/>
                  </a:lnTo>
                  <a:lnTo>
                    <a:pt x="287" y="99"/>
                  </a:lnTo>
                  <a:lnTo>
                    <a:pt x="317" y="110"/>
                  </a:lnTo>
                  <a:lnTo>
                    <a:pt x="349" y="122"/>
                  </a:lnTo>
                  <a:lnTo>
                    <a:pt x="380" y="131"/>
                  </a:lnTo>
                  <a:lnTo>
                    <a:pt x="410" y="141"/>
                  </a:lnTo>
                  <a:lnTo>
                    <a:pt x="441" y="150"/>
                  </a:lnTo>
                  <a:lnTo>
                    <a:pt x="471" y="160"/>
                  </a:lnTo>
                  <a:lnTo>
                    <a:pt x="501" y="169"/>
                  </a:lnTo>
                  <a:lnTo>
                    <a:pt x="536" y="177"/>
                  </a:lnTo>
                  <a:lnTo>
                    <a:pt x="570" y="186"/>
                  </a:lnTo>
                  <a:lnTo>
                    <a:pt x="600" y="194"/>
                  </a:lnTo>
                  <a:lnTo>
                    <a:pt x="629" y="203"/>
                  </a:lnTo>
                  <a:lnTo>
                    <a:pt x="657" y="209"/>
                  </a:lnTo>
                  <a:lnTo>
                    <a:pt x="684" y="215"/>
                  </a:lnTo>
                  <a:lnTo>
                    <a:pt x="711" y="222"/>
                  </a:lnTo>
                  <a:lnTo>
                    <a:pt x="737" y="228"/>
                  </a:lnTo>
                  <a:lnTo>
                    <a:pt x="764" y="234"/>
                  </a:lnTo>
                  <a:lnTo>
                    <a:pt x="789" y="240"/>
                  </a:lnTo>
                  <a:lnTo>
                    <a:pt x="813" y="245"/>
                  </a:lnTo>
                  <a:lnTo>
                    <a:pt x="842" y="253"/>
                  </a:lnTo>
                  <a:lnTo>
                    <a:pt x="868" y="259"/>
                  </a:lnTo>
                  <a:lnTo>
                    <a:pt x="899" y="264"/>
                  </a:lnTo>
                  <a:lnTo>
                    <a:pt x="927" y="270"/>
                  </a:lnTo>
                  <a:lnTo>
                    <a:pt x="962" y="278"/>
                  </a:lnTo>
                  <a:lnTo>
                    <a:pt x="992" y="285"/>
                  </a:lnTo>
                  <a:lnTo>
                    <a:pt x="1024" y="293"/>
                  </a:lnTo>
                  <a:lnTo>
                    <a:pt x="1055" y="300"/>
                  </a:lnTo>
                  <a:lnTo>
                    <a:pt x="1087" y="310"/>
                  </a:lnTo>
                  <a:lnTo>
                    <a:pt x="1119" y="318"/>
                  </a:lnTo>
                  <a:lnTo>
                    <a:pt x="1152" y="327"/>
                  </a:lnTo>
                  <a:lnTo>
                    <a:pt x="1182" y="338"/>
                  </a:lnTo>
                  <a:lnTo>
                    <a:pt x="1214" y="348"/>
                  </a:lnTo>
                  <a:lnTo>
                    <a:pt x="1247" y="359"/>
                  </a:lnTo>
                  <a:lnTo>
                    <a:pt x="1277" y="369"/>
                  </a:lnTo>
                  <a:lnTo>
                    <a:pt x="1309" y="380"/>
                  </a:lnTo>
                  <a:lnTo>
                    <a:pt x="1342" y="392"/>
                  </a:lnTo>
                  <a:lnTo>
                    <a:pt x="1372" y="401"/>
                  </a:lnTo>
                  <a:lnTo>
                    <a:pt x="1403" y="415"/>
                  </a:lnTo>
                  <a:lnTo>
                    <a:pt x="1435" y="424"/>
                  </a:lnTo>
                  <a:lnTo>
                    <a:pt x="1467" y="437"/>
                  </a:lnTo>
                  <a:lnTo>
                    <a:pt x="1471" y="439"/>
                  </a:lnTo>
                  <a:lnTo>
                    <a:pt x="1475" y="441"/>
                  </a:lnTo>
                  <a:lnTo>
                    <a:pt x="1479" y="445"/>
                  </a:lnTo>
                  <a:lnTo>
                    <a:pt x="1484" y="449"/>
                  </a:lnTo>
                  <a:lnTo>
                    <a:pt x="1477" y="451"/>
                  </a:lnTo>
                  <a:lnTo>
                    <a:pt x="1469" y="453"/>
                  </a:lnTo>
                  <a:lnTo>
                    <a:pt x="1462" y="453"/>
                  </a:lnTo>
                  <a:lnTo>
                    <a:pt x="1456" y="454"/>
                  </a:lnTo>
                  <a:lnTo>
                    <a:pt x="1450" y="453"/>
                  </a:lnTo>
                  <a:lnTo>
                    <a:pt x="1443" y="453"/>
                  </a:lnTo>
                  <a:lnTo>
                    <a:pt x="1437" y="449"/>
                  </a:lnTo>
                  <a:lnTo>
                    <a:pt x="1429" y="447"/>
                  </a:lnTo>
                  <a:lnTo>
                    <a:pt x="1422" y="445"/>
                  </a:lnTo>
                  <a:lnTo>
                    <a:pt x="1416" y="441"/>
                  </a:lnTo>
                  <a:lnTo>
                    <a:pt x="1408" y="439"/>
                  </a:lnTo>
                  <a:lnTo>
                    <a:pt x="1403" y="435"/>
                  </a:lnTo>
                  <a:lnTo>
                    <a:pt x="1395" y="432"/>
                  </a:lnTo>
                  <a:lnTo>
                    <a:pt x="1389" y="430"/>
                  </a:lnTo>
                  <a:lnTo>
                    <a:pt x="1382" y="426"/>
                  </a:lnTo>
                  <a:lnTo>
                    <a:pt x="1376" y="424"/>
                  </a:lnTo>
                  <a:lnTo>
                    <a:pt x="1332" y="409"/>
                  </a:lnTo>
                  <a:lnTo>
                    <a:pt x="1292" y="396"/>
                  </a:lnTo>
                  <a:lnTo>
                    <a:pt x="1249" y="382"/>
                  </a:lnTo>
                  <a:lnTo>
                    <a:pt x="1209" y="369"/>
                  </a:lnTo>
                  <a:lnTo>
                    <a:pt x="1165" y="356"/>
                  </a:lnTo>
                  <a:lnTo>
                    <a:pt x="1123" y="344"/>
                  </a:lnTo>
                  <a:lnTo>
                    <a:pt x="1083" y="333"/>
                  </a:lnTo>
                  <a:lnTo>
                    <a:pt x="1041" y="321"/>
                  </a:lnTo>
                  <a:lnTo>
                    <a:pt x="1000" y="310"/>
                  </a:lnTo>
                  <a:lnTo>
                    <a:pt x="958" y="300"/>
                  </a:lnTo>
                  <a:lnTo>
                    <a:pt x="916" y="289"/>
                  </a:lnTo>
                  <a:lnTo>
                    <a:pt x="874" y="280"/>
                  </a:lnTo>
                  <a:lnTo>
                    <a:pt x="832" y="270"/>
                  </a:lnTo>
                  <a:lnTo>
                    <a:pt x="790" y="261"/>
                  </a:lnTo>
                  <a:lnTo>
                    <a:pt x="749" y="251"/>
                  </a:lnTo>
                  <a:lnTo>
                    <a:pt x="707" y="242"/>
                  </a:lnTo>
                  <a:lnTo>
                    <a:pt x="667" y="228"/>
                  </a:lnTo>
                  <a:lnTo>
                    <a:pt x="629" y="215"/>
                  </a:lnTo>
                  <a:lnTo>
                    <a:pt x="589" y="203"/>
                  </a:lnTo>
                  <a:lnTo>
                    <a:pt x="551" y="194"/>
                  </a:lnTo>
                  <a:lnTo>
                    <a:pt x="513" y="183"/>
                  </a:lnTo>
                  <a:lnTo>
                    <a:pt x="475" y="175"/>
                  </a:lnTo>
                  <a:lnTo>
                    <a:pt x="437" y="165"/>
                  </a:lnTo>
                  <a:lnTo>
                    <a:pt x="399" y="156"/>
                  </a:lnTo>
                  <a:lnTo>
                    <a:pt x="361" y="146"/>
                  </a:lnTo>
                  <a:lnTo>
                    <a:pt x="323" y="135"/>
                  </a:lnTo>
                  <a:lnTo>
                    <a:pt x="285" y="124"/>
                  </a:lnTo>
                  <a:lnTo>
                    <a:pt x="245" y="112"/>
                  </a:lnTo>
                  <a:lnTo>
                    <a:pt x="205" y="99"/>
                  </a:lnTo>
                  <a:lnTo>
                    <a:pt x="167" y="86"/>
                  </a:lnTo>
                  <a:lnTo>
                    <a:pt x="127" y="68"/>
                  </a:lnTo>
                  <a:lnTo>
                    <a:pt x="87" y="51"/>
                  </a:lnTo>
                  <a:lnTo>
                    <a:pt x="81" y="49"/>
                  </a:lnTo>
                  <a:lnTo>
                    <a:pt x="76" y="49"/>
                  </a:lnTo>
                  <a:lnTo>
                    <a:pt x="70" y="46"/>
                  </a:lnTo>
                  <a:lnTo>
                    <a:pt x="62" y="46"/>
                  </a:lnTo>
                  <a:lnTo>
                    <a:pt x="53" y="44"/>
                  </a:lnTo>
                  <a:lnTo>
                    <a:pt x="45" y="42"/>
                  </a:lnTo>
                  <a:lnTo>
                    <a:pt x="38" y="40"/>
                  </a:lnTo>
                  <a:lnTo>
                    <a:pt x="30" y="38"/>
                  </a:lnTo>
                  <a:lnTo>
                    <a:pt x="20" y="34"/>
                  </a:lnTo>
                  <a:lnTo>
                    <a:pt x="15" y="30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9" name="Freeform 19"/>
            <p:cNvSpPr>
              <a:spLocks/>
            </p:cNvSpPr>
            <p:nvPr/>
          </p:nvSpPr>
          <p:spPr bwMode="auto">
            <a:xfrm>
              <a:off x="7267153" y="2296368"/>
              <a:ext cx="42863" cy="58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6"/>
                </a:cxn>
                <a:cxn ang="0">
                  <a:pos x="24" y="12"/>
                </a:cxn>
                <a:cxn ang="0">
                  <a:pos x="26" y="19"/>
                </a:cxn>
                <a:cxn ang="0">
                  <a:pos x="30" y="27"/>
                </a:cxn>
                <a:cxn ang="0">
                  <a:pos x="32" y="33"/>
                </a:cxn>
                <a:cxn ang="0">
                  <a:pos x="38" y="40"/>
                </a:cxn>
                <a:cxn ang="0">
                  <a:pos x="39" y="44"/>
                </a:cxn>
                <a:cxn ang="0">
                  <a:pos x="43" y="48"/>
                </a:cxn>
                <a:cxn ang="0">
                  <a:pos x="47" y="50"/>
                </a:cxn>
                <a:cxn ang="0">
                  <a:pos x="53" y="54"/>
                </a:cxn>
                <a:cxn ang="0">
                  <a:pos x="51" y="61"/>
                </a:cxn>
                <a:cxn ang="0">
                  <a:pos x="47" y="69"/>
                </a:cxn>
                <a:cxn ang="0">
                  <a:pos x="41" y="73"/>
                </a:cxn>
                <a:cxn ang="0">
                  <a:pos x="38" y="74"/>
                </a:cxn>
                <a:cxn ang="0">
                  <a:pos x="32" y="73"/>
                </a:cxn>
                <a:cxn ang="0">
                  <a:pos x="26" y="69"/>
                </a:cxn>
                <a:cxn ang="0">
                  <a:pos x="20" y="65"/>
                </a:cxn>
                <a:cxn ang="0">
                  <a:pos x="15" y="59"/>
                </a:cxn>
                <a:cxn ang="0">
                  <a:pos x="9" y="52"/>
                </a:cxn>
                <a:cxn ang="0">
                  <a:pos x="3" y="44"/>
                </a:cxn>
                <a:cxn ang="0">
                  <a:pos x="1" y="35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53" h="74">
                  <a:moveTo>
                    <a:pt x="13" y="0"/>
                  </a:moveTo>
                  <a:lnTo>
                    <a:pt x="19" y="6"/>
                  </a:lnTo>
                  <a:lnTo>
                    <a:pt x="24" y="12"/>
                  </a:lnTo>
                  <a:lnTo>
                    <a:pt x="26" y="19"/>
                  </a:lnTo>
                  <a:lnTo>
                    <a:pt x="30" y="27"/>
                  </a:lnTo>
                  <a:lnTo>
                    <a:pt x="32" y="33"/>
                  </a:lnTo>
                  <a:lnTo>
                    <a:pt x="38" y="40"/>
                  </a:lnTo>
                  <a:lnTo>
                    <a:pt x="39" y="44"/>
                  </a:lnTo>
                  <a:lnTo>
                    <a:pt x="43" y="48"/>
                  </a:lnTo>
                  <a:lnTo>
                    <a:pt x="47" y="50"/>
                  </a:lnTo>
                  <a:lnTo>
                    <a:pt x="53" y="54"/>
                  </a:lnTo>
                  <a:lnTo>
                    <a:pt x="51" y="61"/>
                  </a:lnTo>
                  <a:lnTo>
                    <a:pt x="47" y="69"/>
                  </a:lnTo>
                  <a:lnTo>
                    <a:pt x="41" y="73"/>
                  </a:lnTo>
                  <a:lnTo>
                    <a:pt x="38" y="74"/>
                  </a:lnTo>
                  <a:lnTo>
                    <a:pt x="32" y="73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5" y="59"/>
                  </a:lnTo>
                  <a:lnTo>
                    <a:pt x="9" y="52"/>
                  </a:lnTo>
                  <a:lnTo>
                    <a:pt x="3" y="44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0" name="Freeform 20"/>
            <p:cNvSpPr>
              <a:spLocks/>
            </p:cNvSpPr>
            <p:nvPr/>
          </p:nvSpPr>
          <p:spPr bwMode="auto">
            <a:xfrm>
              <a:off x="7368753" y="2337643"/>
              <a:ext cx="236538" cy="80963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3" y="15"/>
                </a:cxn>
                <a:cxn ang="0">
                  <a:pos x="32" y="28"/>
                </a:cxn>
                <a:cxn ang="0">
                  <a:pos x="42" y="32"/>
                </a:cxn>
                <a:cxn ang="0">
                  <a:pos x="53" y="26"/>
                </a:cxn>
                <a:cxn ang="0">
                  <a:pos x="65" y="20"/>
                </a:cxn>
                <a:cxn ang="0">
                  <a:pos x="76" y="20"/>
                </a:cxn>
                <a:cxn ang="0">
                  <a:pos x="87" y="26"/>
                </a:cxn>
                <a:cxn ang="0">
                  <a:pos x="97" y="34"/>
                </a:cxn>
                <a:cxn ang="0">
                  <a:pos x="108" y="43"/>
                </a:cxn>
                <a:cxn ang="0">
                  <a:pos x="118" y="49"/>
                </a:cxn>
                <a:cxn ang="0">
                  <a:pos x="129" y="55"/>
                </a:cxn>
                <a:cxn ang="0">
                  <a:pos x="143" y="53"/>
                </a:cxn>
                <a:cxn ang="0">
                  <a:pos x="160" y="53"/>
                </a:cxn>
                <a:cxn ang="0">
                  <a:pos x="179" y="59"/>
                </a:cxn>
                <a:cxn ang="0">
                  <a:pos x="196" y="62"/>
                </a:cxn>
                <a:cxn ang="0">
                  <a:pos x="215" y="66"/>
                </a:cxn>
                <a:cxn ang="0">
                  <a:pos x="234" y="70"/>
                </a:cxn>
                <a:cxn ang="0">
                  <a:pos x="253" y="74"/>
                </a:cxn>
                <a:cxn ang="0">
                  <a:pos x="270" y="79"/>
                </a:cxn>
                <a:cxn ang="0">
                  <a:pos x="289" y="85"/>
                </a:cxn>
                <a:cxn ang="0">
                  <a:pos x="293" y="95"/>
                </a:cxn>
                <a:cxn ang="0">
                  <a:pos x="287" y="97"/>
                </a:cxn>
                <a:cxn ang="0">
                  <a:pos x="277" y="93"/>
                </a:cxn>
                <a:cxn ang="0">
                  <a:pos x="268" y="93"/>
                </a:cxn>
                <a:cxn ang="0">
                  <a:pos x="258" y="95"/>
                </a:cxn>
                <a:cxn ang="0">
                  <a:pos x="249" y="97"/>
                </a:cxn>
                <a:cxn ang="0">
                  <a:pos x="238" y="97"/>
                </a:cxn>
                <a:cxn ang="0">
                  <a:pos x="228" y="95"/>
                </a:cxn>
                <a:cxn ang="0">
                  <a:pos x="220" y="89"/>
                </a:cxn>
                <a:cxn ang="0">
                  <a:pos x="211" y="87"/>
                </a:cxn>
                <a:cxn ang="0">
                  <a:pos x="198" y="89"/>
                </a:cxn>
                <a:cxn ang="0">
                  <a:pos x="188" y="85"/>
                </a:cxn>
                <a:cxn ang="0">
                  <a:pos x="177" y="78"/>
                </a:cxn>
                <a:cxn ang="0">
                  <a:pos x="167" y="70"/>
                </a:cxn>
                <a:cxn ang="0">
                  <a:pos x="158" y="64"/>
                </a:cxn>
                <a:cxn ang="0">
                  <a:pos x="148" y="62"/>
                </a:cxn>
                <a:cxn ang="0">
                  <a:pos x="137" y="68"/>
                </a:cxn>
                <a:cxn ang="0">
                  <a:pos x="127" y="70"/>
                </a:cxn>
                <a:cxn ang="0">
                  <a:pos x="118" y="62"/>
                </a:cxn>
                <a:cxn ang="0">
                  <a:pos x="108" y="60"/>
                </a:cxn>
                <a:cxn ang="0">
                  <a:pos x="99" y="60"/>
                </a:cxn>
                <a:cxn ang="0">
                  <a:pos x="87" y="60"/>
                </a:cxn>
                <a:cxn ang="0">
                  <a:pos x="78" y="59"/>
                </a:cxn>
                <a:cxn ang="0">
                  <a:pos x="72" y="53"/>
                </a:cxn>
                <a:cxn ang="0">
                  <a:pos x="68" y="43"/>
                </a:cxn>
                <a:cxn ang="0">
                  <a:pos x="63" y="40"/>
                </a:cxn>
                <a:cxn ang="0">
                  <a:pos x="51" y="45"/>
                </a:cxn>
                <a:cxn ang="0">
                  <a:pos x="38" y="45"/>
                </a:cxn>
                <a:cxn ang="0">
                  <a:pos x="25" y="41"/>
                </a:cxn>
                <a:cxn ang="0">
                  <a:pos x="13" y="36"/>
                </a:cxn>
                <a:cxn ang="0">
                  <a:pos x="6" y="26"/>
                </a:cxn>
                <a:cxn ang="0">
                  <a:pos x="0" y="17"/>
                </a:cxn>
                <a:cxn ang="0">
                  <a:pos x="2" y="3"/>
                </a:cxn>
                <a:cxn ang="0">
                  <a:pos x="6" y="0"/>
                </a:cxn>
              </a:cxnLst>
              <a:rect l="0" t="0" r="r" b="b"/>
              <a:pathLst>
                <a:path w="298" h="100">
                  <a:moveTo>
                    <a:pt x="6" y="0"/>
                  </a:moveTo>
                  <a:lnTo>
                    <a:pt x="13" y="1"/>
                  </a:lnTo>
                  <a:lnTo>
                    <a:pt x="19" y="7"/>
                  </a:lnTo>
                  <a:lnTo>
                    <a:pt x="23" y="15"/>
                  </a:lnTo>
                  <a:lnTo>
                    <a:pt x="28" y="22"/>
                  </a:lnTo>
                  <a:lnTo>
                    <a:pt x="32" y="28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7" y="30"/>
                  </a:lnTo>
                  <a:lnTo>
                    <a:pt x="53" y="26"/>
                  </a:lnTo>
                  <a:lnTo>
                    <a:pt x="59" y="20"/>
                  </a:lnTo>
                  <a:lnTo>
                    <a:pt x="65" y="20"/>
                  </a:lnTo>
                  <a:lnTo>
                    <a:pt x="70" y="20"/>
                  </a:lnTo>
                  <a:lnTo>
                    <a:pt x="76" y="20"/>
                  </a:lnTo>
                  <a:lnTo>
                    <a:pt x="82" y="24"/>
                  </a:lnTo>
                  <a:lnTo>
                    <a:pt x="87" y="26"/>
                  </a:lnTo>
                  <a:lnTo>
                    <a:pt x="93" y="30"/>
                  </a:lnTo>
                  <a:lnTo>
                    <a:pt x="97" y="34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2" y="47"/>
                  </a:lnTo>
                  <a:lnTo>
                    <a:pt x="118" y="49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5"/>
                  </a:lnTo>
                  <a:lnTo>
                    <a:pt x="143" y="53"/>
                  </a:lnTo>
                  <a:lnTo>
                    <a:pt x="150" y="51"/>
                  </a:lnTo>
                  <a:lnTo>
                    <a:pt x="160" y="53"/>
                  </a:lnTo>
                  <a:lnTo>
                    <a:pt x="169" y="57"/>
                  </a:lnTo>
                  <a:lnTo>
                    <a:pt x="179" y="59"/>
                  </a:lnTo>
                  <a:lnTo>
                    <a:pt x="188" y="60"/>
                  </a:lnTo>
                  <a:lnTo>
                    <a:pt x="196" y="62"/>
                  </a:lnTo>
                  <a:lnTo>
                    <a:pt x="205" y="64"/>
                  </a:lnTo>
                  <a:lnTo>
                    <a:pt x="215" y="66"/>
                  </a:lnTo>
                  <a:lnTo>
                    <a:pt x="224" y="68"/>
                  </a:lnTo>
                  <a:lnTo>
                    <a:pt x="234" y="70"/>
                  </a:lnTo>
                  <a:lnTo>
                    <a:pt x="243" y="72"/>
                  </a:lnTo>
                  <a:lnTo>
                    <a:pt x="253" y="74"/>
                  </a:lnTo>
                  <a:lnTo>
                    <a:pt x="260" y="76"/>
                  </a:lnTo>
                  <a:lnTo>
                    <a:pt x="270" y="79"/>
                  </a:lnTo>
                  <a:lnTo>
                    <a:pt x="279" y="81"/>
                  </a:lnTo>
                  <a:lnTo>
                    <a:pt x="289" y="85"/>
                  </a:lnTo>
                  <a:lnTo>
                    <a:pt x="298" y="89"/>
                  </a:lnTo>
                  <a:lnTo>
                    <a:pt x="293" y="95"/>
                  </a:lnTo>
                  <a:lnTo>
                    <a:pt x="291" y="100"/>
                  </a:lnTo>
                  <a:lnTo>
                    <a:pt x="287" y="97"/>
                  </a:lnTo>
                  <a:lnTo>
                    <a:pt x="283" y="95"/>
                  </a:lnTo>
                  <a:lnTo>
                    <a:pt x="277" y="93"/>
                  </a:lnTo>
                  <a:lnTo>
                    <a:pt x="274" y="93"/>
                  </a:lnTo>
                  <a:lnTo>
                    <a:pt x="268" y="93"/>
                  </a:lnTo>
                  <a:lnTo>
                    <a:pt x="262" y="93"/>
                  </a:lnTo>
                  <a:lnTo>
                    <a:pt x="258" y="95"/>
                  </a:lnTo>
                  <a:lnTo>
                    <a:pt x="253" y="97"/>
                  </a:lnTo>
                  <a:lnTo>
                    <a:pt x="249" y="97"/>
                  </a:lnTo>
                  <a:lnTo>
                    <a:pt x="243" y="97"/>
                  </a:lnTo>
                  <a:lnTo>
                    <a:pt x="238" y="97"/>
                  </a:lnTo>
                  <a:lnTo>
                    <a:pt x="234" y="97"/>
                  </a:lnTo>
                  <a:lnTo>
                    <a:pt x="228" y="95"/>
                  </a:lnTo>
                  <a:lnTo>
                    <a:pt x="224" y="93"/>
                  </a:lnTo>
                  <a:lnTo>
                    <a:pt x="220" y="89"/>
                  </a:lnTo>
                  <a:lnTo>
                    <a:pt x="219" y="83"/>
                  </a:lnTo>
                  <a:lnTo>
                    <a:pt x="211" y="87"/>
                  </a:lnTo>
                  <a:lnTo>
                    <a:pt x="203" y="89"/>
                  </a:lnTo>
                  <a:lnTo>
                    <a:pt x="198" y="89"/>
                  </a:lnTo>
                  <a:lnTo>
                    <a:pt x="192" y="89"/>
                  </a:lnTo>
                  <a:lnTo>
                    <a:pt x="188" y="85"/>
                  </a:lnTo>
                  <a:lnTo>
                    <a:pt x="182" y="83"/>
                  </a:lnTo>
                  <a:lnTo>
                    <a:pt x="177" y="78"/>
                  </a:lnTo>
                  <a:lnTo>
                    <a:pt x="173" y="76"/>
                  </a:lnTo>
                  <a:lnTo>
                    <a:pt x="167" y="70"/>
                  </a:lnTo>
                  <a:lnTo>
                    <a:pt x="163" y="68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48" y="62"/>
                  </a:lnTo>
                  <a:lnTo>
                    <a:pt x="143" y="66"/>
                  </a:lnTo>
                  <a:lnTo>
                    <a:pt x="137" y="68"/>
                  </a:lnTo>
                  <a:lnTo>
                    <a:pt x="133" y="76"/>
                  </a:lnTo>
                  <a:lnTo>
                    <a:pt x="127" y="70"/>
                  </a:lnTo>
                  <a:lnTo>
                    <a:pt x="124" y="66"/>
                  </a:lnTo>
                  <a:lnTo>
                    <a:pt x="118" y="62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3" y="60"/>
                  </a:lnTo>
                  <a:lnTo>
                    <a:pt x="99" y="60"/>
                  </a:lnTo>
                  <a:lnTo>
                    <a:pt x="93" y="60"/>
                  </a:lnTo>
                  <a:lnTo>
                    <a:pt x="87" y="60"/>
                  </a:lnTo>
                  <a:lnTo>
                    <a:pt x="84" y="60"/>
                  </a:lnTo>
                  <a:lnTo>
                    <a:pt x="78" y="59"/>
                  </a:lnTo>
                  <a:lnTo>
                    <a:pt x="76" y="57"/>
                  </a:lnTo>
                  <a:lnTo>
                    <a:pt x="72" y="53"/>
                  </a:lnTo>
                  <a:lnTo>
                    <a:pt x="68" y="49"/>
                  </a:lnTo>
                  <a:lnTo>
                    <a:pt x="68" y="43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3"/>
                  </a:lnTo>
                  <a:lnTo>
                    <a:pt x="51" y="45"/>
                  </a:lnTo>
                  <a:lnTo>
                    <a:pt x="46" y="45"/>
                  </a:lnTo>
                  <a:lnTo>
                    <a:pt x="38" y="45"/>
                  </a:lnTo>
                  <a:lnTo>
                    <a:pt x="32" y="43"/>
                  </a:lnTo>
                  <a:lnTo>
                    <a:pt x="25" y="41"/>
                  </a:lnTo>
                  <a:lnTo>
                    <a:pt x="21" y="40"/>
                  </a:lnTo>
                  <a:lnTo>
                    <a:pt x="13" y="36"/>
                  </a:lnTo>
                  <a:lnTo>
                    <a:pt x="9" y="32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1" name="Freeform 21"/>
            <p:cNvSpPr>
              <a:spLocks/>
            </p:cNvSpPr>
            <p:nvPr/>
          </p:nvSpPr>
          <p:spPr bwMode="auto">
            <a:xfrm>
              <a:off x="7783091" y="2439243"/>
              <a:ext cx="323850" cy="144463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7" y="27"/>
                </a:cxn>
                <a:cxn ang="0">
                  <a:pos x="55" y="46"/>
                </a:cxn>
                <a:cxn ang="0">
                  <a:pos x="59" y="53"/>
                </a:cxn>
                <a:cxn ang="0">
                  <a:pos x="78" y="44"/>
                </a:cxn>
                <a:cxn ang="0">
                  <a:pos x="99" y="34"/>
                </a:cxn>
                <a:cxn ang="0">
                  <a:pos x="118" y="36"/>
                </a:cxn>
                <a:cxn ang="0">
                  <a:pos x="131" y="44"/>
                </a:cxn>
                <a:cxn ang="0">
                  <a:pos x="148" y="38"/>
                </a:cxn>
                <a:cxn ang="0">
                  <a:pos x="178" y="61"/>
                </a:cxn>
                <a:cxn ang="0">
                  <a:pos x="209" y="74"/>
                </a:cxn>
                <a:cxn ang="0">
                  <a:pos x="241" y="78"/>
                </a:cxn>
                <a:cxn ang="0">
                  <a:pos x="275" y="80"/>
                </a:cxn>
                <a:cxn ang="0">
                  <a:pos x="308" y="95"/>
                </a:cxn>
                <a:cxn ang="0">
                  <a:pos x="331" y="108"/>
                </a:cxn>
                <a:cxn ang="0">
                  <a:pos x="353" y="106"/>
                </a:cxn>
                <a:cxn ang="0">
                  <a:pos x="378" y="103"/>
                </a:cxn>
                <a:cxn ang="0">
                  <a:pos x="401" y="105"/>
                </a:cxn>
                <a:cxn ang="0">
                  <a:pos x="399" y="129"/>
                </a:cxn>
                <a:cxn ang="0">
                  <a:pos x="391" y="148"/>
                </a:cxn>
                <a:cxn ang="0">
                  <a:pos x="382" y="167"/>
                </a:cxn>
                <a:cxn ang="0">
                  <a:pos x="370" y="179"/>
                </a:cxn>
                <a:cxn ang="0">
                  <a:pos x="376" y="152"/>
                </a:cxn>
                <a:cxn ang="0">
                  <a:pos x="378" y="129"/>
                </a:cxn>
                <a:cxn ang="0">
                  <a:pos x="359" y="120"/>
                </a:cxn>
                <a:cxn ang="0">
                  <a:pos x="338" y="125"/>
                </a:cxn>
                <a:cxn ang="0">
                  <a:pos x="317" y="125"/>
                </a:cxn>
                <a:cxn ang="0">
                  <a:pos x="296" y="112"/>
                </a:cxn>
                <a:cxn ang="0">
                  <a:pos x="272" y="99"/>
                </a:cxn>
                <a:cxn ang="0">
                  <a:pos x="247" y="93"/>
                </a:cxn>
                <a:cxn ang="0">
                  <a:pos x="218" y="93"/>
                </a:cxn>
                <a:cxn ang="0">
                  <a:pos x="194" y="89"/>
                </a:cxn>
                <a:cxn ang="0">
                  <a:pos x="175" y="78"/>
                </a:cxn>
                <a:cxn ang="0">
                  <a:pos x="152" y="86"/>
                </a:cxn>
                <a:cxn ang="0">
                  <a:pos x="150" y="67"/>
                </a:cxn>
                <a:cxn ang="0">
                  <a:pos x="146" y="57"/>
                </a:cxn>
                <a:cxn ang="0">
                  <a:pos x="123" y="68"/>
                </a:cxn>
                <a:cxn ang="0">
                  <a:pos x="108" y="67"/>
                </a:cxn>
                <a:cxn ang="0">
                  <a:pos x="97" y="53"/>
                </a:cxn>
                <a:cxn ang="0">
                  <a:pos x="74" y="63"/>
                </a:cxn>
                <a:cxn ang="0">
                  <a:pos x="51" y="72"/>
                </a:cxn>
                <a:cxn ang="0">
                  <a:pos x="36" y="65"/>
                </a:cxn>
                <a:cxn ang="0">
                  <a:pos x="40" y="38"/>
                </a:cxn>
                <a:cxn ang="0">
                  <a:pos x="36" y="25"/>
                </a:cxn>
                <a:cxn ang="0">
                  <a:pos x="13" y="30"/>
                </a:cxn>
                <a:cxn ang="0">
                  <a:pos x="4" y="25"/>
                </a:cxn>
                <a:cxn ang="0">
                  <a:pos x="24" y="13"/>
                </a:cxn>
                <a:cxn ang="0">
                  <a:pos x="42" y="2"/>
                </a:cxn>
              </a:cxnLst>
              <a:rect l="0" t="0" r="r" b="b"/>
              <a:pathLst>
                <a:path w="407" h="183">
                  <a:moveTo>
                    <a:pt x="42" y="2"/>
                  </a:moveTo>
                  <a:lnTo>
                    <a:pt x="49" y="0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9" y="21"/>
                  </a:lnTo>
                  <a:lnTo>
                    <a:pt x="57" y="27"/>
                  </a:lnTo>
                  <a:lnTo>
                    <a:pt x="57" y="30"/>
                  </a:lnTo>
                  <a:lnTo>
                    <a:pt x="57" y="36"/>
                  </a:lnTo>
                  <a:lnTo>
                    <a:pt x="55" y="40"/>
                  </a:lnTo>
                  <a:lnTo>
                    <a:pt x="55" y="46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5"/>
                  </a:lnTo>
                  <a:lnTo>
                    <a:pt x="59" y="53"/>
                  </a:lnTo>
                  <a:lnTo>
                    <a:pt x="62" y="53"/>
                  </a:lnTo>
                  <a:lnTo>
                    <a:pt x="68" y="49"/>
                  </a:lnTo>
                  <a:lnTo>
                    <a:pt x="72" y="48"/>
                  </a:lnTo>
                  <a:lnTo>
                    <a:pt x="78" y="44"/>
                  </a:lnTo>
                  <a:lnTo>
                    <a:pt x="83" y="42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99" y="34"/>
                  </a:lnTo>
                  <a:lnTo>
                    <a:pt x="104" y="34"/>
                  </a:lnTo>
                  <a:lnTo>
                    <a:pt x="110" y="34"/>
                  </a:lnTo>
                  <a:lnTo>
                    <a:pt x="114" y="34"/>
                  </a:lnTo>
                  <a:lnTo>
                    <a:pt x="118" y="36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7" y="51"/>
                  </a:lnTo>
                  <a:lnTo>
                    <a:pt x="131" y="44"/>
                  </a:lnTo>
                  <a:lnTo>
                    <a:pt x="135" y="40"/>
                  </a:lnTo>
                  <a:lnTo>
                    <a:pt x="137" y="36"/>
                  </a:lnTo>
                  <a:lnTo>
                    <a:pt x="142" y="36"/>
                  </a:lnTo>
                  <a:lnTo>
                    <a:pt x="148" y="38"/>
                  </a:lnTo>
                  <a:lnTo>
                    <a:pt x="156" y="44"/>
                  </a:lnTo>
                  <a:lnTo>
                    <a:pt x="163" y="49"/>
                  </a:lnTo>
                  <a:lnTo>
                    <a:pt x="171" y="57"/>
                  </a:lnTo>
                  <a:lnTo>
                    <a:pt x="178" y="61"/>
                  </a:lnTo>
                  <a:lnTo>
                    <a:pt x="186" y="61"/>
                  </a:lnTo>
                  <a:lnTo>
                    <a:pt x="194" y="65"/>
                  </a:lnTo>
                  <a:lnTo>
                    <a:pt x="201" y="70"/>
                  </a:lnTo>
                  <a:lnTo>
                    <a:pt x="209" y="74"/>
                  </a:lnTo>
                  <a:lnTo>
                    <a:pt x="218" y="76"/>
                  </a:lnTo>
                  <a:lnTo>
                    <a:pt x="226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51" y="78"/>
                  </a:lnTo>
                  <a:lnTo>
                    <a:pt x="258" y="78"/>
                  </a:lnTo>
                  <a:lnTo>
                    <a:pt x="268" y="78"/>
                  </a:lnTo>
                  <a:lnTo>
                    <a:pt x="275" y="80"/>
                  </a:lnTo>
                  <a:lnTo>
                    <a:pt x="285" y="82"/>
                  </a:lnTo>
                  <a:lnTo>
                    <a:pt x="293" y="86"/>
                  </a:lnTo>
                  <a:lnTo>
                    <a:pt x="300" y="89"/>
                  </a:lnTo>
                  <a:lnTo>
                    <a:pt x="308" y="95"/>
                  </a:lnTo>
                  <a:lnTo>
                    <a:pt x="315" y="105"/>
                  </a:lnTo>
                  <a:lnTo>
                    <a:pt x="321" y="106"/>
                  </a:lnTo>
                  <a:lnTo>
                    <a:pt x="327" y="108"/>
                  </a:lnTo>
                  <a:lnTo>
                    <a:pt x="331" y="108"/>
                  </a:lnTo>
                  <a:lnTo>
                    <a:pt x="338" y="108"/>
                  </a:lnTo>
                  <a:lnTo>
                    <a:pt x="342" y="108"/>
                  </a:lnTo>
                  <a:lnTo>
                    <a:pt x="348" y="106"/>
                  </a:lnTo>
                  <a:lnTo>
                    <a:pt x="353" y="106"/>
                  </a:lnTo>
                  <a:lnTo>
                    <a:pt x="361" y="106"/>
                  </a:lnTo>
                  <a:lnTo>
                    <a:pt x="365" y="105"/>
                  </a:lnTo>
                  <a:lnTo>
                    <a:pt x="370" y="103"/>
                  </a:lnTo>
                  <a:lnTo>
                    <a:pt x="378" y="103"/>
                  </a:lnTo>
                  <a:lnTo>
                    <a:pt x="384" y="103"/>
                  </a:lnTo>
                  <a:lnTo>
                    <a:pt x="388" y="103"/>
                  </a:lnTo>
                  <a:lnTo>
                    <a:pt x="393" y="103"/>
                  </a:lnTo>
                  <a:lnTo>
                    <a:pt x="401" y="105"/>
                  </a:lnTo>
                  <a:lnTo>
                    <a:pt x="407" y="108"/>
                  </a:lnTo>
                  <a:lnTo>
                    <a:pt x="403" y="116"/>
                  </a:lnTo>
                  <a:lnTo>
                    <a:pt x="401" y="125"/>
                  </a:lnTo>
                  <a:lnTo>
                    <a:pt x="399" y="129"/>
                  </a:lnTo>
                  <a:lnTo>
                    <a:pt x="397" y="133"/>
                  </a:lnTo>
                  <a:lnTo>
                    <a:pt x="395" y="139"/>
                  </a:lnTo>
                  <a:lnTo>
                    <a:pt x="393" y="143"/>
                  </a:lnTo>
                  <a:lnTo>
                    <a:pt x="391" y="148"/>
                  </a:lnTo>
                  <a:lnTo>
                    <a:pt x="389" y="152"/>
                  </a:lnTo>
                  <a:lnTo>
                    <a:pt x="388" y="158"/>
                  </a:lnTo>
                  <a:lnTo>
                    <a:pt x="386" y="162"/>
                  </a:lnTo>
                  <a:lnTo>
                    <a:pt x="382" y="167"/>
                  </a:lnTo>
                  <a:lnTo>
                    <a:pt x="380" y="171"/>
                  </a:lnTo>
                  <a:lnTo>
                    <a:pt x="376" y="177"/>
                  </a:lnTo>
                  <a:lnTo>
                    <a:pt x="372" y="183"/>
                  </a:lnTo>
                  <a:lnTo>
                    <a:pt x="370" y="179"/>
                  </a:lnTo>
                  <a:lnTo>
                    <a:pt x="372" y="173"/>
                  </a:lnTo>
                  <a:lnTo>
                    <a:pt x="372" y="167"/>
                  </a:lnTo>
                  <a:lnTo>
                    <a:pt x="374" y="160"/>
                  </a:lnTo>
                  <a:lnTo>
                    <a:pt x="376" y="152"/>
                  </a:lnTo>
                  <a:lnTo>
                    <a:pt x="378" y="146"/>
                  </a:lnTo>
                  <a:lnTo>
                    <a:pt x="380" y="141"/>
                  </a:lnTo>
                  <a:lnTo>
                    <a:pt x="382" y="137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69" y="122"/>
                  </a:lnTo>
                  <a:lnTo>
                    <a:pt x="365" y="120"/>
                  </a:lnTo>
                  <a:lnTo>
                    <a:pt x="359" y="120"/>
                  </a:lnTo>
                  <a:lnTo>
                    <a:pt x="353" y="120"/>
                  </a:lnTo>
                  <a:lnTo>
                    <a:pt x="350" y="122"/>
                  </a:lnTo>
                  <a:lnTo>
                    <a:pt x="344" y="124"/>
                  </a:lnTo>
                  <a:lnTo>
                    <a:pt x="338" y="125"/>
                  </a:lnTo>
                  <a:lnTo>
                    <a:pt x="332" y="125"/>
                  </a:lnTo>
                  <a:lnTo>
                    <a:pt x="327" y="125"/>
                  </a:lnTo>
                  <a:lnTo>
                    <a:pt x="321" y="127"/>
                  </a:lnTo>
                  <a:lnTo>
                    <a:pt x="317" y="125"/>
                  </a:lnTo>
                  <a:lnTo>
                    <a:pt x="312" y="125"/>
                  </a:lnTo>
                  <a:lnTo>
                    <a:pt x="306" y="122"/>
                  </a:lnTo>
                  <a:lnTo>
                    <a:pt x="304" y="116"/>
                  </a:lnTo>
                  <a:lnTo>
                    <a:pt x="296" y="112"/>
                  </a:lnTo>
                  <a:lnTo>
                    <a:pt x="291" y="108"/>
                  </a:lnTo>
                  <a:lnTo>
                    <a:pt x="285" y="105"/>
                  </a:lnTo>
                  <a:lnTo>
                    <a:pt x="279" y="103"/>
                  </a:lnTo>
                  <a:lnTo>
                    <a:pt x="272" y="99"/>
                  </a:lnTo>
                  <a:lnTo>
                    <a:pt x="266" y="97"/>
                  </a:lnTo>
                  <a:lnTo>
                    <a:pt x="260" y="95"/>
                  </a:lnTo>
                  <a:lnTo>
                    <a:pt x="255" y="95"/>
                  </a:lnTo>
                  <a:lnTo>
                    <a:pt x="247" y="93"/>
                  </a:lnTo>
                  <a:lnTo>
                    <a:pt x="241" y="93"/>
                  </a:lnTo>
                  <a:lnTo>
                    <a:pt x="232" y="93"/>
                  </a:lnTo>
                  <a:lnTo>
                    <a:pt x="226" y="93"/>
                  </a:lnTo>
                  <a:lnTo>
                    <a:pt x="218" y="93"/>
                  </a:lnTo>
                  <a:lnTo>
                    <a:pt x="213" y="93"/>
                  </a:lnTo>
                  <a:lnTo>
                    <a:pt x="205" y="95"/>
                  </a:lnTo>
                  <a:lnTo>
                    <a:pt x="199" y="95"/>
                  </a:lnTo>
                  <a:lnTo>
                    <a:pt x="194" y="89"/>
                  </a:lnTo>
                  <a:lnTo>
                    <a:pt x="190" y="84"/>
                  </a:lnTo>
                  <a:lnTo>
                    <a:pt x="184" y="78"/>
                  </a:lnTo>
                  <a:lnTo>
                    <a:pt x="180" y="74"/>
                  </a:lnTo>
                  <a:lnTo>
                    <a:pt x="175" y="78"/>
                  </a:lnTo>
                  <a:lnTo>
                    <a:pt x="167" y="82"/>
                  </a:lnTo>
                  <a:lnTo>
                    <a:pt x="158" y="87"/>
                  </a:lnTo>
                  <a:lnTo>
                    <a:pt x="154" y="89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0" y="76"/>
                  </a:lnTo>
                  <a:lnTo>
                    <a:pt x="150" y="72"/>
                  </a:lnTo>
                  <a:lnTo>
                    <a:pt x="150" y="67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0" y="55"/>
                  </a:lnTo>
                  <a:lnTo>
                    <a:pt x="146" y="57"/>
                  </a:lnTo>
                  <a:lnTo>
                    <a:pt x="142" y="59"/>
                  </a:lnTo>
                  <a:lnTo>
                    <a:pt x="137" y="63"/>
                  </a:lnTo>
                  <a:lnTo>
                    <a:pt x="129" y="67"/>
                  </a:lnTo>
                  <a:lnTo>
                    <a:pt x="123" y="68"/>
                  </a:lnTo>
                  <a:lnTo>
                    <a:pt x="118" y="72"/>
                  </a:lnTo>
                  <a:lnTo>
                    <a:pt x="112" y="74"/>
                  </a:lnTo>
                  <a:lnTo>
                    <a:pt x="108" y="76"/>
                  </a:lnTo>
                  <a:lnTo>
                    <a:pt x="108" y="67"/>
                  </a:lnTo>
                  <a:lnTo>
                    <a:pt x="106" y="61"/>
                  </a:lnTo>
                  <a:lnTo>
                    <a:pt x="104" y="55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1" y="53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74" y="63"/>
                  </a:lnTo>
                  <a:lnTo>
                    <a:pt x="68" y="65"/>
                  </a:lnTo>
                  <a:lnTo>
                    <a:pt x="62" y="67"/>
                  </a:lnTo>
                  <a:lnTo>
                    <a:pt x="57" y="70"/>
                  </a:lnTo>
                  <a:lnTo>
                    <a:pt x="51" y="72"/>
                  </a:lnTo>
                  <a:lnTo>
                    <a:pt x="45" y="72"/>
                  </a:lnTo>
                  <a:lnTo>
                    <a:pt x="40" y="72"/>
                  </a:lnTo>
                  <a:lnTo>
                    <a:pt x="36" y="70"/>
                  </a:lnTo>
                  <a:lnTo>
                    <a:pt x="36" y="65"/>
                  </a:lnTo>
                  <a:lnTo>
                    <a:pt x="38" y="61"/>
                  </a:lnTo>
                  <a:lnTo>
                    <a:pt x="38" y="53"/>
                  </a:lnTo>
                  <a:lnTo>
                    <a:pt x="40" y="46"/>
                  </a:lnTo>
                  <a:lnTo>
                    <a:pt x="40" y="38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13" y="30"/>
                  </a:lnTo>
                  <a:lnTo>
                    <a:pt x="7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9" y="21"/>
                  </a:lnTo>
                  <a:lnTo>
                    <a:pt x="15" y="19"/>
                  </a:lnTo>
                  <a:lnTo>
                    <a:pt x="21" y="15"/>
                  </a:lnTo>
                  <a:lnTo>
                    <a:pt x="24" y="13"/>
                  </a:lnTo>
                  <a:lnTo>
                    <a:pt x="32" y="9"/>
                  </a:lnTo>
                  <a:lnTo>
                    <a:pt x="3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2" name="Freeform 22"/>
            <p:cNvSpPr>
              <a:spLocks/>
            </p:cNvSpPr>
            <p:nvPr/>
          </p:nvSpPr>
          <p:spPr bwMode="auto">
            <a:xfrm>
              <a:off x="8167266" y="2550368"/>
              <a:ext cx="219075" cy="82550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9" y="13"/>
                </a:cxn>
                <a:cxn ang="0">
                  <a:pos x="59" y="24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72" y="26"/>
                </a:cxn>
                <a:cxn ang="0">
                  <a:pos x="81" y="23"/>
                </a:cxn>
                <a:cxn ang="0">
                  <a:pos x="95" y="21"/>
                </a:cxn>
                <a:cxn ang="0">
                  <a:pos x="104" y="26"/>
                </a:cxn>
                <a:cxn ang="0">
                  <a:pos x="108" y="38"/>
                </a:cxn>
                <a:cxn ang="0">
                  <a:pos x="116" y="42"/>
                </a:cxn>
                <a:cxn ang="0">
                  <a:pos x="131" y="36"/>
                </a:cxn>
                <a:cxn ang="0">
                  <a:pos x="140" y="34"/>
                </a:cxn>
                <a:cxn ang="0">
                  <a:pos x="150" y="34"/>
                </a:cxn>
                <a:cxn ang="0">
                  <a:pos x="159" y="36"/>
                </a:cxn>
                <a:cxn ang="0">
                  <a:pos x="167" y="42"/>
                </a:cxn>
                <a:cxn ang="0">
                  <a:pos x="173" y="51"/>
                </a:cxn>
                <a:cxn ang="0">
                  <a:pos x="180" y="59"/>
                </a:cxn>
                <a:cxn ang="0">
                  <a:pos x="194" y="59"/>
                </a:cxn>
                <a:cxn ang="0">
                  <a:pos x="205" y="62"/>
                </a:cxn>
                <a:cxn ang="0">
                  <a:pos x="220" y="68"/>
                </a:cxn>
                <a:cxn ang="0">
                  <a:pos x="232" y="72"/>
                </a:cxn>
                <a:cxn ang="0">
                  <a:pos x="245" y="78"/>
                </a:cxn>
                <a:cxn ang="0">
                  <a:pos x="256" y="85"/>
                </a:cxn>
                <a:cxn ang="0">
                  <a:pos x="268" y="93"/>
                </a:cxn>
                <a:cxn ang="0">
                  <a:pos x="268" y="100"/>
                </a:cxn>
                <a:cxn ang="0">
                  <a:pos x="253" y="102"/>
                </a:cxn>
                <a:cxn ang="0">
                  <a:pos x="241" y="99"/>
                </a:cxn>
                <a:cxn ang="0">
                  <a:pos x="228" y="91"/>
                </a:cxn>
                <a:cxn ang="0">
                  <a:pos x="213" y="83"/>
                </a:cxn>
                <a:cxn ang="0">
                  <a:pos x="199" y="76"/>
                </a:cxn>
                <a:cxn ang="0">
                  <a:pos x="186" y="72"/>
                </a:cxn>
                <a:cxn ang="0">
                  <a:pos x="173" y="74"/>
                </a:cxn>
                <a:cxn ang="0">
                  <a:pos x="159" y="70"/>
                </a:cxn>
                <a:cxn ang="0">
                  <a:pos x="148" y="53"/>
                </a:cxn>
                <a:cxn ang="0">
                  <a:pos x="138" y="53"/>
                </a:cxn>
                <a:cxn ang="0">
                  <a:pos x="127" y="59"/>
                </a:cxn>
                <a:cxn ang="0">
                  <a:pos x="118" y="59"/>
                </a:cxn>
                <a:cxn ang="0">
                  <a:pos x="104" y="55"/>
                </a:cxn>
                <a:cxn ang="0">
                  <a:pos x="93" y="51"/>
                </a:cxn>
                <a:cxn ang="0">
                  <a:pos x="81" y="45"/>
                </a:cxn>
                <a:cxn ang="0">
                  <a:pos x="70" y="45"/>
                </a:cxn>
                <a:cxn ang="0">
                  <a:pos x="60" y="51"/>
                </a:cxn>
                <a:cxn ang="0">
                  <a:pos x="51" y="59"/>
                </a:cxn>
                <a:cxn ang="0">
                  <a:pos x="41" y="62"/>
                </a:cxn>
                <a:cxn ang="0">
                  <a:pos x="38" y="59"/>
                </a:cxn>
                <a:cxn ang="0">
                  <a:pos x="38" y="47"/>
                </a:cxn>
                <a:cxn ang="0">
                  <a:pos x="38" y="34"/>
                </a:cxn>
                <a:cxn ang="0">
                  <a:pos x="38" y="24"/>
                </a:cxn>
                <a:cxn ang="0">
                  <a:pos x="34" y="23"/>
                </a:cxn>
                <a:cxn ang="0">
                  <a:pos x="24" y="24"/>
                </a:cxn>
                <a:cxn ang="0">
                  <a:pos x="13" y="26"/>
                </a:cxn>
                <a:cxn ang="0">
                  <a:pos x="2" y="26"/>
                </a:cxn>
                <a:cxn ang="0">
                  <a:pos x="5" y="19"/>
                </a:cxn>
                <a:cxn ang="0">
                  <a:pos x="17" y="13"/>
                </a:cxn>
                <a:cxn ang="0">
                  <a:pos x="30" y="9"/>
                </a:cxn>
                <a:cxn ang="0">
                  <a:pos x="41" y="3"/>
                </a:cxn>
                <a:cxn ang="0">
                  <a:pos x="49" y="0"/>
                </a:cxn>
              </a:cxnLst>
              <a:rect l="0" t="0" r="r" b="b"/>
              <a:pathLst>
                <a:path w="275" h="102">
                  <a:moveTo>
                    <a:pt x="49" y="0"/>
                  </a:moveTo>
                  <a:lnTo>
                    <a:pt x="53" y="2"/>
                  </a:lnTo>
                  <a:lnTo>
                    <a:pt x="57" y="7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4"/>
                  </a:lnTo>
                  <a:lnTo>
                    <a:pt x="59" y="32"/>
                  </a:lnTo>
                  <a:lnTo>
                    <a:pt x="57" y="36"/>
                  </a:lnTo>
                  <a:lnTo>
                    <a:pt x="55" y="43"/>
                  </a:lnTo>
                  <a:lnTo>
                    <a:pt x="60" y="36"/>
                  </a:lnTo>
                  <a:lnTo>
                    <a:pt x="68" y="30"/>
                  </a:lnTo>
                  <a:lnTo>
                    <a:pt x="72" y="26"/>
                  </a:lnTo>
                  <a:lnTo>
                    <a:pt x="78" y="24"/>
                  </a:lnTo>
                  <a:lnTo>
                    <a:pt x="81" y="23"/>
                  </a:lnTo>
                  <a:lnTo>
                    <a:pt x="87" y="23"/>
                  </a:lnTo>
                  <a:lnTo>
                    <a:pt x="95" y="21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32"/>
                  </a:lnTo>
                  <a:lnTo>
                    <a:pt x="108" y="38"/>
                  </a:lnTo>
                  <a:lnTo>
                    <a:pt x="110" y="45"/>
                  </a:lnTo>
                  <a:lnTo>
                    <a:pt x="116" y="42"/>
                  </a:lnTo>
                  <a:lnTo>
                    <a:pt x="125" y="38"/>
                  </a:lnTo>
                  <a:lnTo>
                    <a:pt x="131" y="36"/>
                  </a:lnTo>
                  <a:lnTo>
                    <a:pt x="135" y="34"/>
                  </a:lnTo>
                  <a:lnTo>
                    <a:pt x="14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6" y="34"/>
                  </a:lnTo>
                  <a:lnTo>
                    <a:pt x="159" y="36"/>
                  </a:lnTo>
                  <a:lnTo>
                    <a:pt x="165" y="40"/>
                  </a:lnTo>
                  <a:lnTo>
                    <a:pt x="167" y="42"/>
                  </a:lnTo>
                  <a:lnTo>
                    <a:pt x="171" y="47"/>
                  </a:lnTo>
                  <a:lnTo>
                    <a:pt x="173" y="51"/>
                  </a:lnTo>
                  <a:lnTo>
                    <a:pt x="175" y="59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4" y="59"/>
                  </a:lnTo>
                  <a:lnTo>
                    <a:pt x="199" y="61"/>
                  </a:lnTo>
                  <a:lnTo>
                    <a:pt x="205" y="62"/>
                  </a:lnTo>
                  <a:lnTo>
                    <a:pt x="213" y="64"/>
                  </a:lnTo>
                  <a:lnTo>
                    <a:pt x="220" y="68"/>
                  </a:lnTo>
                  <a:lnTo>
                    <a:pt x="226" y="70"/>
                  </a:lnTo>
                  <a:lnTo>
                    <a:pt x="232" y="72"/>
                  </a:lnTo>
                  <a:lnTo>
                    <a:pt x="237" y="76"/>
                  </a:lnTo>
                  <a:lnTo>
                    <a:pt x="245" y="78"/>
                  </a:lnTo>
                  <a:lnTo>
                    <a:pt x="251" y="81"/>
                  </a:lnTo>
                  <a:lnTo>
                    <a:pt x="256" y="85"/>
                  </a:lnTo>
                  <a:lnTo>
                    <a:pt x="262" y="91"/>
                  </a:lnTo>
                  <a:lnTo>
                    <a:pt x="268" y="93"/>
                  </a:lnTo>
                  <a:lnTo>
                    <a:pt x="275" y="99"/>
                  </a:lnTo>
                  <a:lnTo>
                    <a:pt x="268" y="100"/>
                  </a:lnTo>
                  <a:lnTo>
                    <a:pt x="262" y="102"/>
                  </a:lnTo>
                  <a:lnTo>
                    <a:pt x="253" y="102"/>
                  </a:lnTo>
                  <a:lnTo>
                    <a:pt x="247" y="100"/>
                  </a:lnTo>
                  <a:lnTo>
                    <a:pt x="241" y="99"/>
                  </a:lnTo>
                  <a:lnTo>
                    <a:pt x="233" y="95"/>
                  </a:lnTo>
                  <a:lnTo>
                    <a:pt x="228" y="91"/>
                  </a:lnTo>
                  <a:lnTo>
                    <a:pt x="222" y="87"/>
                  </a:lnTo>
                  <a:lnTo>
                    <a:pt x="213" y="83"/>
                  </a:lnTo>
                  <a:lnTo>
                    <a:pt x="207" y="80"/>
                  </a:lnTo>
                  <a:lnTo>
                    <a:pt x="199" y="76"/>
                  </a:lnTo>
                  <a:lnTo>
                    <a:pt x="194" y="74"/>
                  </a:lnTo>
                  <a:lnTo>
                    <a:pt x="186" y="72"/>
                  </a:lnTo>
                  <a:lnTo>
                    <a:pt x="180" y="72"/>
                  </a:lnTo>
                  <a:lnTo>
                    <a:pt x="173" y="74"/>
                  </a:lnTo>
                  <a:lnTo>
                    <a:pt x="167" y="76"/>
                  </a:lnTo>
                  <a:lnTo>
                    <a:pt x="159" y="70"/>
                  </a:lnTo>
                  <a:lnTo>
                    <a:pt x="154" y="62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38" y="53"/>
                  </a:lnTo>
                  <a:lnTo>
                    <a:pt x="133" y="57"/>
                  </a:lnTo>
                  <a:lnTo>
                    <a:pt x="127" y="59"/>
                  </a:lnTo>
                  <a:lnTo>
                    <a:pt x="123" y="59"/>
                  </a:lnTo>
                  <a:lnTo>
                    <a:pt x="118" y="59"/>
                  </a:lnTo>
                  <a:lnTo>
                    <a:pt x="110" y="57"/>
                  </a:lnTo>
                  <a:lnTo>
                    <a:pt x="104" y="55"/>
                  </a:lnTo>
                  <a:lnTo>
                    <a:pt x="100" y="53"/>
                  </a:lnTo>
                  <a:lnTo>
                    <a:pt x="93" y="51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8" y="45"/>
                  </a:lnTo>
                  <a:lnTo>
                    <a:pt x="70" y="45"/>
                  </a:lnTo>
                  <a:lnTo>
                    <a:pt x="66" y="49"/>
                  </a:lnTo>
                  <a:lnTo>
                    <a:pt x="60" y="51"/>
                  </a:lnTo>
                  <a:lnTo>
                    <a:pt x="57" y="59"/>
                  </a:lnTo>
                  <a:lnTo>
                    <a:pt x="51" y="59"/>
                  </a:lnTo>
                  <a:lnTo>
                    <a:pt x="45" y="61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8" y="53"/>
                  </a:lnTo>
                  <a:lnTo>
                    <a:pt x="38" y="47"/>
                  </a:lnTo>
                  <a:lnTo>
                    <a:pt x="40" y="42"/>
                  </a:lnTo>
                  <a:lnTo>
                    <a:pt x="38" y="34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9" y="26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5" y="19"/>
                  </a:lnTo>
                  <a:lnTo>
                    <a:pt x="11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0" y="9"/>
                  </a:lnTo>
                  <a:lnTo>
                    <a:pt x="36" y="7"/>
                  </a:lnTo>
                  <a:lnTo>
                    <a:pt x="41" y="3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3" name="Freeform 23"/>
            <p:cNvSpPr>
              <a:spLocks/>
            </p:cNvSpPr>
            <p:nvPr/>
          </p:nvSpPr>
          <p:spPr bwMode="auto">
            <a:xfrm>
              <a:off x="7297316" y="2212231"/>
              <a:ext cx="44450" cy="269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2"/>
                </a:cxn>
                <a:cxn ang="0">
                  <a:pos x="13" y="4"/>
                </a:cxn>
                <a:cxn ang="0">
                  <a:pos x="20" y="7"/>
                </a:cxn>
                <a:cxn ang="0">
                  <a:pos x="28" y="11"/>
                </a:cxn>
                <a:cxn ang="0">
                  <a:pos x="34" y="13"/>
                </a:cxn>
                <a:cxn ang="0">
                  <a:pos x="41" y="15"/>
                </a:cxn>
                <a:cxn ang="0">
                  <a:pos x="49" y="17"/>
                </a:cxn>
                <a:cxn ang="0">
                  <a:pos x="55" y="21"/>
                </a:cxn>
                <a:cxn ang="0">
                  <a:pos x="53" y="26"/>
                </a:cxn>
                <a:cxn ang="0">
                  <a:pos x="47" y="32"/>
                </a:cxn>
                <a:cxn ang="0">
                  <a:pos x="39" y="32"/>
                </a:cxn>
                <a:cxn ang="0">
                  <a:pos x="34" y="34"/>
                </a:cxn>
                <a:cxn ang="0">
                  <a:pos x="24" y="32"/>
                </a:cxn>
                <a:cxn ang="0">
                  <a:pos x="17" y="30"/>
                </a:cxn>
                <a:cxn ang="0">
                  <a:pos x="9" y="24"/>
                </a:cxn>
                <a:cxn ang="0">
                  <a:pos x="5" y="21"/>
                </a:cxn>
                <a:cxn ang="0">
                  <a:pos x="1" y="15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55" h="34">
                  <a:moveTo>
                    <a:pt x="1" y="0"/>
                  </a:moveTo>
                  <a:lnTo>
                    <a:pt x="7" y="2"/>
                  </a:lnTo>
                  <a:lnTo>
                    <a:pt x="13" y="4"/>
                  </a:lnTo>
                  <a:lnTo>
                    <a:pt x="20" y="7"/>
                  </a:lnTo>
                  <a:lnTo>
                    <a:pt x="28" y="11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49" y="17"/>
                  </a:lnTo>
                  <a:lnTo>
                    <a:pt x="55" y="21"/>
                  </a:lnTo>
                  <a:lnTo>
                    <a:pt x="53" y="26"/>
                  </a:lnTo>
                  <a:lnTo>
                    <a:pt x="47" y="32"/>
                  </a:lnTo>
                  <a:lnTo>
                    <a:pt x="39" y="32"/>
                  </a:lnTo>
                  <a:lnTo>
                    <a:pt x="34" y="34"/>
                  </a:lnTo>
                  <a:lnTo>
                    <a:pt x="24" y="32"/>
                  </a:lnTo>
                  <a:lnTo>
                    <a:pt x="17" y="30"/>
                  </a:lnTo>
                  <a:lnTo>
                    <a:pt x="9" y="24"/>
                  </a:lnTo>
                  <a:lnTo>
                    <a:pt x="5" y="21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4" name="Freeform 24"/>
            <p:cNvSpPr>
              <a:spLocks/>
            </p:cNvSpPr>
            <p:nvPr/>
          </p:nvSpPr>
          <p:spPr bwMode="auto">
            <a:xfrm>
              <a:off x="7416378" y="2248743"/>
              <a:ext cx="46038" cy="222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4"/>
                </a:cxn>
                <a:cxn ang="0">
                  <a:pos x="36" y="8"/>
                </a:cxn>
                <a:cxn ang="0">
                  <a:pos x="43" y="10"/>
                </a:cxn>
                <a:cxn ang="0">
                  <a:pos x="49" y="14"/>
                </a:cxn>
                <a:cxn ang="0">
                  <a:pos x="55" y="19"/>
                </a:cxn>
                <a:cxn ang="0">
                  <a:pos x="57" y="27"/>
                </a:cxn>
                <a:cxn ang="0">
                  <a:pos x="53" y="27"/>
                </a:cxn>
                <a:cxn ang="0">
                  <a:pos x="47" y="27"/>
                </a:cxn>
                <a:cxn ang="0">
                  <a:pos x="40" y="27"/>
                </a:cxn>
                <a:cxn ang="0">
                  <a:pos x="34" y="27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1" y="21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7" h="27">
                  <a:moveTo>
                    <a:pt x="7" y="0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4"/>
                  </a:lnTo>
                  <a:lnTo>
                    <a:pt x="36" y="8"/>
                  </a:lnTo>
                  <a:lnTo>
                    <a:pt x="43" y="10"/>
                  </a:lnTo>
                  <a:lnTo>
                    <a:pt x="49" y="14"/>
                  </a:lnTo>
                  <a:lnTo>
                    <a:pt x="55" y="19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7" y="27"/>
                  </a:lnTo>
                  <a:lnTo>
                    <a:pt x="40" y="27"/>
                  </a:lnTo>
                  <a:lnTo>
                    <a:pt x="34" y="27"/>
                  </a:lnTo>
                  <a:lnTo>
                    <a:pt x="26" y="25"/>
                  </a:lnTo>
                  <a:lnTo>
                    <a:pt x="19" y="23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5" name="Freeform 25"/>
            <p:cNvSpPr>
              <a:spLocks/>
            </p:cNvSpPr>
            <p:nvPr/>
          </p:nvSpPr>
          <p:spPr bwMode="auto">
            <a:xfrm>
              <a:off x="7573541" y="2283668"/>
              <a:ext cx="36513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2"/>
                </a:cxn>
                <a:cxn ang="0">
                  <a:pos x="19" y="4"/>
                </a:cxn>
                <a:cxn ang="0">
                  <a:pos x="25" y="6"/>
                </a:cxn>
                <a:cxn ang="0">
                  <a:pos x="33" y="10"/>
                </a:cxn>
                <a:cxn ang="0">
                  <a:pos x="39" y="12"/>
                </a:cxn>
                <a:cxn ang="0">
                  <a:pos x="42" y="17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46" y="29"/>
                </a:cxn>
                <a:cxn ang="0">
                  <a:pos x="46" y="32"/>
                </a:cxn>
                <a:cxn ang="0">
                  <a:pos x="42" y="32"/>
                </a:cxn>
                <a:cxn ang="0">
                  <a:pos x="37" y="31"/>
                </a:cxn>
                <a:cxn ang="0">
                  <a:pos x="31" y="27"/>
                </a:cxn>
                <a:cxn ang="0">
                  <a:pos x="23" y="25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6" h="32">
                  <a:moveTo>
                    <a:pt x="6" y="0"/>
                  </a:moveTo>
                  <a:lnTo>
                    <a:pt x="12" y="2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33" y="10"/>
                  </a:lnTo>
                  <a:lnTo>
                    <a:pt x="39" y="12"/>
                  </a:lnTo>
                  <a:lnTo>
                    <a:pt x="42" y="17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2"/>
                  </a:lnTo>
                  <a:lnTo>
                    <a:pt x="42" y="32"/>
                  </a:lnTo>
                  <a:lnTo>
                    <a:pt x="37" y="31"/>
                  </a:lnTo>
                  <a:lnTo>
                    <a:pt x="31" y="27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6" name="Freeform 26"/>
            <p:cNvSpPr>
              <a:spLocks/>
            </p:cNvSpPr>
            <p:nvPr/>
          </p:nvSpPr>
          <p:spPr bwMode="auto">
            <a:xfrm>
              <a:off x="7700541" y="2328118"/>
              <a:ext cx="42863" cy="254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2"/>
                </a:cxn>
                <a:cxn ang="0">
                  <a:pos x="15" y="4"/>
                </a:cxn>
                <a:cxn ang="0">
                  <a:pos x="21" y="6"/>
                </a:cxn>
                <a:cxn ang="0">
                  <a:pos x="27" y="6"/>
                </a:cxn>
                <a:cxn ang="0">
                  <a:pos x="33" y="8"/>
                </a:cxn>
                <a:cxn ang="0">
                  <a:pos x="38" y="10"/>
                </a:cxn>
                <a:cxn ang="0">
                  <a:pos x="46" y="14"/>
                </a:cxn>
                <a:cxn ang="0">
                  <a:pos x="53" y="19"/>
                </a:cxn>
                <a:cxn ang="0">
                  <a:pos x="52" y="23"/>
                </a:cxn>
                <a:cxn ang="0">
                  <a:pos x="50" y="27"/>
                </a:cxn>
                <a:cxn ang="0">
                  <a:pos x="46" y="31"/>
                </a:cxn>
                <a:cxn ang="0">
                  <a:pos x="40" y="33"/>
                </a:cxn>
                <a:cxn ang="0">
                  <a:pos x="33" y="31"/>
                </a:cxn>
                <a:cxn ang="0">
                  <a:pos x="25" y="29"/>
                </a:cxn>
                <a:cxn ang="0">
                  <a:pos x="17" y="27"/>
                </a:cxn>
                <a:cxn ang="0">
                  <a:pos x="10" y="23"/>
                </a:cxn>
                <a:cxn ang="0">
                  <a:pos x="4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3" h="33">
                  <a:moveTo>
                    <a:pt x="4" y="0"/>
                  </a:moveTo>
                  <a:lnTo>
                    <a:pt x="10" y="2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38" y="10"/>
                  </a:lnTo>
                  <a:lnTo>
                    <a:pt x="46" y="14"/>
                  </a:lnTo>
                  <a:lnTo>
                    <a:pt x="53" y="19"/>
                  </a:lnTo>
                  <a:lnTo>
                    <a:pt x="52" y="23"/>
                  </a:lnTo>
                  <a:lnTo>
                    <a:pt x="50" y="27"/>
                  </a:lnTo>
                  <a:lnTo>
                    <a:pt x="46" y="31"/>
                  </a:lnTo>
                  <a:lnTo>
                    <a:pt x="40" y="33"/>
                  </a:lnTo>
                  <a:lnTo>
                    <a:pt x="33" y="31"/>
                  </a:lnTo>
                  <a:lnTo>
                    <a:pt x="25" y="29"/>
                  </a:lnTo>
                  <a:lnTo>
                    <a:pt x="17" y="27"/>
                  </a:lnTo>
                  <a:lnTo>
                    <a:pt x="10" y="23"/>
                  </a:lnTo>
                  <a:lnTo>
                    <a:pt x="4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7" name="Freeform 27"/>
            <p:cNvSpPr>
              <a:spLocks/>
            </p:cNvSpPr>
            <p:nvPr/>
          </p:nvSpPr>
          <p:spPr bwMode="auto">
            <a:xfrm>
              <a:off x="7824366" y="2353518"/>
              <a:ext cx="65088" cy="254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25" y="1"/>
                </a:cxn>
                <a:cxn ang="0">
                  <a:pos x="34" y="5"/>
                </a:cxn>
                <a:cxn ang="0">
                  <a:pos x="44" y="9"/>
                </a:cxn>
                <a:cxn ang="0">
                  <a:pos x="51" y="11"/>
                </a:cxn>
                <a:cxn ang="0">
                  <a:pos x="61" y="15"/>
                </a:cxn>
                <a:cxn ang="0">
                  <a:pos x="67" y="17"/>
                </a:cxn>
                <a:cxn ang="0">
                  <a:pos x="70" y="17"/>
                </a:cxn>
                <a:cxn ang="0">
                  <a:pos x="76" y="17"/>
                </a:cxn>
                <a:cxn ang="0">
                  <a:pos x="82" y="19"/>
                </a:cxn>
                <a:cxn ang="0">
                  <a:pos x="80" y="24"/>
                </a:cxn>
                <a:cxn ang="0">
                  <a:pos x="80" y="32"/>
                </a:cxn>
                <a:cxn ang="0">
                  <a:pos x="74" y="28"/>
                </a:cxn>
                <a:cxn ang="0">
                  <a:pos x="69" y="28"/>
                </a:cxn>
                <a:cxn ang="0">
                  <a:pos x="63" y="26"/>
                </a:cxn>
                <a:cxn ang="0">
                  <a:pos x="59" y="26"/>
                </a:cxn>
                <a:cxn ang="0">
                  <a:pos x="53" y="26"/>
                </a:cxn>
                <a:cxn ang="0">
                  <a:pos x="48" y="26"/>
                </a:cxn>
                <a:cxn ang="0">
                  <a:pos x="44" y="24"/>
                </a:cxn>
                <a:cxn ang="0">
                  <a:pos x="38" y="24"/>
                </a:cxn>
                <a:cxn ang="0">
                  <a:pos x="32" y="24"/>
                </a:cxn>
                <a:cxn ang="0">
                  <a:pos x="29" y="22"/>
                </a:cxn>
                <a:cxn ang="0">
                  <a:pos x="23" y="21"/>
                </a:cxn>
                <a:cxn ang="0">
                  <a:pos x="17" y="21"/>
                </a:cxn>
                <a:cxn ang="0">
                  <a:pos x="8" y="15"/>
                </a:cxn>
                <a:cxn ang="0">
                  <a:pos x="0" y="9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2" h="32">
                  <a:moveTo>
                    <a:pt x="8" y="0"/>
                  </a:moveTo>
                  <a:lnTo>
                    <a:pt x="15" y="0"/>
                  </a:lnTo>
                  <a:lnTo>
                    <a:pt x="25" y="1"/>
                  </a:lnTo>
                  <a:lnTo>
                    <a:pt x="34" y="5"/>
                  </a:lnTo>
                  <a:lnTo>
                    <a:pt x="44" y="9"/>
                  </a:lnTo>
                  <a:lnTo>
                    <a:pt x="51" y="11"/>
                  </a:lnTo>
                  <a:lnTo>
                    <a:pt x="61" y="15"/>
                  </a:lnTo>
                  <a:lnTo>
                    <a:pt x="67" y="17"/>
                  </a:lnTo>
                  <a:lnTo>
                    <a:pt x="70" y="17"/>
                  </a:lnTo>
                  <a:lnTo>
                    <a:pt x="76" y="17"/>
                  </a:lnTo>
                  <a:lnTo>
                    <a:pt x="82" y="19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74" y="28"/>
                  </a:lnTo>
                  <a:lnTo>
                    <a:pt x="69" y="28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3" y="26"/>
                  </a:lnTo>
                  <a:lnTo>
                    <a:pt x="48" y="26"/>
                  </a:lnTo>
                  <a:lnTo>
                    <a:pt x="44" y="24"/>
                  </a:lnTo>
                  <a:lnTo>
                    <a:pt x="38" y="24"/>
                  </a:lnTo>
                  <a:lnTo>
                    <a:pt x="32" y="24"/>
                  </a:lnTo>
                  <a:lnTo>
                    <a:pt x="29" y="22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8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8" name="Freeform 28"/>
            <p:cNvSpPr>
              <a:spLocks/>
            </p:cNvSpPr>
            <p:nvPr/>
          </p:nvSpPr>
          <p:spPr bwMode="auto">
            <a:xfrm>
              <a:off x="7994228" y="2404318"/>
              <a:ext cx="52388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4"/>
                </a:cxn>
                <a:cxn ang="0">
                  <a:pos x="19" y="8"/>
                </a:cxn>
                <a:cxn ang="0">
                  <a:pos x="23" y="8"/>
                </a:cxn>
                <a:cxn ang="0">
                  <a:pos x="28" y="10"/>
                </a:cxn>
                <a:cxn ang="0">
                  <a:pos x="32" y="10"/>
                </a:cxn>
                <a:cxn ang="0">
                  <a:pos x="38" y="14"/>
                </a:cxn>
                <a:cxn ang="0">
                  <a:pos x="46" y="15"/>
                </a:cxn>
                <a:cxn ang="0">
                  <a:pos x="53" y="19"/>
                </a:cxn>
                <a:cxn ang="0">
                  <a:pos x="55" y="23"/>
                </a:cxn>
                <a:cxn ang="0">
                  <a:pos x="59" y="25"/>
                </a:cxn>
                <a:cxn ang="0">
                  <a:pos x="63" y="31"/>
                </a:cxn>
                <a:cxn ang="0">
                  <a:pos x="65" y="34"/>
                </a:cxn>
                <a:cxn ang="0">
                  <a:pos x="61" y="34"/>
                </a:cxn>
                <a:cxn ang="0">
                  <a:pos x="55" y="36"/>
                </a:cxn>
                <a:cxn ang="0">
                  <a:pos x="51" y="36"/>
                </a:cxn>
                <a:cxn ang="0">
                  <a:pos x="47" y="36"/>
                </a:cxn>
                <a:cxn ang="0">
                  <a:pos x="42" y="31"/>
                </a:cxn>
                <a:cxn ang="0">
                  <a:pos x="34" y="27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8" y="21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5" h="36">
                  <a:moveTo>
                    <a:pt x="4" y="0"/>
                  </a:moveTo>
                  <a:lnTo>
                    <a:pt x="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8" y="14"/>
                  </a:lnTo>
                  <a:lnTo>
                    <a:pt x="46" y="15"/>
                  </a:lnTo>
                  <a:lnTo>
                    <a:pt x="53" y="19"/>
                  </a:lnTo>
                  <a:lnTo>
                    <a:pt x="55" y="23"/>
                  </a:lnTo>
                  <a:lnTo>
                    <a:pt x="59" y="25"/>
                  </a:lnTo>
                  <a:lnTo>
                    <a:pt x="63" y="31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5" y="36"/>
                  </a:lnTo>
                  <a:lnTo>
                    <a:pt x="51" y="36"/>
                  </a:lnTo>
                  <a:lnTo>
                    <a:pt x="47" y="36"/>
                  </a:lnTo>
                  <a:lnTo>
                    <a:pt x="42" y="31"/>
                  </a:lnTo>
                  <a:lnTo>
                    <a:pt x="34" y="27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9" name="Freeform 29"/>
            <p:cNvSpPr>
              <a:spLocks/>
            </p:cNvSpPr>
            <p:nvPr/>
          </p:nvSpPr>
          <p:spPr bwMode="auto">
            <a:xfrm>
              <a:off x="8151391" y="2455118"/>
              <a:ext cx="69850" cy="301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26" y="6"/>
                </a:cxn>
                <a:cxn ang="0">
                  <a:pos x="32" y="7"/>
                </a:cxn>
                <a:cxn ang="0">
                  <a:pos x="38" y="9"/>
                </a:cxn>
                <a:cxn ang="0">
                  <a:pos x="41" y="9"/>
                </a:cxn>
                <a:cxn ang="0">
                  <a:pos x="47" y="13"/>
                </a:cxn>
                <a:cxn ang="0">
                  <a:pos x="51" y="15"/>
                </a:cxn>
                <a:cxn ang="0">
                  <a:pos x="57" y="17"/>
                </a:cxn>
                <a:cxn ang="0">
                  <a:pos x="62" y="19"/>
                </a:cxn>
                <a:cxn ang="0">
                  <a:pos x="66" y="21"/>
                </a:cxn>
                <a:cxn ang="0">
                  <a:pos x="72" y="25"/>
                </a:cxn>
                <a:cxn ang="0">
                  <a:pos x="78" y="27"/>
                </a:cxn>
                <a:cxn ang="0">
                  <a:pos x="81" y="30"/>
                </a:cxn>
                <a:cxn ang="0">
                  <a:pos x="87" y="36"/>
                </a:cxn>
                <a:cxn ang="0">
                  <a:pos x="81" y="36"/>
                </a:cxn>
                <a:cxn ang="0">
                  <a:pos x="74" y="38"/>
                </a:cxn>
                <a:cxn ang="0">
                  <a:pos x="68" y="34"/>
                </a:cxn>
                <a:cxn ang="0">
                  <a:pos x="64" y="34"/>
                </a:cxn>
                <a:cxn ang="0">
                  <a:pos x="59" y="32"/>
                </a:cxn>
                <a:cxn ang="0">
                  <a:pos x="55" y="30"/>
                </a:cxn>
                <a:cxn ang="0">
                  <a:pos x="45" y="27"/>
                </a:cxn>
                <a:cxn ang="0">
                  <a:pos x="36" y="25"/>
                </a:cxn>
                <a:cxn ang="0">
                  <a:pos x="32" y="23"/>
                </a:cxn>
                <a:cxn ang="0">
                  <a:pos x="26" y="21"/>
                </a:cxn>
                <a:cxn ang="0">
                  <a:pos x="22" y="19"/>
                </a:cxn>
                <a:cxn ang="0">
                  <a:pos x="17" y="19"/>
                </a:cxn>
                <a:cxn ang="0">
                  <a:pos x="9" y="15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7" h="38">
                  <a:moveTo>
                    <a:pt x="7" y="0"/>
                  </a:moveTo>
                  <a:lnTo>
                    <a:pt x="11" y="0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2" y="7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7" y="13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2" y="19"/>
                  </a:lnTo>
                  <a:lnTo>
                    <a:pt x="66" y="21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1" y="30"/>
                  </a:lnTo>
                  <a:lnTo>
                    <a:pt x="87" y="36"/>
                  </a:lnTo>
                  <a:lnTo>
                    <a:pt x="81" y="36"/>
                  </a:lnTo>
                  <a:lnTo>
                    <a:pt x="74" y="38"/>
                  </a:lnTo>
                  <a:lnTo>
                    <a:pt x="68" y="34"/>
                  </a:lnTo>
                  <a:lnTo>
                    <a:pt x="64" y="34"/>
                  </a:lnTo>
                  <a:lnTo>
                    <a:pt x="59" y="32"/>
                  </a:lnTo>
                  <a:lnTo>
                    <a:pt x="55" y="30"/>
                  </a:lnTo>
                  <a:lnTo>
                    <a:pt x="45" y="27"/>
                  </a:lnTo>
                  <a:lnTo>
                    <a:pt x="36" y="25"/>
                  </a:lnTo>
                  <a:lnTo>
                    <a:pt x="32" y="23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17" y="19"/>
                  </a:lnTo>
                  <a:lnTo>
                    <a:pt x="9" y="15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0" name="Freeform 30"/>
            <p:cNvSpPr>
              <a:spLocks/>
            </p:cNvSpPr>
            <p:nvPr/>
          </p:nvSpPr>
          <p:spPr bwMode="auto">
            <a:xfrm>
              <a:off x="8302203" y="2490043"/>
              <a:ext cx="52388" cy="3810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5"/>
                </a:cxn>
                <a:cxn ang="0">
                  <a:pos x="32" y="11"/>
                </a:cxn>
                <a:cxn ang="0">
                  <a:pos x="40" y="15"/>
                </a:cxn>
                <a:cxn ang="0">
                  <a:pos x="47" y="22"/>
                </a:cxn>
                <a:cxn ang="0">
                  <a:pos x="55" y="26"/>
                </a:cxn>
                <a:cxn ang="0">
                  <a:pos x="61" y="34"/>
                </a:cxn>
                <a:cxn ang="0">
                  <a:pos x="64" y="40"/>
                </a:cxn>
                <a:cxn ang="0">
                  <a:pos x="64" y="47"/>
                </a:cxn>
                <a:cxn ang="0">
                  <a:pos x="59" y="45"/>
                </a:cxn>
                <a:cxn ang="0">
                  <a:pos x="55" y="43"/>
                </a:cxn>
                <a:cxn ang="0">
                  <a:pos x="51" y="41"/>
                </a:cxn>
                <a:cxn ang="0">
                  <a:pos x="45" y="41"/>
                </a:cxn>
                <a:cxn ang="0">
                  <a:pos x="36" y="38"/>
                </a:cxn>
                <a:cxn ang="0">
                  <a:pos x="28" y="34"/>
                </a:cxn>
                <a:cxn ang="0">
                  <a:pos x="23" y="32"/>
                </a:cxn>
                <a:cxn ang="0">
                  <a:pos x="19" y="30"/>
                </a:cxn>
                <a:cxn ang="0">
                  <a:pos x="13" y="28"/>
                </a:cxn>
                <a:cxn ang="0">
                  <a:pos x="11" y="24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4" y="7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64" h="47">
                  <a:moveTo>
                    <a:pt x="19" y="0"/>
                  </a:moveTo>
                  <a:lnTo>
                    <a:pt x="24" y="5"/>
                  </a:lnTo>
                  <a:lnTo>
                    <a:pt x="32" y="11"/>
                  </a:lnTo>
                  <a:lnTo>
                    <a:pt x="40" y="15"/>
                  </a:lnTo>
                  <a:lnTo>
                    <a:pt x="47" y="22"/>
                  </a:lnTo>
                  <a:lnTo>
                    <a:pt x="55" y="26"/>
                  </a:lnTo>
                  <a:lnTo>
                    <a:pt x="61" y="34"/>
                  </a:lnTo>
                  <a:lnTo>
                    <a:pt x="64" y="40"/>
                  </a:lnTo>
                  <a:lnTo>
                    <a:pt x="64" y="47"/>
                  </a:lnTo>
                  <a:lnTo>
                    <a:pt x="59" y="45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45" y="41"/>
                  </a:lnTo>
                  <a:lnTo>
                    <a:pt x="36" y="38"/>
                  </a:lnTo>
                  <a:lnTo>
                    <a:pt x="28" y="34"/>
                  </a:lnTo>
                  <a:lnTo>
                    <a:pt x="23" y="32"/>
                  </a:lnTo>
                  <a:lnTo>
                    <a:pt x="19" y="30"/>
                  </a:lnTo>
                  <a:lnTo>
                    <a:pt x="13" y="28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4" y="7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1" name="Freeform 31"/>
            <p:cNvSpPr>
              <a:spLocks/>
            </p:cNvSpPr>
            <p:nvPr/>
          </p:nvSpPr>
          <p:spPr bwMode="auto">
            <a:xfrm>
              <a:off x="8406978" y="2528143"/>
              <a:ext cx="38100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4"/>
                </a:cxn>
                <a:cxn ang="0">
                  <a:pos x="25" y="8"/>
                </a:cxn>
                <a:cxn ang="0">
                  <a:pos x="32" y="10"/>
                </a:cxn>
                <a:cxn ang="0">
                  <a:pos x="40" y="13"/>
                </a:cxn>
                <a:cxn ang="0">
                  <a:pos x="44" y="17"/>
                </a:cxn>
                <a:cxn ang="0">
                  <a:pos x="47" y="21"/>
                </a:cxn>
                <a:cxn ang="0">
                  <a:pos x="46" y="23"/>
                </a:cxn>
                <a:cxn ang="0">
                  <a:pos x="44" y="25"/>
                </a:cxn>
                <a:cxn ang="0">
                  <a:pos x="38" y="25"/>
                </a:cxn>
                <a:cxn ang="0">
                  <a:pos x="32" y="27"/>
                </a:cxn>
                <a:cxn ang="0">
                  <a:pos x="23" y="25"/>
                </a:cxn>
                <a:cxn ang="0">
                  <a:pos x="15" y="23"/>
                </a:cxn>
                <a:cxn ang="0">
                  <a:pos x="8" y="17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7" h="27">
                  <a:moveTo>
                    <a:pt x="2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4"/>
                  </a:lnTo>
                  <a:lnTo>
                    <a:pt x="25" y="8"/>
                  </a:lnTo>
                  <a:lnTo>
                    <a:pt x="32" y="10"/>
                  </a:lnTo>
                  <a:lnTo>
                    <a:pt x="40" y="13"/>
                  </a:lnTo>
                  <a:lnTo>
                    <a:pt x="44" y="17"/>
                  </a:lnTo>
                  <a:lnTo>
                    <a:pt x="47" y="21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38" y="25"/>
                  </a:lnTo>
                  <a:lnTo>
                    <a:pt x="32" y="27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0" y="13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2" name="Freeform 32"/>
            <p:cNvSpPr>
              <a:spLocks/>
            </p:cNvSpPr>
            <p:nvPr/>
          </p:nvSpPr>
          <p:spPr bwMode="auto">
            <a:xfrm>
              <a:off x="7198891" y="2450356"/>
              <a:ext cx="461963" cy="146050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82" y="38"/>
                </a:cxn>
                <a:cxn ang="0">
                  <a:pos x="125" y="52"/>
                </a:cxn>
                <a:cxn ang="0">
                  <a:pos x="169" y="63"/>
                </a:cxn>
                <a:cxn ang="0">
                  <a:pos x="217" y="74"/>
                </a:cxn>
                <a:cxn ang="0">
                  <a:pos x="276" y="86"/>
                </a:cxn>
                <a:cxn ang="0">
                  <a:pos x="348" y="105"/>
                </a:cxn>
                <a:cxn ang="0">
                  <a:pos x="441" y="131"/>
                </a:cxn>
                <a:cxn ang="0">
                  <a:pos x="504" y="151"/>
                </a:cxn>
                <a:cxn ang="0">
                  <a:pos x="515" y="152"/>
                </a:cxn>
                <a:cxn ang="0">
                  <a:pos x="529" y="154"/>
                </a:cxn>
                <a:cxn ang="0">
                  <a:pos x="542" y="156"/>
                </a:cxn>
                <a:cxn ang="0">
                  <a:pos x="553" y="158"/>
                </a:cxn>
                <a:cxn ang="0">
                  <a:pos x="565" y="162"/>
                </a:cxn>
                <a:cxn ang="0">
                  <a:pos x="574" y="168"/>
                </a:cxn>
                <a:cxn ang="0">
                  <a:pos x="580" y="177"/>
                </a:cxn>
                <a:cxn ang="0">
                  <a:pos x="561" y="181"/>
                </a:cxn>
                <a:cxn ang="0">
                  <a:pos x="521" y="175"/>
                </a:cxn>
                <a:cxn ang="0">
                  <a:pos x="483" y="166"/>
                </a:cxn>
                <a:cxn ang="0">
                  <a:pos x="447" y="156"/>
                </a:cxn>
                <a:cxn ang="0">
                  <a:pos x="409" y="145"/>
                </a:cxn>
                <a:cxn ang="0">
                  <a:pos x="369" y="131"/>
                </a:cxn>
                <a:cxn ang="0">
                  <a:pos x="329" y="120"/>
                </a:cxn>
                <a:cxn ang="0">
                  <a:pos x="283" y="107"/>
                </a:cxn>
                <a:cxn ang="0">
                  <a:pos x="243" y="97"/>
                </a:cxn>
                <a:cxn ang="0">
                  <a:pos x="209" y="90"/>
                </a:cxn>
                <a:cxn ang="0">
                  <a:pos x="175" y="82"/>
                </a:cxn>
                <a:cxn ang="0">
                  <a:pos x="143" y="73"/>
                </a:cxn>
                <a:cxn ang="0">
                  <a:pos x="108" y="65"/>
                </a:cxn>
                <a:cxn ang="0">
                  <a:pos x="76" y="52"/>
                </a:cxn>
                <a:cxn ang="0">
                  <a:pos x="46" y="38"/>
                </a:cxn>
                <a:cxn ang="0">
                  <a:pos x="15" y="19"/>
                </a:cxn>
                <a:cxn ang="0">
                  <a:pos x="4" y="4"/>
                </a:cxn>
                <a:cxn ang="0">
                  <a:pos x="8" y="0"/>
                </a:cxn>
              </a:cxnLst>
              <a:rect l="0" t="0" r="r" b="b"/>
              <a:pathLst>
                <a:path w="582" h="185">
                  <a:moveTo>
                    <a:pt x="8" y="0"/>
                  </a:moveTo>
                  <a:lnTo>
                    <a:pt x="34" y="15"/>
                  </a:lnTo>
                  <a:lnTo>
                    <a:pt x="59" y="27"/>
                  </a:lnTo>
                  <a:lnTo>
                    <a:pt x="82" y="38"/>
                  </a:lnTo>
                  <a:lnTo>
                    <a:pt x="105" y="46"/>
                  </a:lnTo>
                  <a:lnTo>
                    <a:pt x="125" y="52"/>
                  </a:lnTo>
                  <a:lnTo>
                    <a:pt x="146" y="57"/>
                  </a:lnTo>
                  <a:lnTo>
                    <a:pt x="169" y="63"/>
                  </a:lnTo>
                  <a:lnTo>
                    <a:pt x="194" y="69"/>
                  </a:lnTo>
                  <a:lnTo>
                    <a:pt x="217" y="74"/>
                  </a:lnTo>
                  <a:lnTo>
                    <a:pt x="245" y="78"/>
                  </a:lnTo>
                  <a:lnTo>
                    <a:pt x="276" y="86"/>
                  </a:lnTo>
                  <a:lnTo>
                    <a:pt x="310" y="93"/>
                  </a:lnTo>
                  <a:lnTo>
                    <a:pt x="348" y="105"/>
                  </a:lnTo>
                  <a:lnTo>
                    <a:pt x="394" y="116"/>
                  </a:lnTo>
                  <a:lnTo>
                    <a:pt x="441" y="131"/>
                  </a:lnTo>
                  <a:lnTo>
                    <a:pt x="498" y="151"/>
                  </a:lnTo>
                  <a:lnTo>
                    <a:pt x="504" y="151"/>
                  </a:lnTo>
                  <a:lnTo>
                    <a:pt x="510" y="152"/>
                  </a:lnTo>
                  <a:lnTo>
                    <a:pt x="515" y="152"/>
                  </a:lnTo>
                  <a:lnTo>
                    <a:pt x="523" y="154"/>
                  </a:lnTo>
                  <a:lnTo>
                    <a:pt x="529" y="154"/>
                  </a:lnTo>
                  <a:lnTo>
                    <a:pt x="534" y="154"/>
                  </a:lnTo>
                  <a:lnTo>
                    <a:pt x="542" y="156"/>
                  </a:lnTo>
                  <a:lnTo>
                    <a:pt x="548" y="158"/>
                  </a:lnTo>
                  <a:lnTo>
                    <a:pt x="553" y="158"/>
                  </a:lnTo>
                  <a:lnTo>
                    <a:pt x="561" y="160"/>
                  </a:lnTo>
                  <a:lnTo>
                    <a:pt x="565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6" y="173"/>
                  </a:lnTo>
                  <a:lnTo>
                    <a:pt x="580" y="177"/>
                  </a:lnTo>
                  <a:lnTo>
                    <a:pt x="582" y="185"/>
                  </a:lnTo>
                  <a:lnTo>
                    <a:pt x="561" y="181"/>
                  </a:lnTo>
                  <a:lnTo>
                    <a:pt x="540" y="179"/>
                  </a:lnTo>
                  <a:lnTo>
                    <a:pt x="521" y="175"/>
                  </a:lnTo>
                  <a:lnTo>
                    <a:pt x="502" y="171"/>
                  </a:lnTo>
                  <a:lnTo>
                    <a:pt x="483" y="166"/>
                  </a:lnTo>
                  <a:lnTo>
                    <a:pt x="466" y="162"/>
                  </a:lnTo>
                  <a:lnTo>
                    <a:pt x="447" y="156"/>
                  </a:lnTo>
                  <a:lnTo>
                    <a:pt x="428" y="151"/>
                  </a:lnTo>
                  <a:lnTo>
                    <a:pt x="409" y="145"/>
                  </a:lnTo>
                  <a:lnTo>
                    <a:pt x="390" y="137"/>
                  </a:lnTo>
                  <a:lnTo>
                    <a:pt x="369" y="131"/>
                  </a:lnTo>
                  <a:lnTo>
                    <a:pt x="350" y="126"/>
                  </a:lnTo>
                  <a:lnTo>
                    <a:pt x="329" y="120"/>
                  </a:lnTo>
                  <a:lnTo>
                    <a:pt x="306" y="112"/>
                  </a:lnTo>
                  <a:lnTo>
                    <a:pt x="283" y="107"/>
                  </a:lnTo>
                  <a:lnTo>
                    <a:pt x="260" y="101"/>
                  </a:lnTo>
                  <a:lnTo>
                    <a:pt x="243" y="97"/>
                  </a:lnTo>
                  <a:lnTo>
                    <a:pt x="226" y="93"/>
                  </a:lnTo>
                  <a:lnTo>
                    <a:pt x="209" y="90"/>
                  </a:lnTo>
                  <a:lnTo>
                    <a:pt x="192" y="86"/>
                  </a:lnTo>
                  <a:lnTo>
                    <a:pt x="175" y="82"/>
                  </a:lnTo>
                  <a:lnTo>
                    <a:pt x="160" y="76"/>
                  </a:lnTo>
                  <a:lnTo>
                    <a:pt x="143" y="73"/>
                  </a:lnTo>
                  <a:lnTo>
                    <a:pt x="125" y="69"/>
                  </a:lnTo>
                  <a:lnTo>
                    <a:pt x="108" y="65"/>
                  </a:lnTo>
                  <a:lnTo>
                    <a:pt x="93" y="59"/>
                  </a:lnTo>
                  <a:lnTo>
                    <a:pt x="76" y="52"/>
                  </a:lnTo>
                  <a:lnTo>
                    <a:pt x="61" y="46"/>
                  </a:lnTo>
                  <a:lnTo>
                    <a:pt x="46" y="38"/>
                  </a:lnTo>
                  <a:lnTo>
                    <a:pt x="30" y="31"/>
                  </a:lnTo>
                  <a:lnTo>
                    <a:pt x="15" y="19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3" name="Freeform 33"/>
            <p:cNvSpPr>
              <a:spLocks/>
            </p:cNvSpPr>
            <p:nvPr/>
          </p:nvSpPr>
          <p:spPr bwMode="auto">
            <a:xfrm>
              <a:off x="7181428" y="2510681"/>
              <a:ext cx="417513" cy="149225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76" y="31"/>
                </a:cxn>
                <a:cxn ang="0">
                  <a:pos x="129" y="50"/>
                </a:cxn>
                <a:cxn ang="0">
                  <a:pos x="185" y="67"/>
                </a:cxn>
                <a:cxn ang="0">
                  <a:pos x="238" y="84"/>
                </a:cxn>
                <a:cxn ang="0">
                  <a:pos x="291" y="99"/>
                </a:cxn>
                <a:cxn ang="0">
                  <a:pos x="344" y="116"/>
                </a:cxn>
                <a:cxn ang="0">
                  <a:pos x="398" y="133"/>
                </a:cxn>
                <a:cxn ang="0">
                  <a:pos x="430" y="143"/>
                </a:cxn>
                <a:cxn ang="0">
                  <a:pos x="443" y="149"/>
                </a:cxn>
                <a:cxn ang="0">
                  <a:pos x="456" y="154"/>
                </a:cxn>
                <a:cxn ang="0">
                  <a:pos x="468" y="158"/>
                </a:cxn>
                <a:cxn ang="0">
                  <a:pos x="481" y="164"/>
                </a:cxn>
                <a:cxn ang="0">
                  <a:pos x="494" y="168"/>
                </a:cxn>
                <a:cxn ang="0">
                  <a:pos x="508" y="173"/>
                </a:cxn>
                <a:cxn ang="0">
                  <a:pos x="521" y="177"/>
                </a:cxn>
                <a:cxn ang="0">
                  <a:pos x="521" y="183"/>
                </a:cxn>
                <a:cxn ang="0">
                  <a:pos x="512" y="187"/>
                </a:cxn>
                <a:cxn ang="0">
                  <a:pos x="498" y="187"/>
                </a:cxn>
                <a:cxn ang="0">
                  <a:pos x="485" y="185"/>
                </a:cxn>
                <a:cxn ang="0">
                  <a:pos x="470" y="179"/>
                </a:cxn>
                <a:cxn ang="0">
                  <a:pos x="455" y="173"/>
                </a:cxn>
                <a:cxn ang="0">
                  <a:pos x="441" y="168"/>
                </a:cxn>
                <a:cxn ang="0">
                  <a:pos x="428" y="162"/>
                </a:cxn>
                <a:cxn ang="0">
                  <a:pos x="398" y="152"/>
                </a:cxn>
                <a:cxn ang="0">
                  <a:pos x="346" y="135"/>
                </a:cxn>
                <a:cxn ang="0">
                  <a:pos x="295" y="120"/>
                </a:cxn>
                <a:cxn ang="0">
                  <a:pos x="245" y="105"/>
                </a:cxn>
                <a:cxn ang="0">
                  <a:pos x="194" y="90"/>
                </a:cxn>
                <a:cxn ang="0">
                  <a:pos x="145" y="73"/>
                </a:cxn>
                <a:cxn ang="0">
                  <a:pos x="95" y="55"/>
                </a:cxn>
                <a:cxn ang="0">
                  <a:pos x="46" y="38"/>
                </a:cxn>
                <a:cxn ang="0">
                  <a:pos x="15" y="23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527" h="189">
                  <a:moveTo>
                    <a:pt x="0" y="0"/>
                  </a:moveTo>
                  <a:lnTo>
                    <a:pt x="25" y="10"/>
                  </a:lnTo>
                  <a:lnTo>
                    <a:pt x="50" y="21"/>
                  </a:lnTo>
                  <a:lnTo>
                    <a:pt x="76" y="31"/>
                  </a:lnTo>
                  <a:lnTo>
                    <a:pt x="105" y="40"/>
                  </a:lnTo>
                  <a:lnTo>
                    <a:pt x="129" y="50"/>
                  </a:lnTo>
                  <a:lnTo>
                    <a:pt x="158" y="57"/>
                  </a:lnTo>
                  <a:lnTo>
                    <a:pt x="185" y="67"/>
                  </a:lnTo>
                  <a:lnTo>
                    <a:pt x="211" y="76"/>
                  </a:lnTo>
                  <a:lnTo>
                    <a:pt x="238" y="84"/>
                  </a:lnTo>
                  <a:lnTo>
                    <a:pt x="264" y="92"/>
                  </a:lnTo>
                  <a:lnTo>
                    <a:pt x="291" y="99"/>
                  </a:lnTo>
                  <a:lnTo>
                    <a:pt x="318" y="109"/>
                  </a:lnTo>
                  <a:lnTo>
                    <a:pt x="344" y="116"/>
                  </a:lnTo>
                  <a:lnTo>
                    <a:pt x="371" y="124"/>
                  </a:lnTo>
                  <a:lnTo>
                    <a:pt x="398" y="133"/>
                  </a:lnTo>
                  <a:lnTo>
                    <a:pt x="426" y="143"/>
                  </a:lnTo>
                  <a:lnTo>
                    <a:pt x="430" y="143"/>
                  </a:lnTo>
                  <a:lnTo>
                    <a:pt x="437" y="147"/>
                  </a:lnTo>
                  <a:lnTo>
                    <a:pt x="443" y="149"/>
                  </a:lnTo>
                  <a:lnTo>
                    <a:pt x="449" y="151"/>
                  </a:lnTo>
                  <a:lnTo>
                    <a:pt x="456" y="154"/>
                  </a:lnTo>
                  <a:lnTo>
                    <a:pt x="462" y="156"/>
                  </a:lnTo>
                  <a:lnTo>
                    <a:pt x="468" y="158"/>
                  </a:lnTo>
                  <a:lnTo>
                    <a:pt x="475" y="162"/>
                  </a:lnTo>
                  <a:lnTo>
                    <a:pt x="481" y="164"/>
                  </a:lnTo>
                  <a:lnTo>
                    <a:pt x="489" y="166"/>
                  </a:lnTo>
                  <a:lnTo>
                    <a:pt x="494" y="168"/>
                  </a:lnTo>
                  <a:lnTo>
                    <a:pt x="502" y="171"/>
                  </a:lnTo>
                  <a:lnTo>
                    <a:pt x="508" y="173"/>
                  </a:lnTo>
                  <a:lnTo>
                    <a:pt x="513" y="175"/>
                  </a:lnTo>
                  <a:lnTo>
                    <a:pt x="521" y="177"/>
                  </a:lnTo>
                  <a:lnTo>
                    <a:pt x="527" y="179"/>
                  </a:lnTo>
                  <a:lnTo>
                    <a:pt x="521" y="183"/>
                  </a:lnTo>
                  <a:lnTo>
                    <a:pt x="517" y="185"/>
                  </a:lnTo>
                  <a:lnTo>
                    <a:pt x="512" y="187"/>
                  </a:lnTo>
                  <a:lnTo>
                    <a:pt x="506" y="189"/>
                  </a:lnTo>
                  <a:lnTo>
                    <a:pt x="498" y="187"/>
                  </a:lnTo>
                  <a:lnTo>
                    <a:pt x="491" y="187"/>
                  </a:lnTo>
                  <a:lnTo>
                    <a:pt x="485" y="185"/>
                  </a:lnTo>
                  <a:lnTo>
                    <a:pt x="477" y="183"/>
                  </a:lnTo>
                  <a:lnTo>
                    <a:pt x="470" y="179"/>
                  </a:lnTo>
                  <a:lnTo>
                    <a:pt x="462" y="177"/>
                  </a:lnTo>
                  <a:lnTo>
                    <a:pt x="455" y="173"/>
                  </a:lnTo>
                  <a:lnTo>
                    <a:pt x="449" y="171"/>
                  </a:lnTo>
                  <a:lnTo>
                    <a:pt x="441" y="168"/>
                  </a:lnTo>
                  <a:lnTo>
                    <a:pt x="434" y="166"/>
                  </a:lnTo>
                  <a:lnTo>
                    <a:pt x="428" y="162"/>
                  </a:lnTo>
                  <a:lnTo>
                    <a:pt x="424" y="160"/>
                  </a:lnTo>
                  <a:lnTo>
                    <a:pt x="398" y="152"/>
                  </a:lnTo>
                  <a:lnTo>
                    <a:pt x="371" y="143"/>
                  </a:lnTo>
                  <a:lnTo>
                    <a:pt x="346" y="135"/>
                  </a:lnTo>
                  <a:lnTo>
                    <a:pt x="320" y="128"/>
                  </a:lnTo>
                  <a:lnTo>
                    <a:pt x="295" y="120"/>
                  </a:lnTo>
                  <a:lnTo>
                    <a:pt x="270" y="113"/>
                  </a:lnTo>
                  <a:lnTo>
                    <a:pt x="245" y="105"/>
                  </a:lnTo>
                  <a:lnTo>
                    <a:pt x="221" y="97"/>
                  </a:lnTo>
                  <a:lnTo>
                    <a:pt x="194" y="90"/>
                  </a:lnTo>
                  <a:lnTo>
                    <a:pt x="169" y="82"/>
                  </a:lnTo>
                  <a:lnTo>
                    <a:pt x="145" y="73"/>
                  </a:lnTo>
                  <a:lnTo>
                    <a:pt x="120" y="65"/>
                  </a:lnTo>
                  <a:lnTo>
                    <a:pt x="95" y="55"/>
                  </a:lnTo>
                  <a:lnTo>
                    <a:pt x="71" y="48"/>
                  </a:lnTo>
                  <a:lnTo>
                    <a:pt x="46" y="38"/>
                  </a:lnTo>
                  <a:lnTo>
                    <a:pt x="21" y="31"/>
                  </a:lnTo>
                  <a:lnTo>
                    <a:pt x="15" y="23"/>
                  </a:lnTo>
                  <a:lnTo>
                    <a:pt x="8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4" name="Freeform 34"/>
            <p:cNvSpPr>
              <a:spLocks/>
            </p:cNvSpPr>
            <p:nvPr/>
          </p:nvSpPr>
          <p:spPr bwMode="auto">
            <a:xfrm>
              <a:off x="7156028" y="2597993"/>
              <a:ext cx="1063625" cy="314325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5" y="13"/>
                </a:cxn>
                <a:cxn ang="0">
                  <a:pos x="72" y="24"/>
                </a:cxn>
                <a:cxn ang="0">
                  <a:pos x="99" y="38"/>
                </a:cxn>
                <a:cxn ang="0">
                  <a:pos x="125" y="49"/>
                </a:cxn>
                <a:cxn ang="0">
                  <a:pos x="152" y="59"/>
                </a:cxn>
                <a:cxn ang="0">
                  <a:pos x="179" y="64"/>
                </a:cxn>
                <a:cxn ang="0">
                  <a:pos x="207" y="68"/>
                </a:cxn>
                <a:cxn ang="0">
                  <a:pos x="245" y="79"/>
                </a:cxn>
                <a:cxn ang="0">
                  <a:pos x="293" y="97"/>
                </a:cxn>
                <a:cxn ang="0">
                  <a:pos x="342" y="108"/>
                </a:cxn>
                <a:cxn ang="0">
                  <a:pos x="392" y="116"/>
                </a:cxn>
                <a:cxn ang="0">
                  <a:pos x="441" y="121"/>
                </a:cxn>
                <a:cxn ang="0">
                  <a:pos x="490" y="129"/>
                </a:cxn>
                <a:cxn ang="0">
                  <a:pos x="542" y="138"/>
                </a:cxn>
                <a:cxn ang="0">
                  <a:pos x="589" y="154"/>
                </a:cxn>
                <a:cxn ang="0">
                  <a:pos x="658" y="182"/>
                </a:cxn>
                <a:cxn ang="0">
                  <a:pos x="745" y="213"/>
                </a:cxn>
                <a:cxn ang="0">
                  <a:pos x="833" y="241"/>
                </a:cxn>
                <a:cxn ang="0">
                  <a:pos x="922" y="268"/>
                </a:cxn>
                <a:cxn ang="0">
                  <a:pos x="1013" y="291"/>
                </a:cxn>
                <a:cxn ang="0">
                  <a:pos x="1103" y="315"/>
                </a:cxn>
                <a:cxn ang="0">
                  <a:pos x="1192" y="340"/>
                </a:cxn>
                <a:cxn ang="0">
                  <a:pos x="1283" y="365"/>
                </a:cxn>
                <a:cxn ang="0">
                  <a:pos x="1334" y="388"/>
                </a:cxn>
                <a:cxn ang="0">
                  <a:pos x="1287" y="380"/>
                </a:cxn>
                <a:cxn ang="0">
                  <a:pos x="1182" y="353"/>
                </a:cxn>
                <a:cxn ang="0">
                  <a:pos x="1076" y="325"/>
                </a:cxn>
                <a:cxn ang="0">
                  <a:pos x="971" y="298"/>
                </a:cxn>
                <a:cxn ang="0">
                  <a:pos x="867" y="266"/>
                </a:cxn>
                <a:cxn ang="0">
                  <a:pos x="762" y="235"/>
                </a:cxn>
                <a:cxn ang="0">
                  <a:pos x="658" y="201"/>
                </a:cxn>
                <a:cxn ang="0">
                  <a:pos x="553" y="165"/>
                </a:cxn>
                <a:cxn ang="0">
                  <a:pos x="483" y="144"/>
                </a:cxn>
                <a:cxn ang="0">
                  <a:pos x="445" y="137"/>
                </a:cxn>
                <a:cxn ang="0">
                  <a:pos x="407" y="133"/>
                </a:cxn>
                <a:cxn ang="0">
                  <a:pos x="369" y="127"/>
                </a:cxn>
                <a:cxn ang="0">
                  <a:pos x="331" y="121"/>
                </a:cxn>
                <a:cxn ang="0">
                  <a:pos x="295" y="114"/>
                </a:cxn>
                <a:cxn ang="0">
                  <a:pos x="258" y="104"/>
                </a:cxn>
                <a:cxn ang="0">
                  <a:pos x="222" y="89"/>
                </a:cxn>
                <a:cxn ang="0">
                  <a:pos x="190" y="79"/>
                </a:cxn>
                <a:cxn ang="0">
                  <a:pos x="163" y="76"/>
                </a:cxn>
                <a:cxn ang="0">
                  <a:pos x="137" y="70"/>
                </a:cxn>
                <a:cxn ang="0">
                  <a:pos x="112" y="60"/>
                </a:cxn>
                <a:cxn ang="0">
                  <a:pos x="85" y="51"/>
                </a:cxn>
                <a:cxn ang="0">
                  <a:pos x="61" y="40"/>
                </a:cxn>
                <a:cxn ang="0">
                  <a:pos x="36" y="26"/>
                </a:cxn>
                <a:cxn ang="0">
                  <a:pos x="11" y="17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1340" h="395">
                  <a:moveTo>
                    <a:pt x="7" y="0"/>
                  </a:moveTo>
                  <a:lnTo>
                    <a:pt x="19" y="3"/>
                  </a:lnTo>
                  <a:lnTo>
                    <a:pt x="32" y="9"/>
                  </a:lnTo>
                  <a:lnTo>
                    <a:pt x="45" y="13"/>
                  </a:lnTo>
                  <a:lnTo>
                    <a:pt x="59" y="19"/>
                  </a:lnTo>
                  <a:lnTo>
                    <a:pt x="72" y="24"/>
                  </a:lnTo>
                  <a:lnTo>
                    <a:pt x="85" y="32"/>
                  </a:lnTo>
                  <a:lnTo>
                    <a:pt x="99" y="38"/>
                  </a:lnTo>
                  <a:lnTo>
                    <a:pt x="112" y="43"/>
                  </a:lnTo>
                  <a:lnTo>
                    <a:pt x="125" y="49"/>
                  </a:lnTo>
                  <a:lnTo>
                    <a:pt x="137" y="55"/>
                  </a:lnTo>
                  <a:lnTo>
                    <a:pt x="152" y="59"/>
                  </a:lnTo>
                  <a:lnTo>
                    <a:pt x="165" y="62"/>
                  </a:lnTo>
                  <a:lnTo>
                    <a:pt x="179" y="64"/>
                  </a:lnTo>
                  <a:lnTo>
                    <a:pt x="192" y="68"/>
                  </a:lnTo>
                  <a:lnTo>
                    <a:pt x="207" y="68"/>
                  </a:lnTo>
                  <a:lnTo>
                    <a:pt x="222" y="68"/>
                  </a:lnTo>
                  <a:lnTo>
                    <a:pt x="245" y="79"/>
                  </a:lnTo>
                  <a:lnTo>
                    <a:pt x="268" y="89"/>
                  </a:lnTo>
                  <a:lnTo>
                    <a:pt x="293" y="97"/>
                  </a:lnTo>
                  <a:lnTo>
                    <a:pt x="317" y="104"/>
                  </a:lnTo>
                  <a:lnTo>
                    <a:pt x="342" y="108"/>
                  </a:lnTo>
                  <a:lnTo>
                    <a:pt x="367" y="114"/>
                  </a:lnTo>
                  <a:lnTo>
                    <a:pt x="392" y="116"/>
                  </a:lnTo>
                  <a:lnTo>
                    <a:pt x="416" y="119"/>
                  </a:lnTo>
                  <a:lnTo>
                    <a:pt x="441" y="121"/>
                  </a:lnTo>
                  <a:lnTo>
                    <a:pt x="466" y="125"/>
                  </a:lnTo>
                  <a:lnTo>
                    <a:pt x="490" y="129"/>
                  </a:lnTo>
                  <a:lnTo>
                    <a:pt x="517" y="135"/>
                  </a:lnTo>
                  <a:lnTo>
                    <a:pt x="542" y="138"/>
                  </a:lnTo>
                  <a:lnTo>
                    <a:pt x="566" y="146"/>
                  </a:lnTo>
                  <a:lnTo>
                    <a:pt x="589" y="154"/>
                  </a:lnTo>
                  <a:lnTo>
                    <a:pt x="614" y="167"/>
                  </a:lnTo>
                  <a:lnTo>
                    <a:pt x="658" y="182"/>
                  </a:lnTo>
                  <a:lnTo>
                    <a:pt x="701" y="199"/>
                  </a:lnTo>
                  <a:lnTo>
                    <a:pt x="745" y="213"/>
                  </a:lnTo>
                  <a:lnTo>
                    <a:pt x="791" y="228"/>
                  </a:lnTo>
                  <a:lnTo>
                    <a:pt x="833" y="241"/>
                  </a:lnTo>
                  <a:lnTo>
                    <a:pt x="878" y="254"/>
                  </a:lnTo>
                  <a:lnTo>
                    <a:pt x="922" y="268"/>
                  </a:lnTo>
                  <a:lnTo>
                    <a:pt x="968" y="281"/>
                  </a:lnTo>
                  <a:lnTo>
                    <a:pt x="1013" y="291"/>
                  </a:lnTo>
                  <a:lnTo>
                    <a:pt x="1057" y="304"/>
                  </a:lnTo>
                  <a:lnTo>
                    <a:pt x="1103" y="315"/>
                  </a:lnTo>
                  <a:lnTo>
                    <a:pt x="1148" y="329"/>
                  </a:lnTo>
                  <a:lnTo>
                    <a:pt x="1192" y="340"/>
                  </a:lnTo>
                  <a:lnTo>
                    <a:pt x="1238" y="353"/>
                  </a:lnTo>
                  <a:lnTo>
                    <a:pt x="1283" y="365"/>
                  </a:lnTo>
                  <a:lnTo>
                    <a:pt x="1329" y="380"/>
                  </a:lnTo>
                  <a:lnTo>
                    <a:pt x="1334" y="388"/>
                  </a:lnTo>
                  <a:lnTo>
                    <a:pt x="1340" y="395"/>
                  </a:lnTo>
                  <a:lnTo>
                    <a:pt x="1287" y="380"/>
                  </a:lnTo>
                  <a:lnTo>
                    <a:pt x="1234" y="367"/>
                  </a:lnTo>
                  <a:lnTo>
                    <a:pt x="1182" y="353"/>
                  </a:lnTo>
                  <a:lnTo>
                    <a:pt x="1129" y="340"/>
                  </a:lnTo>
                  <a:lnTo>
                    <a:pt x="1076" y="325"/>
                  </a:lnTo>
                  <a:lnTo>
                    <a:pt x="1023" y="311"/>
                  </a:lnTo>
                  <a:lnTo>
                    <a:pt x="971" y="298"/>
                  </a:lnTo>
                  <a:lnTo>
                    <a:pt x="920" y="283"/>
                  </a:lnTo>
                  <a:lnTo>
                    <a:pt x="867" y="266"/>
                  </a:lnTo>
                  <a:lnTo>
                    <a:pt x="815" y="251"/>
                  </a:lnTo>
                  <a:lnTo>
                    <a:pt x="762" y="235"/>
                  </a:lnTo>
                  <a:lnTo>
                    <a:pt x="711" y="218"/>
                  </a:lnTo>
                  <a:lnTo>
                    <a:pt x="658" y="201"/>
                  </a:lnTo>
                  <a:lnTo>
                    <a:pt x="606" y="184"/>
                  </a:lnTo>
                  <a:lnTo>
                    <a:pt x="553" y="165"/>
                  </a:lnTo>
                  <a:lnTo>
                    <a:pt x="504" y="148"/>
                  </a:lnTo>
                  <a:lnTo>
                    <a:pt x="483" y="144"/>
                  </a:lnTo>
                  <a:lnTo>
                    <a:pt x="464" y="140"/>
                  </a:lnTo>
                  <a:lnTo>
                    <a:pt x="445" y="137"/>
                  </a:lnTo>
                  <a:lnTo>
                    <a:pt x="426" y="135"/>
                  </a:lnTo>
                  <a:lnTo>
                    <a:pt x="407" y="133"/>
                  </a:lnTo>
                  <a:lnTo>
                    <a:pt x="388" y="129"/>
                  </a:lnTo>
                  <a:lnTo>
                    <a:pt x="369" y="127"/>
                  </a:lnTo>
                  <a:lnTo>
                    <a:pt x="352" y="125"/>
                  </a:lnTo>
                  <a:lnTo>
                    <a:pt x="331" y="121"/>
                  </a:lnTo>
                  <a:lnTo>
                    <a:pt x="314" y="118"/>
                  </a:lnTo>
                  <a:lnTo>
                    <a:pt x="295" y="114"/>
                  </a:lnTo>
                  <a:lnTo>
                    <a:pt x="277" y="110"/>
                  </a:lnTo>
                  <a:lnTo>
                    <a:pt x="258" y="104"/>
                  </a:lnTo>
                  <a:lnTo>
                    <a:pt x="241" y="97"/>
                  </a:lnTo>
                  <a:lnTo>
                    <a:pt x="222" y="89"/>
                  </a:lnTo>
                  <a:lnTo>
                    <a:pt x="205" y="81"/>
                  </a:lnTo>
                  <a:lnTo>
                    <a:pt x="190" y="79"/>
                  </a:lnTo>
                  <a:lnTo>
                    <a:pt x="177" y="78"/>
                  </a:lnTo>
                  <a:lnTo>
                    <a:pt x="163" y="76"/>
                  </a:lnTo>
                  <a:lnTo>
                    <a:pt x="150" y="74"/>
                  </a:lnTo>
                  <a:lnTo>
                    <a:pt x="137" y="70"/>
                  </a:lnTo>
                  <a:lnTo>
                    <a:pt x="123" y="66"/>
                  </a:lnTo>
                  <a:lnTo>
                    <a:pt x="112" y="60"/>
                  </a:lnTo>
                  <a:lnTo>
                    <a:pt x="99" y="57"/>
                  </a:lnTo>
                  <a:lnTo>
                    <a:pt x="85" y="51"/>
                  </a:lnTo>
                  <a:lnTo>
                    <a:pt x="74" y="45"/>
                  </a:lnTo>
                  <a:lnTo>
                    <a:pt x="61" y="40"/>
                  </a:lnTo>
                  <a:lnTo>
                    <a:pt x="49" y="34"/>
                  </a:lnTo>
                  <a:lnTo>
                    <a:pt x="36" y="26"/>
                  </a:lnTo>
                  <a:lnTo>
                    <a:pt x="25" y="22"/>
                  </a:lnTo>
                  <a:lnTo>
                    <a:pt x="11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5" name="Freeform 35"/>
            <p:cNvSpPr>
              <a:spLocks/>
            </p:cNvSpPr>
            <p:nvPr/>
          </p:nvSpPr>
          <p:spPr bwMode="auto">
            <a:xfrm>
              <a:off x="7871991" y="2648793"/>
              <a:ext cx="477838" cy="153988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51" y="17"/>
                </a:cxn>
                <a:cxn ang="0">
                  <a:pos x="86" y="27"/>
                </a:cxn>
                <a:cxn ang="0">
                  <a:pos x="120" y="36"/>
                </a:cxn>
                <a:cxn ang="0">
                  <a:pos x="154" y="48"/>
                </a:cxn>
                <a:cxn ang="0">
                  <a:pos x="186" y="57"/>
                </a:cxn>
                <a:cxn ang="0">
                  <a:pos x="221" y="69"/>
                </a:cxn>
                <a:cxn ang="0">
                  <a:pos x="253" y="78"/>
                </a:cxn>
                <a:cxn ang="0">
                  <a:pos x="281" y="88"/>
                </a:cxn>
                <a:cxn ang="0">
                  <a:pos x="306" y="95"/>
                </a:cxn>
                <a:cxn ang="0">
                  <a:pos x="331" y="103"/>
                </a:cxn>
                <a:cxn ang="0">
                  <a:pos x="354" y="111"/>
                </a:cxn>
                <a:cxn ang="0">
                  <a:pos x="376" y="118"/>
                </a:cxn>
                <a:cxn ang="0">
                  <a:pos x="399" y="126"/>
                </a:cxn>
                <a:cxn ang="0">
                  <a:pos x="424" y="133"/>
                </a:cxn>
                <a:cxn ang="0">
                  <a:pos x="451" y="141"/>
                </a:cxn>
                <a:cxn ang="0">
                  <a:pos x="475" y="147"/>
                </a:cxn>
                <a:cxn ang="0">
                  <a:pos x="494" y="150"/>
                </a:cxn>
                <a:cxn ang="0">
                  <a:pos x="513" y="152"/>
                </a:cxn>
                <a:cxn ang="0">
                  <a:pos x="530" y="156"/>
                </a:cxn>
                <a:cxn ang="0">
                  <a:pos x="546" y="160"/>
                </a:cxn>
                <a:cxn ang="0">
                  <a:pos x="561" y="166"/>
                </a:cxn>
                <a:cxn ang="0">
                  <a:pos x="576" y="175"/>
                </a:cxn>
                <a:cxn ang="0">
                  <a:pos x="593" y="187"/>
                </a:cxn>
                <a:cxn ang="0">
                  <a:pos x="578" y="192"/>
                </a:cxn>
                <a:cxn ang="0">
                  <a:pos x="538" y="185"/>
                </a:cxn>
                <a:cxn ang="0">
                  <a:pos x="498" y="177"/>
                </a:cxn>
                <a:cxn ang="0">
                  <a:pos x="458" y="170"/>
                </a:cxn>
                <a:cxn ang="0">
                  <a:pos x="422" y="158"/>
                </a:cxn>
                <a:cxn ang="0">
                  <a:pos x="386" y="147"/>
                </a:cxn>
                <a:cxn ang="0">
                  <a:pos x="346" y="133"/>
                </a:cxn>
                <a:cxn ang="0">
                  <a:pos x="308" y="116"/>
                </a:cxn>
                <a:cxn ang="0">
                  <a:pos x="272" y="101"/>
                </a:cxn>
                <a:cxn ang="0">
                  <a:pos x="238" y="90"/>
                </a:cxn>
                <a:cxn ang="0">
                  <a:pos x="203" y="80"/>
                </a:cxn>
                <a:cxn ang="0">
                  <a:pos x="169" y="69"/>
                </a:cxn>
                <a:cxn ang="0">
                  <a:pos x="135" y="59"/>
                </a:cxn>
                <a:cxn ang="0">
                  <a:pos x="101" y="50"/>
                </a:cxn>
                <a:cxn ang="0">
                  <a:pos x="67" y="40"/>
                </a:cxn>
                <a:cxn ang="0">
                  <a:pos x="34" y="27"/>
                </a:cxn>
                <a:cxn ang="0">
                  <a:pos x="11" y="19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603" h="194">
                  <a:moveTo>
                    <a:pt x="4" y="0"/>
                  </a:moveTo>
                  <a:lnTo>
                    <a:pt x="19" y="6"/>
                  </a:lnTo>
                  <a:lnTo>
                    <a:pt x="36" y="12"/>
                  </a:lnTo>
                  <a:lnTo>
                    <a:pt x="51" y="17"/>
                  </a:lnTo>
                  <a:lnTo>
                    <a:pt x="68" y="21"/>
                  </a:lnTo>
                  <a:lnTo>
                    <a:pt x="86" y="27"/>
                  </a:lnTo>
                  <a:lnTo>
                    <a:pt x="103" y="33"/>
                  </a:lnTo>
                  <a:lnTo>
                    <a:pt x="120" y="36"/>
                  </a:lnTo>
                  <a:lnTo>
                    <a:pt x="137" y="42"/>
                  </a:lnTo>
                  <a:lnTo>
                    <a:pt x="154" y="48"/>
                  </a:lnTo>
                  <a:lnTo>
                    <a:pt x="171" y="54"/>
                  </a:lnTo>
                  <a:lnTo>
                    <a:pt x="186" y="57"/>
                  </a:lnTo>
                  <a:lnTo>
                    <a:pt x="203" y="63"/>
                  </a:lnTo>
                  <a:lnTo>
                    <a:pt x="221" y="69"/>
                  </a:lnTo>
                  <a:lnTo>
                    <a:pt x="236" y="73"/>
                  </a:lnTo>
                  <a:lnTo>
                    <a:pt x="253" y="78"/>
                  </a:lnTo>
                  <a:lnTo>
                    <a:pt x="270" y="84"/>
                  </a:lnTo>
                  <a:lnTo>
                    <a:pt x="281" y="88"/>
                  </a:lnTo>
                  <a:lnTo>
                    <a:pt x="295" y="92"/>
                  </a:lnTo>
                  <a:lnTo>
                    <a:pt x="306" y="95"/>
                  </a:lnTo>
                  <a:lnTo>
                    <a:pt x="319" y="99"/>
                  </a:lnTo>
                  <a:lnTo>
                    <a:pt x="331" y="103"/>
                  </a:lnTo>
                  <a:lnTo>
                    <a:pt x="342" y="107"/>
                  </a:lnTo>
                  <a:lnTo>
                    <a:pt x="354" y="111"/>
                  </a:lnTo>
                  <a:lnTo>
                    <a:pt x="365" y="114"/>
                  </a:lnTo>
                  <a:lnTo>
                    <a:pt x="376" y="118"/>
                  </a:lnTo>
                  <a:lnTo>
                    <a:pt x="388" y="122"/>
                  </a:lnTo>
                  <a:lnTo>
                    <a:pt x="399" y="126"/>
                  </a:lnTo>
                  <a:lnTo>
                    <a:pt x="413" y="130"/>
                  </a:lnTo>
                  <a:lnTo>
                    <a:pt x="424" y="133"/>
                  </a:lnTo>
                  <a:lnTo>
                    <a:pt x="437" y="137"/>
                  </a:lnTo>
                  <a:lnTo>
                    <a:pt x="451" y="141"/>
                  </a:lnTo>
                  <a:lnTo>
                    <a:pt x="466" y="145"/>
                  </a:lnTo>
                  <a:lnTo>
                    <a:pt x="475" y="147"/>
                  </a:lnTo>
                  <a:lnTo>
                    <a:pt x="485" y="149"/>
                  </a:lnTo>
                  <a:lnTo>
                    <a:pt x="494" y="150"/>
                  </a:lnTo>
                  <a:lnTo>
                    <a:pt x="504" y="152"/>
                  </a:lnTo>
                  <a:lnTo>
                    <a:pt x="513" y="152"/>
                  </a:lnTo>
                  <a:lnTo>
                    <a:pt x="521" y="154"/>
                  </a:lnTo>
                  <a:lnTo>
                    <a:pt x="530" y="156"/>
                  </a:lnTo>
                  <a:lnTo>
                    <a:pt x="538" y="158"/>
                  </a:lnTo>
                  <a:lnTo>
                    <a:pt x="546" y="160"/>
                  </a:lnTo>
                  <a:lnTo>
                    <a:pt x="553" y="162"/>
                  </a:lnTo>
                  <a:lnTo>
                    <a:pt x="561" y="166"/>
                  </a:lnTo>
                  <a:lnTo>
                    <a:pt x="568" y="170"/>
                  </a:lnTo>
                  <a:lnTo>
                    <a:pt x="576" y="175"/>
                  </a:lnTo>
                  <a:lnTo>
                    <a:pt x="584" y="179"/>
                  </a:lnTo>
                  <a:lnTo>
                    <a:pt x="593" y="187"/>
                  </a:lnTo>
                  <a:lnTo>
                    <a:pt x="603" y="194"/>
                  </a:lnTo>
                  <a:lnTo>
                    <a:pt x="578" y="192"/>
                  </a:lnTo>
                  <a:lnTo>
                    <a:pt x="559" y="189"/>
                  </a:lnTo>
                  <a:lnTo>
                    <a:pt x="538" y="185"/>
                  </a:lnTo>
                  <a:lnTo>
                    <a:pt x="517" y="181"/>
                  </a:lnTo>
                  <a:lnTo>
                    <a:pt x="498" y="177"/>
                  </a:lnTo>
                  <a:lnTo>
                    <a:pt x="479" y="173"/>
                  </a:lnTo>
                  <a:lnTo>
                    <a:pt x="458" y="170"/>
                  </a:lnTo>
                  <a:lnTo>
                    <a:pt x="441" y="164"/>
                  </a:lnTo>
                  <a:lnTo>
                    <a:pt x="422" y="158"/>
                  </a:lnTo>
                  <a:lnTo>
                    <a:pt x="403" y="152"/>
                  </a:lnTo>
                  <a:lnTo>
                    <a:pt x="386" y="147"/>
                  </a:lnTo>
                  <a:lnTo>
                    <a:pt x="367" y="141"/>
                  </a:lnTo>
                  <a:lnTo>
                    <a:pt x="346" y="133"/>
                  </a:lnTo>
                  <a:lnTo>
                    <a:pt x="329" y="126"/>
                  </a:lnTo>
                  <a:lnTo>
                    <a:pt x="308" y="116"/>
                  </a:lnTo>
                  <a:lnTo>
                    <a:pt x="289" y="109"/>
                  </a:lnTo>
                  <a:lnTo>
                    <a:pt x="272" y="101"/>
                  </a:lnTo>
                  <a:lnTo>
                    <a:pt x="255" y="95"/>
                  </a:lnTo>
                  <a:lnTo>
                    <a:pt x="238" y="90"/>
                  </a:lnTo>
                  <a:lnTo>
                    <a:pt x="221" y="84"/>
                  </a:lnTo>
                  <a:lnTo>
                    <a:pt x="203" y="80"/>
                  </a:lnTo>
                  <a:lnTo>
                    <a:pt x="186" y="74"/>
                  </a:lnTo>
                  <a:lnTo>
                    <a:pt x="169" y="69"/>
                  </a:lnTo>
                  <a:lnTo>
                    <a:pt x="154" y="65"/>
                  </a:lnTo>
                  <a:lnTo>
                    <a:pt x="135" y="59"/>
                  </a:lnTo>
                  <a:lnTo>
                    <a:pt x="118" y="55"/>
                  </a:lnTo>
                  <a:lnTo>
                    <a:pt x="101" y="50"/>
                  </a:lnTo>
                  <a:lnTo>
                    <a:pt x="84" y="46"/>
                  </a:lnTo>
                  <a:lnTo>
                    <a:pt x="67" y="40"/>
                  </a:lnTo>
                  <a:lnTo>
                    <a:pt x="51" y="35"/>
                  </a:lnTo>
                  <a:lnTo>
                    <a:pt x="34" y="27"/>
                  </a:lnTo>
                  <a:lnTo>
                    <a:pt x="17" y="21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6" name="Freeform 36"/>
            <p:cNvSpPr>
              <a:spLocks/>
            </p:cNvSpPr>
            <p:nvPr/>
          </p:nvSpPr>
          <p:spPr bwMode="auto">
            <a:xfrm>
              <a:off x="7695778" y="2583706"/>
              <a:ext cx="153988" cy="15240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31" y="32"/>
                </a:cxn>
                <a:cxn ang="0">
                  <a:pos x="31" y="60"/>
                </a:cxn>
                <a:cxn ang="0">
                  <a:pos x="19" y="93"/>
                </a:cxn>
                <a:cxn ang="0">
                  <a:pos x="0" y="133"/>
                </a:cxn>
                <a:cxn ang="0">
                  <a:pos x="10" y="161"/>
                </a:cxn>
                <a:cxn ang="0">
                  <a:pos x="58" y="169"/>
                </a:cxn>
                <a:cxn ang="0">
                  <a:pos x="82" y="192"/>
                </a:cxn>
                <a:cxn ang="0">
                  <a:pos x="120" y="186"/>
                </a:cxn>
                <a:cxn ang="0">
                  <a:pos x="147" y="171"/>
                </a:cxn>
                <a:cxn ang="0">
                  <a:pos x="164" y="114"/>
                </a:cxn>
                <a:cxn ang="0">
                  <a:pos x="194" y="70"/>
                </a:cxn>
                <a:cxn ang="0">
                  <a:pos x="191" y="24"/>
                </a:cxn>
                <a:cxn ang="0">
                  <a:pos x="132" y="15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194" h="192">
                  <a:moveTo>
                    <a:pt x="67" y="0"/>
                  </a:moveTo>
                  <a:lnTo>
                    <a:pt x="31" y="32"/>
                  </a:lnTo>
                  <a:lnTo>
                    <a:pt x="31" y="60"/>
                  </a:lnTo>
                  <a:lnTo>
                    <a:pt x="19" y="93"/>
                  </a:lnTo>
                  <a:lnTo>
                    <a:pt x="0" y="133"/>
                  </a:lnTo>
                  <a:lnTo>
                    <a:pt x="10" y="161"/>
                  </a:lnTo>
                  <a:lnTo>
                    <a:pt x="58" y="169"/>
                  </a:lnTo>
                  <a:lnTo>
                    <a:pt x="82" y="192"/>
                  </a:lnTo>
                  <a:lnTo>
                    <a:pt x="120" y="186"/>
                  </a:lnTo>
                  <a:lnTo>
                    <a:pt x="147" y="171"/>
                  </a:lnTo>
                  <a:lnTo>
                    <a:pt x="164" y="114"/>
                  </a:lnTo>
                  <a:lnTo>
                    <a:pt x="194" y="70"/>
                  </a:lnTo>
                  <a:lnTo>
                    <a:pt x="191" y="24"/>
                  </a:lnTo>
                  <a:lnTo>
                    <a:pt x="132" y="15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7" name="Freeform 37"/>
            <p:cNvSpPr>
              <a:spLocks/>
            </p:cNvSpPr>
            <p:nvPr/>
          </p:nvSpPr>
          <p:spPr bwMode="auto">
            <a:xfrm>
              <a:off x="7708478" y="2597993"/>
              <a:ext cx="88900" cy="127000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61" y="7"/>
                </a:cxn>
                <a:cxn ang="0">
                  <a:pos x="66" y="17"/>
                </a:cxn>
                <a:cxn ang="0">
                  <a:pos x="66" y="28"/>
                </a:cxn>
                <a:cxn ang="0">
                  <a:pos x="62" y="40"/>
                </a:cxn>
                <a:cxn ang="0">
                  <a:pos x="55" y="51"/>
                </a:cxn>
                <a:cxn ang="0">
                  <a:pos x="45" y="60"/>
                </a:cxn>
                <a:cxn ang="0">
                  <a:pos x="34" y="64"/>
                </a:cxn>
                <a:cxn ang="0">
                  <a:pos x="38" y="66"/>
                </a:cxn>
                <a:cxn ang="0">
                  <a:pos x="47" y="72"/>
                </a:cxn>
                <a:cxn ang="0">
                  <a:pos x="49" y="79"/>
                </a:cxn>
                <a:cxn ang="0">
                  <a:pos x="47" y="89"/>
                </a:cxn>
                <a:cxn ang="0">
                  <a:pos x="38" y="104"/>
                </a:cxn>
                <a:cxn ang="0">
                  <a:pos x="24" y="112"/>
                </a:cxn>
                <a:cxn ang="0">
                  <a:pos x="15" y="116"/>
                </a:cxn>
                <a:cxn ang="0">
                  <a:pos x="17" y="118"/>
                </a:cxn>
                <a:cxn ang="0">
                  <a:pos x="28" y="121"/>
                </a:cxn>
                <a:cxn ang="0">
                  <a:pos x="42" y="125"/>
                </a:cxn>
                <a:cxn ang="0">
                  <a:pos x="55" y="129"/>
                </a:cxn>
                <a:cxn ang="0">
                  <a:pos x="66" y="133"/>
                </a:cxn>
                <a:cxn ang="0">
                  <a:pos x="80" y="137"/>
                </a:cxn>
                <a:cxn ang="0">
                  <a:pos x="91" y="144"/>
                </a:cxn>
                <a:cxn ang="0">
                  <a:pos x="104" y="152"/>
                </a:cxn>
                <a:cxn ang="0">
                  <a:pos x="104" y="157"/>
                </a:cxn>
                <a:cxn ang="0">
                  <a:pos x="89" y="157"/>
                </a:cxn>
                <a:cxn ang="0">
                  <a:pos x="76" y="156"/>
                </a:cxn>
                <a:cxn ang="0">
                  <a:pos x="62" y="152"/>
                </a:cxn>
                <a:cxn ang="0">
                  <a:pos x="47" y="146"/>
                </a:cxn>
                <a:cxn ang="0">
                  <a:pos x="34" y="140"/>
                </a:cxn>
                <a:cxn ang="0">
                  <a:pos x="21" y="137"/>
                </a:cxn>
                <a:cxn ang="0">
                  <a:pos x="7" y="133"/>
                </a:cxn>
                <a:cxn ang="0">
                  <a:pos x="0" y="129"/>
                </a:cxn>
                <a:cxn ang="0">
                  <a:pos x="2" y="119"/>
                </a:cxn>
                <a:cxn ang="0">
                  <a:pos x="7" y="108"/>
                </a:cxn>
                <a:cxn ang="0">
                  <a:pos x="11" y="99"/>
                </a:cxn>
                <a:cxn ang="0">
                  <a:pos x="13" y="91"/>
                </a:cxn>
                <a:cxn ang="0">
                  <a:pos x="17" y="79"/>
                </a:cxn>
                <a:cxn ang="0">
                  <a:pos x="17" y="72"/>
                </a:cxn>
                <a:cxn ang="0">
                  <a:pos x="5" y="60"/>
                </a:cxn>
                <a:cxn ang="0">
                  <a:pos x="11" y="51"/>
                </a:cxn>
                <a:cxn ang="0">
                  <a:pos x="21" y="38"/>
                </a:cxn>
                <a:cxn ang="0">
                  <a:pos x="28" y="22"/>
                </a:cxn>
                <a:cxn ang="0">
                  <a:pos x="36" y="7"/>
                </a:cxn>
                <a:cxn ang="0">
                  <a:pos x="43" y="0"/>
                </a:cxn>
              </a:cxnLst>
              <a:rect l="0" t="0" r="r" b="b"/>
              <a:pathLst>
                <a:path w="112" h="159">
                  <a:moveTo>
                    <a:pt x="43" y="0"/>
                  </a:moveTo>
                  <a:lnTo>
                    <a:pt x="51" y="2"/>
                  </a:lnTo>
                  <a:lnTo>
                    <a:pt x="57" y="3"/>
                  </a:lnTo>
                  <a:lnTo>
                    <a:pt x="61" y="7"/>
                  </a:lnTo>
                  <a:lnTo>
                    <a:pt x="64" y="13"/>
                  </a:lnTo>
                  <a:lnTo>
                    <a:pt x="66" y="17"/>
                  </a:lnTo>
                  <a:lnTo>
                    <a:pt x="66" y="22"/>
                  </a:lnTo>
                  <a:lnTo>
                    <a:pt x="66" y="28"/>
                  </a:lnTo>
                  <a:lnTo>
                    <a:pt x="64" y="36"/>
                  </a:lnTo>
                  <a:lnTo>
                    <a:pt x="62" y="40"/>
                  </a:lnTo>
                  <a:lnTo>
                    <a:pt x="59" y="47"/>
                  </a:lnTo>
                  <a:lnTo>
                    <a:pt x="55" y="51"/>
                  </a:lnTo>
                  <a:lnTo>
                    <a:pt x="49" y="57"/>
                  </a:lnTo>
                  <a:lnTo>
                    <a:pt x="45" y="60"/>
                  </a:lnTo>
                  <a:lnTo>
                    <a:pt x="40" y="64"/>
                  </a:lnTo>
                  <a:lnTo>
                    <a:pt x="34" y="64"/>
                  </a:lnTo>
                  <a:lnTo>
                    <a:pt x="30" y="66"/>
                  </a:lnTo>
                  <a:lnTo>
                    <a:pt x="38" y="66"/>
                  </a:lnTo>
                  <a:lnTo>
                    <a:pt x="43" y="70"/>
                  </a:lnTo>
                  <a:lnTo>
                    <a:pt x="47" y="72"/>
                  </a:lnTo>
                  <a:lnTo>
                    <a:pt x="49" y="76"/>
                  </a:lnTo>
                  <a:lnTo>
                    <a:pt x="49" y="79"/>
                  </a:lnTo>
                  <a:lnTo>
                    <a:pt x="49" y="85"/>
                  </a:lnTo>
                  <a:lnTo>
                    <a:pt x="47" y="89"/>
                  </a:lnTo>
                  <a:lnTo>
                    <a:pt x="45" y="95"/>
                  </a:lnTo>
                  <a:lnTo>
                    <a:pt x="38" y="104"/>
                  </a:lnTo>
                  <a:lnTo>
                    <a:pt x="28" y="110"/>
                  </a:lnTo>
                  <a:lnTo>
                    <a:pt x="24" y="112"/>
                  </a:lnTo>
                  <a:lnTo>
                    <a:pt x="19" y="114"/>
                  </a:lnTo>
                  <a:lnTo>
                    <a:pt x="15" y="116"/>
                  </a:lnTo>
                  <a:lnTo>
                    <a:pt x="11" y="116"/>
                  </a:lnTo>
                  <a:lnTo>
                    <a:pt x="17" y="118"/>
                  </a:lnTo>
                  <a:lnTo>
                    <a:pt x="24" y="119"/>
                  </a:lnTo>
                  <a:lnTo>
                    <a:pt x="28" y="121"/>
                  </a:lnTo>
                  <a:lnTo>
                    <a:pt x="36" y="123"/>
                  </a:lnTo>
                  <a:lnTo>
                    <a:pt x="42" y="125"/>
                  </a:lnTo>
                  <a:lnTo>
                    <a:pt x="47" y="127"/>
                  </a:lnTo>
                  <a:lnTo>
                    <a:pt x="55" y="129"/>
                  </a:lnTo>
                  <a:lnTo>
                    <a:pt x="61" y="131"/>
                  </a:lnTo>
                  <a:lnTo>
                    <a:pt x="66" y="133"/>
                  </a:lnTo>
                  <a:lnTo>
                    <a:pt x="72" y="135"/>
                  </a:lnTo>
                  <a:lnTo>
                    <a:pt x="80" y="137"/>
                  </a:lnTo>
                  <a:lnTo>
                    <a:pt x="85" y="140"/>
                  </a:lnTo>
                  <a:lnTo>
                    <a:pt x="91" y="144"/>
                  </a:lnTo>
                  <a:lnTo>
                    <a:pt x="99" y="146"/>
                  </a:lnTo>
                  <a:lnTo>
                    <a:pt x="104" y="152"/>
                  </a:lnTo>
                  <a:lnTo>
                    <a:pt x="112" y="156"/>
                  </a:lnTo>
                  <a:lnTo>
                    <a:pt x="104" y="157"/>
                  </a:lnTo>
                  <a:lnTo>
                    <a:pt x="97" y="159"/>
                  </a:lnTo>
                  <a:lnTo>
                    <a:pt x="89" y="157"/>
                  </a:lnTo>
                  <a:lnTo>
                    <a:pt x="83" y="157"/>
                  </a:lnTo>
                  <a:lnTo>
                    <a:pt x="76" y="156"/>
                  </a:lnTo>
                  <a:lnTo>
                    <a:pt x="70" y="154"/>
                  </a:lnTo>
                  <a:lnTo>
                    <a:pt x="62" y="152"/>
                  </a:lnTo>
                  <a:lnTo>
                    <a:pt x="57" y="150"/>
                  </a:lnTo>
                  <a:lnTo>
                    <a:pt x="47" y="146"/>
                  </a:lnTo>
                  <a:lnTo>
                    <a:pt x="42" y="144"/>
                  </a:lnTo>
                  <a:lnTo>
                    <a:pt x="34" y="140"/>
                  </a:lnTo>
                  <a:lnTo>
                    <a:pt x="28" y="138"/>
                  </a:lnTo>
                  <a:lnTo>
                    <a:pt x="21" y="137"/>
                  </a:lnTo>
                  <a:lnTo>
                    <a:pt x="13" y="135"/>
                  </a:lnTo>
                  <a:lnTo>
                    <a:pt x="7" y="133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2" y="119"/>
                  </a:lnTo>
                  <a:lnTo>
                    <a:pt x="3" y="114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11" y="99"/>
                  </a:lnTo>
                  <a:lnTo>
                    <a:pt x="15" y="97"/>
                  </a:lnTo>
                  <a:lnTo>
                    <a:pt x="13" y="91"/>
                  </a:lnTo>
                  <a:lnTo>
                    <a:pt x="15" y="85"/>
                  </a:lnTo>
                  <a:lnTo>
                    <a:pt x="17" y="79"/>
                  </a:lnTo>
                  <a:lnTo>
                    <a:pt x="23" y="76"/>
                  </a:lnTo>
                  <a:lnTo>
                    <a:pt x="17" y="72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3" y="57"/>
                  </a:lnTo>
                  <a:lnTo>
                    <a:pt x="11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4" y="30"/>
                  </a:lnTo>
                  <a:lnTo>
                    <a:pt x="28" y="22"/>
                  </a:lnTo>
                  <a:lnTo>
                    <a:pt x="32" y="15"/>
                  </a:lnTo>
                  <a:lnTo>
                    <a:pt x="36" y="7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8" name="Freeform 38"/>
            <p:cNvSpPr>
              <a:spLocks/>
            </p:cNvSpPr>
            <p:nvPr/>
          </p:nvSpPr>
          <p:spPr bwMode="auto">
            <a:xfrm>
              <a:off x="7168728" y="2659906"/>
              <a:ext cx="84138" cy="619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5"/>
                </a:cxn>
                <a:cxn ang="0">
                  <a:pos x="40" y="11"/>
                </a:cxn>
                <a:cxn ang="0">
                  <a:pos x="44" y="17"/>
                </a:cxn>
                <a:cxn ang="0">
                  <a:pos x="48" y="24"/>
                </a:cxn>
                <a:cxn ang="0">
                  <a:pos x="49" y="30"/>
                </a:cxn>
                <a:cxn ang="0">
                  <a:pos x="49" y="38"/>
                </a:cxn>
                <a:cxn ang="0">
                  <a:pos x="53" y="34"/>
                </a:cxn>
                <a:cxn ang="0">
                  <a:pos x="59" y="32"/>
                </a:cxn>
                <a:cxn ang="0">
                  <a:pos x="65" y="32"/>
                </a:cxn>
                <a:cxn ang="0">
                  <a:pos x="70" y="34"/>
                </a:cxn>
                <a:cxn ang="0">
                  <a:pos x="76" y="36"/>
                </a:cxn>
                <a:cxn ang="0">
                  <a:pos x="82" y="40"/>
                </a:cxn>
                <a:cxn ang="0">
                  <a:pos x="87" y="43"/>
                </a:cxn>
                <a:cxn ang="0">
                  <a:pos x="93" y="49"/>
                </a:cxn>
                <a:cxn ang="0">
                  <a:pos x="97" y="53"/>
                </a:cxn>
                <a:cxn ang="0">
                  <a:pos x="101" y="59"/>
                </a:cxn>
                <a:cxn ang="0">
                  <a:pos x="103" y="62"/>
                </a:cxn>
                <a:cxn ang="0">
                  <a:pos x="105" y="66"/>
                </a:cxn>
                <a:cxn ang="0">
                  <a:pos x="103" y="70"/>
                </a:cxn>
                <a:cxn ang="0">
                  <a:pos x="99" y="74"/>
                </a:cxn>
                <a:cxn ang="0">
                  <a:pos x="95" y="76"/>
                </a:cxn>
                <a:cxn ang="0">
                  <a:pos x="87" y="78"/>
                </a:cxn>
                <a:cxn ang="0">
                  <a:pos x="86" y="72"/>
                </a:cxn>
                <a:cxn ang="0">
                  <a:pos x="84" y="66"/>
                </a:cxn>
                <a:cxn ang="0">
                  <a:pos x="80" y="62"/>
                </a:cxn>
                <a:cxn ang="0">
                  <a:pos x="74" y="59"/>
                </a:cxn>
                <a:cxn ang="0">
                  <a:pos x="68" y="57"/>
                </a:cxn>
                <a:cxn ang="0">
                  <a:pos x="63" y="55"/>
                </a:cxn>
                <a:cxn ang="0">
                  <a:pos x="57" y="53"/>
                </a:cxn>
                <a:cxn ang="0">
                  <a:pos x="51" y="51"/>
                </a:cxn>
                <a:cxn ang="0">
                  <a:pos x="46" y="49"/>
                </a:cxn>
                <a:cxn ang="0">
                  <a:pos x="40" y="47"/>
                </a:cxn>
                <a:cxn ang="0">
                  <a:pos x="34" y="43"/>
                </a:cxn>
                <a:cxn ang="0">
                  <a:pos x="30" y="41"/>
                </a:cxn>
                <a:cxn ang="0">
                  <a:pos x="27" y="36"/>
                </a:cxn>
                <a:cxn ang="0">
                  <a:pos x="25" y="30"/>
                </a:cxn>
                <a:cxn ang="0">
                  <a:pos x="25" y="22"/>
                </a:cxn>
                <a:cxn ang="0">
                  <a:pos x="27" y="15"/>
                </a:cxn>
                <a:cxn ang="0">
                  <a:pos x="21" y="19"/>
                </a:cxn>
                <a:cxn ang="0">
                  <a:pos x="13" y="22"/>
                </a:cxn>
                <a:cxn ang="0">
                  <a:pos x="4" y="2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5" y="3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05" h="78">
                  <a:moveTo>
                    <a:pt x="21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40" y="11"/>
                  </a:lnTo>
                  <a:lnTo>
                    <a:pt x="44" y="17"/>
                  </a:lnTo>
                  <a:lnTo>
                    <a:pt x="48" y="24"/>
                  </a:lnTo>
                  <a:lnTo>
                    <a:pt x="49" y="30"/>
                  </a:lnTo>
                  <a:lnTo>
                    <a:pt x="49" y="38"/>
                  </a:lnTo>
                  <a:lnTo>
                    <a:pt x="53" y="34"/>
                  </a:lnTo>
                  <a:lnTo>
                    <a:pt x="59" y="32"/>
                  </a:lnTo>
                  <a:lnTo>
                    <a:pt x="65" y="32"/>
                  </a:lnTo>
                  <a:lnTo>
                    <a:pt x="70" y="34"/>
                  </a:lnTo>
                  <a:lnTo>
                    <a:pt x="76" y="36"/>
                  </a:lnTo>
                  <a:lnTo>
                    <a:pt x="82" y="40"/>
                  </a:lnTo>
                  <a:lnTo>
                    <a:pt x="87" y="43"/>
                  </a:lnTo>
                  <a:lnTo>
                    <a:pt x="93" y="49"/>
                  </a:lnTo>
                  <a:lnTo>
                    <a:pt x="97" y="53"/>
                  </a:lnTo>
                  <a:lnTo>
                    <a:pt x="101" y="59"/>
                  </a:lnTo>
                  <a:lnTo>
                    <a:pt x="103" y="62"/>
                  </a:lnTo>
                  <a:lnTo>
                    <a:pt x="105" y="66"/>
                  </a:lnTo>
                  <a:lnTo>
                    <a:pt x="103" y="70"/>
                  </a:lnTo>
                  <a:lnTo>
                    <a:pt x="99" y="74"/>
                  </a:lnTo>
                  <a:lnTo>
                    <a:pt x="95" y="76"/>
                  </a:lnTo>
                  <a:lnTo>
                    <a:pt x="87" y="78"/>
                  </a:lnTo>
                  <a:lnTo>
                    <a:pt x="86" y="72"/>
                  </a:lnTo>
                  <a:lnTo>
                    <a:pt x="84" y="66"/>
                  </a:lnTo>
                  <a:lnTo>
                    <a:pt x="80" y="62"/>
                  </a:lnTo>
                  <a:lnTo>
                    <a:pt x="74" y="59"/>
                  </a:lnTo>
                  <a:lnTo>
                    <a:pt x="68" y="57"/>
                  </a:lnTo>
                  <a:lnTo>
                    <a:pt x="63" y="55"/>
                  </a:lnTo>
                  <a:lnTo>
                    <a:pt x="57" y="53"/>
                  </a:lnTo>
                  <a:lnTo>
                    <a:pt x="51" y="51"/>
                  </a:lnTo>
                  <a:lnTo>
                    <a:pt x="46" y="49"/>
                  </a:lnTo>
                  <a:lnTo>
                    <a:pt x="40" y="47"/>
                  </a:lnTo>
                  <a:lnTo>
                    <a:pt x="34" y="43"/>
                  </a:lnTo>
                  <a:lnTo>
                    <a:pt x="30" y="41"/>
                  </a:lnTo>
                  <a:lnTo>
                    <a:pt x="27" y="36"/>
                  </a:lnTo>
                  <a:lnTo>
                    <a:pt x="25" y="30"/>
                  </a:lnTo>
                  <a:lnTo>
                    <a:pt x="25" y="22"/>
                  </a:lnTo>
                  <a:lnTo>
                    <a:pt x="27" y="15"/>
                  </a:lnTo>
                  <a:lnTo>
                    <a:pt x="21" y="19"/>
                  </a:lnTo>
                  <a:lnTo>
                    <a:pt x="13" y="22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8" y="13"/>
                  </a:lnTo>
                  <a:lnTo>
                    <a:pt x="11" y="9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9" name="Freeform 39"/>
            <p:cNvSpPr>
              <a:spLocks/>
            </p:cNvSpPr>
            <p:nvPr/>
          </p:nvSpPr>
          <p:spPr bwMode="auto">
            <a:xfrm>
              <a:off x="7340178" y="2707531"/>
              <a:ext cx="90488" cy="5238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8"/>
                </a:cxn>
                <a:cxn ang="0">
                  <a:pos x="38" y="25"/>
                </a:cxn>
                <a:cxn ang="0">
                  <a:pos x="40" y="31"/>
                </a:cxn>
                <a:cxn ang="0">
                  <a:pos x="42" y="33"/>
                </a:cxn>
                <a:cxn ang="0">
                  <a:pos x="45" y="33"/>
                </a:cxn>
                <a:cxn ang="0">
                  <a:pos x="49" y="31"/>
                </a:cxn>
                <a:cxn ang="0">
                  <a:pos x="53" y="27"/>
                </a:cxn>
                <a:cxn ang="0">
                  <a:pos x="59" y="23"/>
                </a:cxn>
                <a:cxn ang="0">
                  <a:pos x="64" y="18"/>
                </a:cxn>
                <a:cxn ang="0">
                  <a:pos x="70" y="16"/>
                </a:cxn>
                <a:cxn ang="0">
                  <a:pos x="74" y="14"/>
                </a:cxn>
                <a:cxn ang="0">
                  <a:pos x="82" y="14"/>
                </a:cxn>
                <a:cxn ang="0">
                  <a:pos x="89" y="18"/>
                </a:cxn>
                <a:cxn ang="0">
                  <a:pos x="97" y="25"/>
                </a:cxn>
                <a:cxn ang="0">
                  <a:pos x="101" y="29"/>
                </a:cxn>
                <a:cxn ang="0">
                  <a:pos x="104" y="35"/>
                </a:cxn>
                <a:cxn ang="0">
                  <a:pos x="106" y="40"/>
                </a:cxn>
                <a:cxn ang="0">
                  <a:pos x="108" y="46"/>
                </a:cxn>
                <a:cxn ang="0">
                  <a:pos x="110" y="50"/>
                </a:cxn>
                <a:cxn ang="0">
                  <a:pos x="112" y="56"/>
                </a:cxn>
                <a:cxn ang="0">
                  <a:pos x="112" y="59"/>
                </a:cxn>
                <a:cxn ang="0">
                  <a:pos x="114" y="65"/>
                </a:cxn>
                <a:cxn ang="0">
                  <a:pos x="104" y="67"/>
                </a:cxn>
                <a:cxn ang="0">
                  <a:pos x="97" y="67"/>
                </a:cxn>
                <a:cxn ang="0">
                  <a:pos x="89" y="65"/>
                </a:cxn>
                <a:cxn ang="0">
                  <a:pos x="83" y="59"/>
                </a:cxn>
                <a:cxn ang="0">
                  <a:pos x="80" y="52"/>
                </a:cxn>
                <a:cxn ang="0">
                  <a:pos x="76" y="44"/>
                </a:cxn>
                <a:cxn ang="0">
                  <a:pos x="76" y="37"/>
                </a:cxn>
                <a:cxn ang="0">
                  <a:pos x="80" y="29"/>
                </a:cxn>
                <a:cxn ang="0">
                  <a:pos x="74" y="27"/>
                </a:cxn>
                <a:cxn ang="0">
                  <a:pos x="70" y="29"/>
                </a:cxn>
                <a:cxn ang="0">
                  <a:pos x="66" y="31"/>
                </a:cxn>
                <a:cxn ang="0">
                  <a:pos x="63" y="33"/>
                </a:cxn>
                <a:cxn ang="0">
                  <a:pos x="55" y="38"/>
                </a:cxn>
                <a:cxn ang="0">
                  <a:pos x="49" y="46"/>
                </a:cxn>
                <a:cxn ang="0">
                  <a:pos x="42" y="50"/>
                </a:cxn>
                <a:cxn ang="0">
                  <a:pos x="36" y="56"/>
                </a:cxn>
                <a:cxn ang="0">
                  <a:pos x="26" y="56"/>
                </a:cxn>
                <a:cxn ang="0">
                  <a:pos x="19" y="54"/>
                </a:cxn>
                <a:cxn ang="0">
                  <a:pos x="17" y="46"/>
                </a:cxn>
                <a:cxn ang="0">
                  <a:pos x="11" y="38"/>
                </a:cxn>
                <a:cxn ang="0">
                  <a:pos x="4" y="31"/>
                </a:cxn>
                <a:cxn ang="0">
                  <a:pos x="0" y="31"/>
                </a:cxn>
                <a:cxn ang="0">
                  <a:pos x="0" y="27"/>
                </a:cxn>
                <a:cxn ang="0">
                  <a:pos x="2" y="23"/>
                </a:cxn>
                <a:cxn ang="0">
                  <a:pos x="6" y="19"/>
                </a:cxn>
                <a:cxn ang="0">
                  <a:pos x="9" y="16"/>
                </a:cxn>
                <a:cxn ang="0">
                  <a:pos x="17" y="6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14" h="67">
                  <a:moveTo>
                    <a:pt x="23" y="0"/>
                  </a:moveTo>
                  <a:lnTo>
                    <a:pt x="28" y="4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8" y="25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9" y="31"/>
                  </a:lnTo>
                  <a:lnTo>
                    <a:pt x="53" y="27"/>
                  </a:lnTo>
                  <a:lnTo>
                    <a:pt x="59" y="23"/>
                  </a:lnTo>
                  <a:lnTo>
                    <a:pt x="64" y="18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82" y="14"/>
                  </a:lnTo>
                  <a:lnTo>
                    <a:pt x="89" y="18"/>
                  </a:lnTo>
                  <a:lnTo>
                    <a:pt x="97" y="25"/>
                  </a:lnTo>
                  <a:lnTo>
                    <a:pt x="101" y="29"/>
                  </a:lnTo>
                  <a:lnTo>
                    <a:pt x="104" y="35"/>
                  </a:lnTo>
                  <a:lnTo>
                    <a:pt x="106" y="40"/>
                  </a:lnTo>
                  <a:lnTo>
                    <a:pt x="108" y="46"/>
                  </a:lnTo>
                  <a:lnTo>
                    <a:pt x="110" y="50"/>
                  </a:lnTo>
                  <a:lnTo>
                    <a:pt x="112" y="56"/>
                  </a:lnTo>
                  <a:lnTo>
                    <a:pt x="112" y="59"/>
                  </a:lnTo>
                  <a:lnTo>
                    <a:pt x="114" y="65"/>
                  </a:lnTo>
                  <a:lnTo>
                    <a:pt x="104" y="67"/>
                  </a:lnTo>
                  <a:lnTo>
                    <a:pt x="97" y="67"/>
                  </a:lnTo>
                  <a:lnTo>
                    <a:pt x="89" y="65"/>
                  </a:lnTo>
                  <a:lnTo>
                    <a:pt x="83" y="59"/>
                  </a:lnTo>
                  <a:lnTo>
                    <a:pt x="80" y="52"/>
                  </a:lnTo>
                  <a:lnTo>
                    <a:pt x="76" y="44"/>
                  </a:lnTo>
                  <a:lnTo>
                    <a:pt x="76" y="37"/>
                  </a:lnTo>
                  <a:lnTo>
                    <a:pt x="80" y="29"/>
                  </a:lnTo>
                  <a:lnTo>
                    <a:pt x="74" y="27"/>
                  </a:lnTo>
                  <a:lnTo>
                    <a:pt x="70" y="29"/>
                  </a:lnTo>
                  <a:lnTo>
                    <a:pt x="66" y="31"/>
                  </a:lnTo>
                  <a:lnTo>
                    <a:pt x="63" y="33"/>
                  </a:lnTo>
                  <a:lnTo>
                    <a:pt x="55" y="38"/>
                  </a:lnTo>
                  <a:lnTo>
                    <a:pt x="49" y="46"/>
                  </a:lnTo>
                  <a:lnTo>
                    <a:pt x="42" y="50"/>
                  </a:lnTo>
                  <a:lnTo>
                    <a:pt x="36" y="56"/>
                  </a:lnTo>
                  <a:lnTo>
                    <a:pt x="26" y="56"/>
                  </a:lnTo>
                  <a:lnTo>
                    <a:pt x="19" y="54"/>
                  </a:lnTo>
                  <a:lnTo>
                    <a:pt x="17" y="46"/>
                  </a:lnTo>
                  <a:lnTo>
                    <a:pt x="11" y="38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9" y="16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0" name="Freeform 40"/>
            <p:cNvSpPr>
              <a:spLocks/>
            </p:cNvSpPr>
            <p:nvPr/>
          </p:nvSpPr>
          <p:spPr bwMode="auto">
            <a:xfrm>
              <a:off x="7475116" y="2732931"/>
              <a:ext cx="30163" cy="444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4"/>
                </a:cxn>
                <a:cxn ang="0">
                  <a:pos x="21" y="7"/>
                </a:cxn>
                <a:cxn ang="0">
                  <a:pos x="21" y="13"/>
                </a:cxn>
                <a:cxn ang="0">
                  <a:pos x="21" y="19"/>
                </a:cxn>
                <a:cxn ang="0">
                  <a:pos x="19" y="23"/>
                </a:cxn>
                <a:cxn ang="0">
                  <a:pos x="17" y="30"/>
                </a:cxn>
                <a:cxn ang="0">
                  <a:pos x="15" y="36"/>
                </a:cxn>
                <a:cxn ang="0">
                  <a:pos x="15" y="42"/>
                </a:cxn>
                <a:cxn ang="0">
                  <a:pos x="21" y="40"/>
                </a:cxn>
                <a:cxn ang="0">
                  <a:pos x="29" y="43"/>
                </a:cxn>
                <a:cxn ang="0">
                  <a:pos x="34" y="45"/>
                </a:cxn>
                <a:cxn ang="0">
                  <a:pos x="38" y="49"/>
                </a:cxn>
                <a:cxn ang="0">
                  <a:pos x="32" y="53"/>
                </a:cxn>
                <a:cxn ang="0">
                  <a:pos x="27" y="55"/>
                </a:cxn>
                <a:cxn ang="0">
                  <a:pos x="23" y="55"/>
                </a:cxn>
                <a:cxn ang="0">
                  <a:pos x="17" y="55"/>
                </a:cxn>
                <a:cxn ang="0">
                  <a:pos x="13" y="53"/>
                </a:cxn>
                <a:cxn ang="0">
                  <a:pos x="10" y="51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8" y="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8" h="55">
                  <a:moveTo>
                    <a:pt x="13" y="0"/>
                  </a:moveTo>
                  <a:lnTo>
                    <a:pt x="17" y="4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7" y="30"/>
                  </a:lnTo>
                  <a:lnTo>
                    <a:pt x="15" y="36"/>
                  </a:lnTo>
                  <a:lnTo>
                    <a:pt x="15" y="42"/>
                  </a:lnTo>
                  <a:lnTo>
                    <a:pt x="21" y="40"/>
                  </a:lnTo>
                  <a:lnTo>
                    <a:pt x="29" y="43"/>
                  </a:lnTo>
                  <a:lnTo>
                    <a:pt x="34" y="45"/>
                  </a:lnTo>
                  <a:lnTo>
                    <a:pt x="38" y="49"/>
                  </a:lnTo>
                  <a:lnTo>
                    <a:pt x="32" y="53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1" name="Freeform 57"/>
            <p:cNvSpPr>
              <a:spLocks/>
            </p:cNvSpPr>
            <p:nvPr/>
          </p:nvSpPr>
          <p:spPr bwMode="auto">
            <a:xfrm>
              <a:off x="7667203" y="2648793"/>
              <a:ext cx="500063" cy="160338"/>
            </a:xfrm>
            <a:custGeom>
              <a:avLst/>
              <a:gdLst/>
              <a:ahLst/>
              <a:cxnLst>
                <a:cxn ang="0">
                  <a:pos x="348" y="23"/>
                </a:cxn>
                <a:cxn ang="0">
                  <a:pos x="388" y="50"/>
                </a:cxn>
                <a:cxn ang="0">
                  <a:pos x="432" y="74"/>
                </a:cxn>
                <a:cxn ang="0">
                  <a:pos x="476" y="95"/>
                </a:cxn>
                <a:cxn ang="0">
                  <a:pos x="521" y="120"/>
                </a:cxn>
                <a:cxn ang="0">
                  <a:pos x="556" y="137"/>
                </a:cxn>
                <a:cxn ang="0">
                  <a:pos x="575" y="141"/>
                </a:cxn>
                <a:cxn ang="0">
                  <a:pos x="588" y="152"/>
                </a:cxn>
                <a:cxn ang="0">
                  <a:pos x="597" y="170"/>
                </a:cxn>
                <a:cxn ang="0">
                  <a:pos x="611" y="185"/>
                </a:cxn>
                <a:cxn ang="0">
                  <a:pos x="630" y="194"/>
                </a:cxn>
                <a:cxn ang="0">
                  <a:pos x="613" y="202"/>
                </a:cxn>
                <a:cxn ang="0">
                  <a:pos x="592" y="190"/>
                </a:cxn>
                <a:cxn ang="0">
                  <a:pos x="576" y="177"/>
                </a:cxn>
                <a:cxn ang="0">
                  <a:pos x="561" y="170"/>
                </a:cxn>
                <a:cxn ang="0">
                  <a:pos x="538" y="166"/>
                </a:cxn>
                <a:cxn ang="0">
                  <a:pos x="506" y="152"/>
                </a:cxn>
                <a:cxn ang="0">
                  <a:pos x="470" y="143"/>
                </a:cxn>
                <a:cxn ang="0">
                  <a:pos x="434" y="133"/>
                </a:cxn>
                <a:cxn ang="0">
                  <a:pos x="402" y="120"/>
                </a:cxn>
                <a:cxn ang="0">
                  <a:pos x="375" y="93"/>
                </a:cxn>
                <a:cxn ang="0">
                  <a:pos x="333" y="86"/>
                </a:cxn>
                <a:cxn ang="0">
                  <a:pos x="293" y="90"/>
                </a:cxn>
                <a:cxn ang="0">
                  <a:pos x="251" y="95"/>
                </a:cxn>
                <a:cxn ang="0">
                  <a:pos x="209" y="99"/>
                </a:cxn>
                <a:cxn ang="0">
                  <a:pos x="166" y="97"/>
                </a:cxn>
                <a:cxn ang="0">
                  <a:pos x="133" y="97"/>
                </a:cxn>
                <a:cxn ang="0">
                  <a:pos x="105" y="105"/>
                </a:cxn>
                <a:cxn ang="0">
                  <a:pos x="76" y="111"/>
                </a:cxn>
                <a:cxn ang="0">
                  <a:pos x="48" y="114"/>
                </a:cxn>
                <a:cxn ang="0">
                  <a:pos x="19" y="122"/>
                </a:cxn>
                <a:cxn ang="0">
                  <a:pos x="6" y="118"/>
                </a:cxn>
                <a:cxn ang="0">
                  <a:pos x="29" y="99"/>
                </a:cxn>
                <a:cxn ang="0">
                  <a:pos x="55" y="88"/>
                </a:cxn>
                <a:cxn ang="0">
                  <a:pos x="84" y="80"/>
                </a:cxn>
                <a:cxn ang="0">
                  <a:pos x="116" y="73"/>
                </a:cxn>
                <a:cxn ang="0">
                  <a:pos x="147" y="67"/>
                </a:cxn>
                <a:cxn ang="0">
                  <a:pos x="181" y="59"/>
                </a:cxn>
                <a:cxn ang="0">
                  <a:pos x="215" y="52"/>
                </a:cxn>
                <a:cxn ang="0">
                  <a:pos x="251" y="42"/>
                </a:cxn>
                <a:cxn ang="0">
                  <a:pos x="284" y="29"/>
                </a:cxn>
                <a:cxn ang="0">
                  <a:pos x="316" y="8"/>
                </a:cxn>
              </a:cxnLst>
              <a:rect l="0" t="0" r="r" b="b"/>
              <a:pathLst>
                <a:path w="630" h="202">
                  <a:moveTo>
                    <a:pt x="325" y="0"/>
                  </a:moveTo>
                  <a:lnTo>
                    <a:pt x="335" y="12"/>
                  </a:lnTo>
                  <a:lnTo>
                    <a:pt x="348" y="23"/>
                  </a:lnTo>
                  <a:lnTo>
                    <a:pt x="362" y="33"/>
                  </a:lnTo>
                  <a:lnTo>
                    <a:pt x="375" y="42"/>
                  </a:lnTo>
                  <a:lnTo>
                    <a:pt x="388" y="50"/>
                  </a:lnTo>
                  <a:lnTo>
                    <a:pt x="402" y="59"/>
                  </a:lnTo>
                  <a:lnTo>
                    <a:pt x="417" y="67"/>
                  </a:lnTo>
                  <a:lnTo>
                    <a:pt x="432" y="74"/>
                  </a:lnTo>
                  <a:lnTo>
                    <a:pt x="447" y="80"/>
                  </a:lnTo>
                  <a:lnTo>
                    <a:pt x="462" y="88"/>
                  </a:lnTo>
                  <a:lnTo>
                    <a:pt x="476" y="95"/>
                  </a:lnTo>
                  <a:lnTo>
                    <a:pt x="491" y="103"/>
                  </a:lnTo>
                  <a:lnTo>
                    <a:pt x="506" y="111"/>
                  </a:lnTo>
                  <a:lnTo>
                    <a:pt x="521" y="120"/>
                  </a:lnTo>
                  <a:lnTo>
                    <a:pt x="535" y="130"/>
                  </a:lnTo>
                  <a:lnTo>
                    <a:pt x="550" y="139"/>
                  </a:lnTo>
                  <a:lnTo>
                    <a:pt x="556" y="137"/>
                  </a:lnTo>
                  <a:lnTo>
                    <a:pt x="563" y="137"/>
                  </a:lnTo>
                  <a:lnTo>
                    <a:pt x="569" y="139"/>
                  </a:lnTo>
                  <a:lnTo>
                    <a:pt x="575" y="141"/>
                  </a:lnTo>
                  <a:lnTo>
                    <a:pt x="578" y="143"/>
                  </a:lnTo>
                  <a:lnTo>
                    <a:pt x="582" y="149"/>
                  </a:lnTo>
                  <a:lnTo>
                    <a:pt x="588" y="152"/>
                  </a:lnTo>
                  <a:lnTo>
                    <a:pt x="592" y="158"/>
                  </a:lnTo>
                  <a:lnTo>
                    <a:pt x="595" y="164"/>
                  </a:lnTo>
                  <a:lnTo>
                    <a:pt x="597" y="170"/>
                  </a:lnTo>
                  <a:lnTo>
                    <a:pt x="601" y="173"/>
                  </a:lnTo>
                  <a:lnTo>
                    <a:pt x="607" y="179"/>
                  </a:lnTo>
                  <a:lnTo>
                    <a:pt x="611" y="185"/>
                  </a:lnTo>
                  <a:lnTo>
                    <a:pt x="616" y="189"/>
                  </a:lnTo>
                  <a:lnTo>
                    <a:pt x="622" y="192"/>
                  </a:lnTo>
                  <a:lnTo>
                    <a:pt x="630" y="194"/>
                  </a:lnTo>
                  <a:lnTo>
                    <a:pt x="624" y="198"/>
                  </a:lnTo>
                  <a:lnTo>
                    <a:pt x="618" y="202"/>
                  </a:lnTo>
                  <a:lnTo>
                    <a:pt x="613" y="202"/>
                  </a:lnTo>
                  <a:lnTo>
                    <a:pt x="609" y="202"/>
                  </a:lnTo>
                  <a:lnTo>
                    <a:pt x="599" y="196"/>
                  </a:lnTo>
                  <a:lnTo>
                    <a:pt x="592" y="190"/>
                  </a:lnTo>
                  <a:lnTo>
                    <a:pt x="586" y="185"/>
                  </a:lnTo>
                  <a:lnTo>
                    <a:pt x="582" y="181"/>
                  </a:lnTo>
                  <a:lnTo>
                    <a:pt x="576" y="177"/>
                  </a:lnTo>
                  <a:lnTo>
                    <a:pt x="573" y="175"/>
                  </a:lnTo>
                  <a:lnTo>
                    <a:pt x="567" y="171"/>
                  </a:lnTo>
                  <a:lnTo>
                    <a:pt x="561" y="170"/>
                  </a:lnTo>
                  <a:lnTo>
                    <a:pt x="556" y="170"/>
                  </a:lnTo>
                  <a:lnTo>
                    <a:pt x="552" y="171"/>
                  </a:lnTo>
                  <a:lnTo>
                    <a:pt x="538" y="166"/>
                  </a:lnTo>
                  <a:lnTo>
                    <a:pt x="529" y="160"/>
                  </a:lnTo>
                  <a:lnTo>
                    <a:pt x="516" y="154"/>
                  </a:lnTo>
                  <a:lnTo>
                    <a:pt x="506" y="152"/>
                  </a:lnTo>
                  <a:lnTo>
                    <a:pt x="493" y="149"/>
                  </a:lnTo>
                  <a:lnTo>
                    <a:pt x="481" y="147"/>
                  </a:lnTo>
                  <a:lnTo>
                    <a:pt x="470" y="143"/>
                  </a:lnTo>
                  <a:lnTo>
                    <a:pt x="459" y="141"/>
                  </a:lnTo>
                  <a:lnTo>
                    <a:pt x="445" y="137"/>
                  </a:lnTo>
                  <a:lnTo>
                    <a:pt x="434" y="133"/>
                  </a:lnTo>
                  <a:lnTo>
                    <a:pt x="422" y="130"/>
                  </a:lnTo>
                  <a:lnTo>
                    <a:pt x="413" y="126"/>
                  </a:lnTo>
                  <a:lnTo>
                    <a:pt x="402" y="120"/>
                  </a:lnTo>
                  <a:lnTo>
                    <a:pt x="392" y="112"/>
                  </a:lnTo>
                  <a:lnTo>
                    <a:pt x="382" y="103"/>
                  </a:lnTo>
                  <a:lnTo>
                    <a:pt x="375" y="93"/>
                  </a:lnTo>
                  <a:lnTo>
                    <a:pt x="360" y="90"/>
                  </a:lnTo>
                  <a:lnTo>
                    <a:pt x="346" y="88"/>
                  </a:lnTo>
                  <a:lnTo>
                    <a:pt x="333" y="86"/>
                  </a:lnTo>
                  <a:lnTo>
                    <a:pt x="320" y="88"/>
                  </a:lnTo>
                  <a:lnTo>
                    <a:pt x="305" y="88"/>
                  </a:lnTo>
                  <a:lnTo>
                    <a:pt x="293" y="90"/>
                  </a:lnTo>
                  <a:lnTo>
                    <a:pt x="278" y="90"/>
                  </a:lnTo>
                  <a:lnTo>
                    <a:pt x="265" y="93"/>
                  </a:lnTo>
                  <a:lnTo>
                    <a:pt x="251" y="95"/>
                  </a:lnTo>
                  <a:lnTo>
                    <a:pt x="236" y="97"/>
                  </a:lnTo>
                  <a:lnTo>
                    <a:pt x="223" y="97"/>
                  </a:lnTo>
                  <a:lnTo>
                    <a:pt x="209" y="99"/>
                  </a:lnTo>
                  <a:lnTo>
                    <a:pt x="194" y="97"/>
                  </a:lnTo>
                  <a:lnTo>
                    <a:pt x="181" y="97"/>
                  </a:lnTo>
                  <a:lnTo>
                    <a:pt x="166" y="97"/>
                  </a:lnTo>
                  <a:lnTo>
                    <a:pt x="152" y="93"/>
                  </a:lnTo>
                  <a:lnTo>
                    <a:pt x="143" y="95"/>
                  </a:lnTo>
                  <a:lnTo>
                    <a:pt x="133" y="97"/>
                  </a:lnTo>
                  <a:lnTo>
                    <a:pt x="124" y="99"/>
                  </a:lnTo>
                  <a:lnTo>
                    <a:pt x="116" y="103"/>
                  </a:lnTo>
                  <a:lnTo>
                    <a:pt x="105" y="105"/>
                  </a:lnTo>
                  <a:lnTo>
                    <a:pt x="95" y="105"/>
                  </a:lnTo>
                  <a:lnTo>
                    <a:pt x="86" y="107"/>
                  </a:lnTo>
                  <a:lnTo>
                    <a:pt x="76" y="111"/>
                  </a:lnTo>
                  <a:lnTo>
                    <a:pt x="67" y="111"/>
                  </a:lnTo>
                  <a:lnTo>
                    <a:pt x="57" y="112"/>
                  </a:lnTo>
                  <a:lnTo>
                    <a:pt x="48" y="114"/>
                  </a:lnTo>
                  <a:lnTo>
                    <a:pt x="38" y="116"/>
                  </a:lnTo>
                  <a:lnTo>
                    <a:pt x="29" y="118"/>
                  </a:lnTo>
                  <a:lnTo>
                    <a:pt x="19" y="122"/>
                  </a:lnTo>
                  <a:lnTo>
                    <a:pt x="10" y="124"/>
                  </a:lnTo>
                  <a:lnTo>
                    <a:pt x="0" y="126"/>
                  </a:lnTo>
                  <a:lnTo>
                    <a:pt x="6" y="118"/>
                  </a:lnTo>
                  <a:lnTo>
                    <a:pt x="14" y="111"/>
                  </a:lnTo>
                  <a:lnTo>
                    <a:pt x="21" y="105"/>
                  </a:lnTo>
                  <a:lnTo>
                    <a:pt x="29" y="99"/>
                  </a:lnTo>
                  <a:lnTo>
                    <a:pt x="36" y="95"/>
                  </a:lnTo>
                  <a:lnTo>
                    <a:pt x="46" y="92"/>
                  </a:lnTo>
                  <a:lnTo>
                    <a:pt x="55" y="88"/>
                  </a:lnTo>
                  <a:lnTo>
                    <a:pt x="65" y="86"/>
                  </a:lnTo>
                  <a:lnTo>
                    <a:pt x="75" y="82"/>
                  </a:lnTo>
                  <a:lnTo>
                    <a:pt x="84" y="80"/>
                  </a:lnTo>
                  <a:lnTo>
                    <a:pt x="95" y="78"/>
                  </a:lnTo>
                  <a:lnTo>
                    <a:pt x="105" y="76"/>
                  </a:lnTo>
                  <a:lnTo>
                    <a:pt x="116" y="73"/>
                  </a:lnTo>
                  <a:lnTo>
                    <a:pt x="126" y="71"/>
                  </a:lnTo>
                  <a:lnTo>
                    <a:pt x="135" y="69"/>
                  </a:lnTo>
                  <a:lnTo>
                    <a:pt x="147" y="67"/>
                  </a:lnTo>
                  <a:lnTo>
                    <a:pt x="158" y="65"/>
                  </a:lnTo>
                  <a:lnTo>
                    <a:pt x="170" y="61"/>
                  </a:lnTo>
                  <a:lnTo>
                    <a:pt x="181" y="59"/>
                  </a:lnTo>
                  <a:lnTo>
                    <a:pt x="192" y="57"/>
                  </a:lnTo>
                  <a:lnTo>
                    <a:pt x="204" y="55"/>
                  </a:lnTo>
                  <a:lnTo>
                    <a:pt x="215" y="52"/>
                  </a:lnTo>
                  <a:lnTo>
                    <a:pt x="227" y="50"/>
                  </a:lnTo>
                  <a:lnTo>
                    <a:pt x="240" y="48"/>
                  </a:lnTo>
                  <a:lnTo>
                    <a:pt x="251" y="42"/>
                  </a:lnTo>
                  <a:lnTo>
                    <a:pt x="261" y="38"/>
                  </a:lnTo>
                  <a:lnTo>
                    <a:pt x="272" y="33"/>
                  </a:lnTo>
                  <a:lnTo>
                    <a:pt x="284" y="29"/>
                  </a:lnTo>
                  <a:lnTo>
                    <a:pt x="293" y="21"/>
                  </a:lnTo>
                  <a:lnTo>
                    <a:pt x="305" y="15"/>
                  </a:lnTo>
                  <a:lnTo>
                    <a:pt x="316" y="8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8F85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2" name="Freeform 97"/>
            <p:cNvSpPr>
              <a:spLocks/>
            </p:cNvSpPr>
            <p:nvPr/>
          </p:nvSpPr>
          <p:spPr bwMode="auto">
            <a:xfrm>
              <a:off x="6922666" y="2194768"/>
              <a:ext cx="9525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0" y="4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3" h="8">
                  <a:moveTo>
                    <a:pt x="4" y="2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3" name="Freeform 117"/>
            <p:cNvSpPr>
              <a:spLocks/>
            </p:cNvSpPr>
            <p:nvPr/>
          </p:nvSpPr>
          <p:spPr bwMode="auto">
            <a:xfrm>
              <a:off x="6967116" y="2691656"/>
              <a:ext cx="14288" cy="95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3"/>
                </a:cxn>
                <a:cxn ang="0">
                  <a:pos x="17" y="7"/>
                </a:cxn>
                <a:cxn ang="0">
                  <a:pos x="15" y="11"/>
                </a:cxn>
                <a:cxn ang="0">
                  <a:pos x="10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7" h="13">
                  <a:moveTo>
                    <a:pt x="10" y="0"/>
                  </a:moveTo>
                  <a:lnTo>
                    <a:pt x="15" y="3"/>
                  </a:lnTo>
                  <a:lnTo>
                    <a:pt x="17" y="7"/>
                  </a:lnTo>
                  <a:lnTo>
                    <a:pt x="15" y="11"/>
                  </a:lnTo>
                  <a:lnTo>
                    <a:pt x="10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4" name="Freeform 140"/>
            <p:cNvSpPr>
              <a:spLocks/>
            </p:cNvSpPr>
            <p:nvPr/>
          </p:nvSpPr>
          <p:spPr bwMode="auto">
            <a:xfrm>
              <a:off x="8362528" y="2291606"/>
              <a:ext cx="14288" cy="238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5"/>
                </a:cxn>
                <a:cxn ang="0">
                  <a:pos x="17" y="13"/>
                </a:cxn>
                <a:cxn ang="0">
                  <a:pos x="17" y="22"/>
                </a:cxn>
                <a:cxn ang="0">
                  <a:pos x="15" y="28"/>
                </a:cxn>
                <a:cxn ang="0">
                  <a:pos x="13" y="30"/>
                </a:cxn>
                <a:cxn ang="0">
                  <a:pos x="11" y="30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2" y="15"/>
                </a:cxn>
                <a:cxn ang="0">
                  <a:pos x="6" y="11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7" h="30">
                  <a:moveTo>
                    <a:pt x="13" y="0"/>
                  </a:moveTo>
                  <a:lnTo>
                    <a:pt x="15" y="5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5" name="Freeform 142"/>
            <p:cNvSpPr>
              <a:spLocks/>
            </p:cNvSpPr>
            <p:nvPr/>
          </p:nvSpPr>
          <p:spPr bwMode="auto">
            <a:xfrm>
              <a:off x="8449841" y="2331293"/>
              <a:ext cx="65088" cy="952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7" y="0"/>
                </a:cxn>
                <a:cxn ang="0">
                  <a:pos x="72" y="2"/>
                </a:cxn>
                <a:cxn ang="0">
                  <a:pos x="78" y="2"/>
                </a:cxn>
                <a:cxn ang="0">
                  <a:pos x="84" y="4"/>
                </a:cxn>
                <a:cxn ang="0">
                  <a:pos x="78" y="4"/>
                </a:cxn>
                <a:cxn ang="0">
                  <a:pos x="72" y="6"/>
                </a:cxn>
                <a:cxn ang="0">
                  <a:pos x="67" y="6"/>
                </a:cxn>
                <a:cxn ang="0">
                  <a:pos x="63" y="8"/>
                </a:cxn>
                <a:cxn ang="0">
                  <a:pos x="57" y="8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11"/>
                </a:cxn>
                <a:cxn ang="0">
                  <a:pos x="36" y="11"/>
                </a:cxn>
                <a:cxn ang="0">
                  <a:pos x="31" y="13"/>
                </a:cxn>
                <a:cxn ang="0">
                  <a:pos x="27" y="13"/>
                </a:cxn>
                <a:cxn ang="0">
                  <a:pos x="21" y="13"/>
                </a:cxn>
                <a:cxn ang="0">
                  <a:pos x="15" y="13"/>
                </a:cxn>
                <a:cxn ang="0">
                  <a:pos x="10" y="13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8" y="6"/>
                </a:cxn>
                <a:cxn ang="0">
                  <a:pos x="15" y="6"/>
                </a:cxn>
                <a:cxn ang="0">
                  <a:pos x="23" y="4"/>
                </a:cxn>
                <a:cxn ang="0">
                  <a:pos x="31" y="4"/>
                </a:cxn>
                <a:cxn ang="0">
                  <a:pos x="38" y="2"/>
                </a:cxn>
                <a:cxn ang="0">
                  <a:pos x="48" y="2"/>
                </a:cxn>
                <a:cxn ang="0">
                  <a:pos x="5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84" h="13">
                  <a:moveTo>
                    <a:pt x="65" y="0"/>
                  </a:moveTo>
                  <a:lnTo>
                    <a:pt x="67" y="0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15" y="13"/>
                  </a:lnTo>
                  <a:lnTo>
                    <a:pt x="10" y="13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8" y="6"/>
                  </a:lnTo>
                  <a:lnTo>
                    <a:pt x="15" y="6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8" y="2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0" name="Group 645"/>
          <p:cNvGrpSpPr/>
          <p:nvPr/>
        </p:nvGrpSpPr>
        <p:grpSpPr>
          <a:xfrm>
            <a:off x="5544112" y="5013159"/>
            <a:ext cx="612068" cy="432048"/>
            <a:chOff x="6922666" y="2105868"/>
            <a:chExt cx="1622425" cy="973138"/>
          </a:xfrm>
        </p:grpSpPr>
        <p:sp>
          <p:nvSpPr>
            <p:cNvPr id="647" name="Freeform 8"/>
            <p:cNvSpPr>
              <a:spLocks/>
            </p:cNvSpPr>
            <p:nvPr/>
          </p:nvSpPr>
          <p:spPr bwMode="auto">
            <a:xfrm>
              <a:off x="7075066" y="2105868"/>
              <a:ext cx="1438275" cy="962025"/>
            </a:xfrm>
            <a:custGeom>
              <a:avLst/>
              <a:gdLst/>
              <a:ahLst/>
              <a:cxnLst>
                <a:cxn ang="0">
                  <a:pos x="361" y="886"/>
                </a:cxn>
                <a:cxn ang="0">
                  <a:pos x="287" y="854"/>
                </a:cxn>
                <a:cxn ang="0">
                  <a:pos x="217" y="840"/>
                </a:cxn>
                <a:cxn ang="0">
                  <a:pos x="169" y="804"/>
                </a:cxn>
                <a:cxn ang="0">
                  <a:pos x="99" y="791"/>
                </a:cxn>
                <a:cxn ang="0">
                  <a:pos x="33" y="766"/>
                </a:cxn>
                <a:cxn ang="0">
                  <a:pos x="0" y="755"/>
                </a:cxn>
                <a:cxn ang="0">
                  <a:pos x="21" y="675"/>
                </a:cxn>
                <a:cxn ang="0">
                  <a:pos x="21" y="603"/>
                </a:cxn>
                <a:cxn ang="0">
                  <a:pos x="40" y="561"/>
                </a:cxn>
                <a:cxn ang="0">
                  <a:pos x="76" y="473"/>
                </a:cxn>
                <a:cxn ang="0">
                  <a:pos x="95" y="401"/>
                </a:cxn>
                <a:cxn ang="0">
                  <a:pos x="131" y="329"/>
                </a:cxn>
                <a:cxn ang="0">
                  <a:pos x="145" y="253"/>
                </a:cxn>
                <a:cxn ang="0">
                  <a:pos x="181" y="178"/>
                </a:cxn>
                <a:cxn ang="0">
                  <a:pos x="185" y="112"/>
                </a:cxn>
                <a:cxn ang="0">
                  <a:pos x="232" y="21"/>
                </a:cxn>
                <a:cxn ang="0">
                  <a:pos x="255" y="0"/>
                </a:cxn>
                <a:cxn ang="0">
                  <a:pos x="308" y="32"/>
                </a:cxn>
                <a:cxn ang="0">
                  <a:pos x="388" y="51"/>
                </a:cxn>
                <a:cxn ang="0">
                  <a:pos x="441" y="70"/>
                </a:cxn>
                <a:cxn ang="0">
                  <a:pos x="529" y="112"/>
                </a:cxn>
                <a:cxn ang="0">
                  <a:pos x="612" y="120"/>
                </a:cxn>
                <a:cxn ang="0">
                  <a:pos x="677" y="135"/>
                </a:cxn>
                <a:cxn ang="0">
                  <a:pos x="738" y="165"/>
                </a:cxn>
                <a:cxn ang="0">
                  <a:pos x="825" y="184"/>
                </a:cxn>
                <a:cxn ang="0">
                  <a:pos x="863" y="203"/>
                </a:cxn>
                <a:cxn ang="0">
                  <a:pos x="945" y="220"/>
                </a:cxn>
                <a:cxn ang="0">
                  <a:pos x="1038" y="266"/>
                </a:cxn>
                <a:cxn ang="0">
                  <a:pos x="1141" y="274"/>
                </a:cxn>
                <a:cxn ang="0">
                  <a:pos x="1234" y="308"/>
                </a:cxn>
                <a:cxn ang="0">
                  <a:pos x="1297" y="313"/>
                </a:cxn>
                <a:cxn ang="0">
                  <a:pos x="1409" y="361"/>
                </a:cxn>
                <a:cxn ang="0">
                  <a:pos x="1485" y="380"/>
                </a:cxn>
                <a:cxn ang="0">
                  <a:pos x="1555" y="395"/>
                </a:cxn>
                <a:cxn ang="0">
                  <a:pos x="1610" y="412"/>
                </a:cxn>
                <a:cxn ang="0">
                  <a:pos x="1700" y="431"/>
                </a:cxn>
                <a:cxn ang="0">
                  <a:pos x="1749" y="466"/>
                </a:cxn>
                <a:cxn ang="0">
                  <a:pos x="1814" y="477"/>
                </a:cxn>
                <a:cxn ang="0">
                  <a:pos x="1789" y="563"/>
                </a:cxn>
                <a:cxn ang="0">
                  <a:pos x="1776" y="639"/>
                </a:cxn>
                <a:cxn ang="0">
                  <a:pos x="1749" y="707"/>
                </a:cxn>
                <a:cxn ang="0">
                  <a:pos x="1740" y="777"/>
                </a:cxn>
                <a:cxn ang="0">
                  <a:pos x="1713" y="838"/>
                </a:cxn>
                <a:cxn ang="0">
                  <a:pos x="1694" y="924"/>
                </a:cxn>
                <a:cxn ang="0">
                  <a:pos x="1671" y="1006"/>
                </a:cxn>
                <a:cxn ang="0">
                  <a:pos x="1649" y="1076"/>
                </a:cxn>
                <a:cxn ang="0">
                  <a:pos x="1630" y="1144"/>
                </a:cxn>
                <a:cxn ang="0">
                  <a:pos x="1607" y="1213"/>
                </a:cxn>
                <a:cxn ang="0">
                  <a:pos x="1569" y="1190"/>
                </a:cxn>
                <a:cxn ang="0">
                  <a:pos x="1515" y="1181"/>
                </a:cxn>
                <a:cxn ang="0">
                  <a:pos x="1453" y="1156"/>
                </a:cxn>
                <a:cxn ang="0">
                  <a:pos x="1396" y="1146"/>
                </a:cxn>
                <a:cxn ang="0">
                  <a:pos x="361" y="886"/>
                </a:cxn>
                <a:cxn ang="0">
                  <a:pos x="361" y="886"/>
                </a:cxn>
              </a:cxnLst>
              <a:rect l="0" t="0" r="r" b="b"/>
              <a:pathLst>
                <a:path w="1814" h="1213">
                  <a:moveTo>
                    <a:pt x="361" y="886"/>
                  </a:moveTo>
                  <a:lnTo>
                    <a:pt x="287" y="854"/>
                  </a:lnTo>
                  <a:lnTo>
                    <a:pt x="217" y="840"/>
                  </a:lnTo>
                  <a:lnTo>
                    <a:pt x="169" y="804"/>
                  </a:lnTo>
                  <a:lnTo>
                    <a:pt x="99" y="791"/>
                  </a:lnTo>
                  <a:lnTo>
                    <a:pt x="33" y="766"/>
                  </a:lnTo>
                  <a:lnTo>
                    <a:pt x="0" y="755"/>
                  </a:lnTo>
                  <a:lnTo>
                    <a:pt x="21" y="675"/>
                  </a:lnTo>
                  <a:lnTo>
                    <a:pt x="21" y="603"/>
                  </a:lnTo>
                  <a:lnTo>
                    <a:pt x="40" y="561"/>
                  </a:lnTo>
                  <a:lnTo>
                    <a:pt x="76" y="473"/>
                  </a:lnTo>
                  <a:lnTo>
                    <a:pt x="95" y="401"/>
                  </a:lnTo>
                  <a:lnTo>
                    <a:pt x="131" y="329"/>
                  </a:lnTo>
                  <a:lnTo>
                    <a:pt x="145" y="253"/>
                  </a:lnTo>
                  <a:lnTo>
                    <a:pt x="181" y="178"/>
                  </a:lnTo>
                  <a:lnTo>
                    <a:pt x="185" y="112"/>
                  </a:lnTo>
                  <a:lnTo>
                    <a:pt x="232" y="21"/>
                  </a:lnTo>
                  <a:lnTo>
                    <a:pt x="255" y="0"/>
                  </a:lnTo>
                  <a:lnTo>
                    <a:pt x="308" y="32"/>
                  </a:lnTo>
                  <a:lnTo>
                    <a:pt x="388" y="51"/>
                  </a:lnTo>
                  <a:lnTo>
                    <a:pt x="441" y="70"/>
                  </a:lnTo>
                  <a:lnTo>
                    <a:pt x="529" y="112"/>
                  </a:lnTo>
                  <a:lnTo>
                    <a:pt x="612" y="120"/>
                  </a:lnTo>
                  <a:lnTo>
                    <a:pt x="677" y="135"/>
                  </a:lnTo>
                  <a:lnTo>
                    <a:pt x="738" y="165"/>
                  </a:lnTo>
                  <a:lnTo>
                    <a:pt x="825" y="184"/>
                  </a:lnTo>
                  <a:lnTo>
                    <a:pt x="863" y="203"/>
                  </a:lnTo>
                  <a:lnTo>
                    <a:pt x="945" y="220"/>
                  </a:lnTo>
                  <a:lnTo>
                    <a:pt x="1038" y="266"/>
                  </a:lnTo>
                  <a:lnTo>
                    <a:pt x="1141" y="274"/>
                  </a:lnTo>
                  <a:lnTo>
                    <a:pt x="1234" y="308"/>
                  </a:lnTo>
                  <a:lnTo>
                    <a:pt x="1297" y="313"/>
                  </a:lnTo>
                  <a:lnTo>
                    <a:pt x="1409" y="361"/>
                  </a:lnTo>
                  <a:lnTo>
                    <a:pt x="1485" y="380"/>
                  </a:lnTo>
                  <a:lnTo>
                    <a:pt x="1555" y="395"/>
                  </a:lnTo>
                  <a:lnTo>
                    <a:pt x="1610" y="412"/>
                  </a:lnTo>
                  <a:lnTo>
                    <a:pt x="1700" y="431"/>
                  </a:lnTo>
                  <a:lnTo>
                    <a:pt x="1749" y="466"/>
                  </a:lnTo>
                  <a:lnTo>
                    <a:pt x="1814" y="477"/>
                  </a:lnTo>
                  <a:lnTo>
                    <a:pt x="1789" y="563"/>
                  </a:lnTo>
                  <a:lnTo>
                    <a:pt x="1776" y="639"/>
                  </a:lnTo>
                  <a:lnTo>
                    <a:pt x="1749" y="707"/>
                  </a:lnTo>
                  <a:lnTo>
                    <a:pt x="1740" y="777"/>
                  </a:lnTo>
                  <a:lnTo>
                    <a:pt x="1713" y="838"/>
                  </a:lnTo>
                  <a:lnTo>
                    <a:pt x="1694" y="924"/>
                  </a:lnTo>
                  <a:lnTo>
                    <a:pt x="1671" y="1006"/>
                  </a:lnTo>
                  <a:lnTo>
                    <a:pt x="1649" y="1076"/>
                  </a:lnTo>
                  <a:lnTo>
                    <a:pt x="1630" y="1144"/>
                  </a:lnTo>
                  <a:lnTo>
                    <a:pt x="1607" y="1213"/>
                  </a:lnTo>
                  <a:lnTo>
                    <a:pt x="1569" y="1190"/>
                  </a:lnTo>
                  <a:lnTo>
                    <a:pt x="1515" y="1181"/>
                  </a:lnTo>
                  <a:lnTo>
                    <a:pt x="1453" y="1156"/>
                  </a:lnTo>
                  <a:lnTo>
                    <a:pt x="1396" y="1146"/>
                  </a:lnTo>
                  <a:lnTo>
                    <a:pt x="361" y="886"/>
                  </a:lnTo>
                  <a:lnTo>
                    <a:pt x="361" y="8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8" name="Freeform 10"/>
            <p:cNvSpPr>
              <a:spLocks/>
            </p:cNvSpPr>
            <p:nvPr/>
          </p:nvSpPr>
          <p:spPr bwMode="auto">
            <a:xfrm>
              <a:off x="7217941" y="2159843"/>
              <a:ext cx="1287463" cy="422275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161" y="48"/>
                </a:cxn>
                <a:cxn ang="0">
                  <a:pos x="239" y="72"/>
                </a:cxn>
                <a:cxn ang="0">
                  <a:pos x="340" y="93"/>
                </a:cxn>
                <a:cxn ang="0">
                  <a:pos x="450" y="124"/>
                </a:cxn>
                <a:cxn ang="0">
                  <a:pos x="564" y="169"/>
                </a:cxn>
                <a:cxn ang="0">
                  <a:pos x="665" y="198"/>
                </a:cxn>
                <a:cxn ang="0">
                  <a:pos x="770" y="223"/>
                </a:cxn>
                <a:cxn ang="0">
                  <a:pos x="876" y="257"/>
                </a:cxn>
                <a:cxn ang="0">
                  <a:pos x="990" y="280"/>
                </a:cxn>
                <a:cxn ang="0">
                  <a:pos x="1082" y="312"/>
                </a:cxn>
                <a:cxn ang="0">
                  <a:pos x="1186" y="333"/>
                </a:cxn>
                <a:cxn ang="0">
                  <a:pos x="1295" y="367"/>
                </a:cxn>
                <a:cxn ang="0">
                  <a:pos x="1384" y="386"/>
                </a:cxn>
                <a:cxn ang="0">
                  <a:pos x="1469" y="413"/>
                </a:cxn>
                <a:cxn ang="0">
                  <a:pos x="1589" y="447"/>
                </a:cxn>
                <a:cxn ang="0">
                  <a:pos x="1608" y="489"/>
                </a:cxn>
                <a:cxn ang="0">
                  <a:pos x="1593" y="533"/>
                </a:cxn>
                <a:cxn ang="0">
                  <a:pos x="1471" y="491"/>
                </a:cxn>
                <a:cxn ang="0">
                  <a:pos x="1329" y="449"/>
                </a:cxn>
                <a:cxn ang="0">
                  <a:pos x="1228" y="420"/>
                </a:cxn>
                <a:cxn ang="0">
                  <a:pos x="1127" y="398"/>
                </a:cxn>
                <a:cxn ang="0">
                  <a:pos x="1002" y="373"/>
                </a:cxn>
                <a:cxn ang="0">
                  <a:pos x="861" y="325"/>
                </a:cxn>
                <a:cxn ang="0">
                  <a:pos x="732" y="295"/>
                </a:cxn>
                <a:cxn ang="0">
                  <a:pos x="724" y="293"/>
                </a:cxn>
                <a:cxn ang="0">
                  <a:pos x="707" y="287"/>
                </a:cxn>
                <a:cxn ang="0">
                  <a:pos x="698" y="284"/>
                </a:cxn>
                <a:cxn ang="0">
                  <a:pos x="688" y="282"/>
                </a:cxn>
                <a:cxn ang="0">
                  <a:pos x="673" y="278"/>
                </a:cxn>
                <a:cxn ang="0">
                  <a:pos x="665" y="276"/>
                </a:cxn>
                <a:cxn ang="0">
                  <a:pos x="656" y="274"/>
                </a:cxn>
                <a:cxn ang="0">
                  <a:pos x="642" y="268"/>
                </a:cxn>
                <a:cxn ang="0">
                  <a:pos x="631" y="263"/>
                </a:cxn>
                <a:cxn ang="0">
                  <a:pos x="618" y="257"/>
                </a:cxn>
                <a:cxn ang="0">
                  <a:pos x="610" y="253"/>
                </a:cxn>
                <a:cxn ang="0">
                  <a:pos x="601" y="247"/>
                </a:cxn>
                <a:cxn ang="0">
                  <a:pos x="441" y="202"/>
                </a:cxn>
                <a:cxn ang="0">
                  <a:pos x="334" y="173"/>
                </a:cxn>
                <a:cxn ang="0">
                  <a:pos x="188" y="139"/>
                </a:cxn>
                <a:cxn ang="0">
                  <a:pos x="63" y="97"/>
                </a:cxn>
                <a:cxn ang="0">
                  <a:pos x="30" y="0"/>
                </a:cxn>
              </a:cxnLst>
              <a:rect l="0" t="0" r="r" b="b"/>
              <a:pathLst>
                <a:path w="1622" h="533">
                  <a:moveTo>
                    <a:pt x="30" y="0"/>
                  </a:moveTo>
                  <a:lnTo>
                    <a:pt x="83" y="17"/>
                  </a:lnTo>
                  <a:lnTo>
                    <a:pt x="116" y="36"/>
                  </a:lnTo>
                  <a:lnTo>
                    <a:pt x="161" y="48"/>
                  </a:lnTo>
                  <a:lnTo>
                    <a:pt x="209" y="52"/>
                  </a:lnTo>
                  <a:lnTo>
                    <a:pt x="239" y="72"/>
                  </a:lnTo>
                  <a:lnTo>
                    <a:pt x="283" y="86"/>
                  </a:lnTo>
                  <a:lnTo>
                    <a:pt x="340" y="93"/>
                  </a:lnTo>
                  <a:lnTo>
                    <a:pt x="395" y="110"/>
                  </a:lnTo>
                  <a:lnTo>
                    <a:pt x="450" y="124"/>
                  </a:lnTo>
                  <a:lnTo>
                    <a:pt x="492" y="139"/>
                  </a:lnTo>
                  <a:lnTo>
                    <a:pt x="564" y="169"/>
                  </a:lnTo>
                  <a:lnTo>
                    <a:pt x="623" y="168"/>
                  </a:lnTo>
                  <a:lnTo>
                    <a:pt x="665" y="198"/>
                  </a:lnTo>
                  <a:lnTo>
                    <a:pt x="715" y="213"/>
                  </a:lnTo>
                  <a:lnTo>
                    <a:pt x="770" y="223"/>
                  </a:lnTo>
                  <a:lnTo>
                    <a:pt x="829" y="249"/>
                  </a:lnTo>
                  <a:lnTo>
                    <a:pt x="876" y="257"/>
                  </a:lnTo>
                  <a:lnTo>
                    <a:pt x="928" y="274"/>
                  </a:lnTo>
                  <a:lnTo>
                    <a:pt x="990" y="280"/>
                  </a:lnTo>
                  <a:lnTo>
                    <a:pt x="1026" y="304"/>
                  </a:lnTo>
                  <a:lnTo>
                    <a:pt x="1082" y="312"/>
                  </a:lnTo>
                  <a:lnTo>
                    <a:pt x="1141" y="329"/>
                  </a:lnTo>
                  <a:lnTo>
                    <a:pt x="1186" y="333"/>
                  </a:lnTo>
                  <a:lnTo>
                    <a:pt x="1241" y="358"/>
                  </a:lnTo>
                  <a:lnTo>
                    <a:pt x="1295" y="367"/>
                  </a:lnTo>
                  <a:lnTo>
                    <a:pt x="1333" y="377"/>
                  </a:lnTo>
                  <a:lnTo>
                    <a:pt x="1384" y="386"/>
                  </a:lnTo>
                  <a:lnTo>
                    <a:pt x="1433" y="401"/>
                  </a:lnTo>
                  <a:lnTo>
                    <a:pt x="1469" y="413"/>
                  </a:lnTo>
                  <a:lnTo>
                    <a:pt x="1528" y="430"/>
                  </a:lnTo>
                  <a:lnTo>
                    <a:pt x="1589" y="447"/>
                  </a:lnTo>
                  <a:lnTo>
                    <a:pt x="1622" y="462"/>
                  </a:lnTo>
                  <a:lnTo>
                    <a:pt x="1608" y="489"/>
                  </a:lnTo>
                  <a:lnTo>
                    <a:pt x="1608" y="517"/>
                  </a:lnTo>
                  <a:lnTo>
                    <a:pt x="1593" y="533"/>
                  </a:lnTo>
                  <a:lnTo>
                    <a:pt x="1521" y="502"/>
                  </a:lnTo>
                  <a:lnTo>
                    <a:pt x="1471" y="491"/>
                  </a:lnTo>
                  <a:lnTo>
                    <a:pt x="1397" y="476"/>
                  </a:lnTo>
                  <a:lnTo>
                    <a:pt x="1329" y="449"/>
                  </a:lnTo>
                  <a:lnTo>
                    <a:pt x="1274" y="438"/>
                  </a:lnTo>
                  <a:lnTo>
                    <a:pt x="1228" y="420"/>
                  </a:lnTo>
                  <a:lnTo>
                    <a:pt x="1165" y="409"/>
                  </a:lnTo>
                  <a:lnTo>
                    <a:pt x="1127" y="398"/>
                  </a:lnTo>
                  <a:lnTo>
                    <a:pt x="1072" y="384"/>
                  </a:lnTo>
                  <a:lnTo>
                    <a:pt x="1002" y="373"/>
                  </a:lnTo>
                  <a:lnTo>
                    <a:pt x="931" y="341"/>
                  </a:lnTo>
                  <a:lnTo>
                    <a:pt x="861" y="325"/>
                  </a:lnTo>
                  <a:lnTo>
                    <a:pt x="795" y="301"/>
                  </a:lnTo>
                  <a:lnTo>
                    <a:pt x="732" y="295"/>
                  </a:lnTo>
                  <a:lnTo>
                    <a:pt x="730" y="293"/>
                  </a:lnTo>
                  <a:lnTo>
                    <a:pt x="724" y="293"/>
                  </a:lnTo>
                  <a:lnTo>
                    <a:pt x="717" y="289"/>
                  </a:lnTo>
                  <a:lnTo>
                    <a:pt x="707" y="287"/>
                  </a:lnTo>
                  <a:lnTo>
                    <a:pt x="701" y="285"/>
                  </a:lnTo>
                  <a:lnTo>
                    <a:pt x="698" y="284"/>
                  </a:lnTo>
                  <a:lnTo>
                    <a:pt x="692" y="282"/>
                  </a:lnTo>
                  <a:lnTo>
                    <a:pt x="688" y="282"/>
                  </a:lnTo>
                  <a:lnTo>
                    <a:pt x="679" y="280"/>
                  </a:lnTo>
                  <a:lnTo>
                    <a:pt x="673" y="278"/>
                  </a:lnTo>
                  <a:lnTo>
                    <a:pt x="669" y="278"/>
                  </a:lnTo>
                  <a:lnTo>
                    <a:pt x="665" y="276"/>
                  </a:lnTo>
                  <a:lnTo>
                    <a:pt x="660" y="276"/>
                  </a:lnTo>
                  <a:lnTo>
                    <a:pt x="656" y="274"/>
                  </a:lnTo>
                  <a:lnTo>
                    <a:pt x="650" y="270"/>
                  </a:lnTo>
                  <a:lnTo>
                    <a:pt x="642" y="268"/>
                  </a:lnTo>
                  <a:lnTo>
                    <a:pt x="637" y="266"/>
                  </a:lnTo>
                  <a:lnTo>
                    <a:pt x="631" y="263"/>
                  </a:lnTo>
                  <a:lnTo>
                    <a:pt x="625" y="261"/>
                  </a:lnTo>
                  <a:lnTo>
                    <a:pt x="618" y="257"/>
                  </a:lnTo>
                  <a:lnTo>
                    <a:pt x="614" y="255"/>
                  </a:lnTo>
                  <a:lnTo>
                    <a:pt x="610" y="253"/>
                  </a:lnTo>
                  <a:lnTo>
                    <a:pt x="602" y="249"/>
                  </a:lnTo>
                  <a:lnTo>
                    <a:pt x="601" y="247"/>
                  </a:lnTo>
                  <a:lnTo>
                    <a:pt x="521" y="236"/>
                  </a:lnTo>
                  <a:lnTo>
                    <a:pt x="441" y="202"/>
                  </a:lnTo>
                  <a:lnTo>
                    <a:pt x="399" y="187"/>
                  </a:lnTo>
                  <a:lnTo>
                    <a:pt x="334" y="173"/>
                  </a:lnTo>
                  <a:lnTo>
                    <a:pt x="247" y="147"/>
                  </a:lnTo>
                  <a:lnTo>
                    <a:pt x="188" y="139"/>
                  </a:lnTo>
                  <a:lnTo>
                    <a:pt x="127" y="120"/>
                  </a:lnTo>
                  <a:lnTo>
                    <a:pt x="63" y="97"/>
                  </a:lnTo>
                  <a:lnTo>
                    <a:pt x="0" y="7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9" name="Freeform 11"/>
            <p:cNvSpPr>
              <a:spLocks/>
            </p:cNvSpPr>
            <p:nvPr/>
          </p:nvSpPr>
          <p:spPr bwMode="auto">
            <a:xfrm>
              <a:off x="8321253" y="2467818"/>
              <a:ext cx="184150" cy="611188"/>
            </a:xfrm>
            <a:custGeom>
              <a:avLst/>
              <a:gdLst/>
              <a:ahLst/>
              <a:cxnLst>
                <a:cxn ang="0">
                  <a:pos x="226" y="4"/>
                </a:cxn>
                <a:cxn ang="0">
                  <a:pos x="230" y="13"/>
                </a:cxn>
                <a:cxn ang="0">
                  <a:pos x="232" y="25"/>
                </a:cxn>
                <a:cxn ang="0">
                  <a:pos x="228" y="38"/>
                </a:cxn>
                <a:cxn ang="0">
                  <a:pos x="226" y="51"/>
                </a:cxn>
                <a:cxn ang="0">
                  <a:pos x="220" y="65"/>
                </a:cxn>
                <a:cxn ang="0">
                  <a:pos x="214" y="78"/>
                </a:cxn>
                <a:cxn ang="0">
                  <a:pos x="211" y="89"/>
                </a:cxn>
                <a:cxn ang="0">
                  <a:pos x="203" y="129"/>
                </a:cxn>
                <a:cxn ang="0">
                  <a:pos x="188" y="192"/>
                </a:cxn>
                <a:cxn ang="0">
                  <a:pos x="171" y="251"/>
                </a:cxn>
                <a:cxn ang="0">
                  <a:pos x="154" y="310"/>
                </a:cxn>
                <a:cxn ang="0">
                  <a:pos x="135" y="369"/>
                </a:cxn>
                <a:cxn ang="0">
                  <a:pos x="116" y="430"/>
                </a:cxn>
                <a:cxn ang="0">
                  <a:pos x="95" y="493"/>
                </a:cxn>
                <a:cxn ang="0">
                  <a:pos x="76" y="561"/>
                </a:cxn>
                <a:cxn ang="0">
                  <a:pos x="66" y="607"/>
                </a:cxn>
                <a:cxn ang="0">
                  <a:pos x="59" y="626"/>
                </a:cxn>
                <a:cxn ang="0">
                  <a:pos x="53" y="648"/>
                </a:cxn>
                <a:cxn ang="0">
                  <a:pos x="45" y="671"/>
                </a:cxn>
                <a:cxn ang="0">
                  <a:pos x="38" y="694"/>
                </a:cxn>
                <a:cxn ang="0">
                  <a:pos x="30" y="717"/>
                </a:cxn>
                <a:cxn ang="0">
                  <a:pos x="22" y="740"/>
                </a:cxn>
                <a:cxn ang="0">
                  <a:pos x="17" y="761"/>
                </a:cxn>
                <a:cxn ang="0">
                  <a:pos x="11" y="770"/>
                </a:cxn>
                <a:cxn ang="0">
                  <a:pos x="3" y="763"/>
                </a:cxn>
                <a:cxn ang="0">
                  <a:pos x="3" y="749"/>
                </a:cxn>
                <a:cxn ang="0">
                  <a:pos x="11" y="719"/>
                </a:cxn>
                <a:cxn ang="0">
                  <a:pos x="19" y="690"/>
                </a:cxn>
                <a:cxn ang="0">
                  <a:pos x="28" y="658"/>
                </a:cxn>
                <a:cxn ang="0">
                  <a:pos x="38" y="628"/>
                </a:cxn>
                <a:cxn ang="0">
                  <a:pos x="47" y="597"/>
                </a:cxn>
                <a:cxn ang="0">
                  <a:pos x="57" y="565"/>
                </a:cxn>
                <a:cxn ang="0">
                  <a:pos x="66" y="534"/>
                </a:cxn>
                <a:cxn ang="0">
                  <a:pos x="78" y="489"/>
                </a:cxn>
                <a:cxn ang="0">
                  <a:pos x="95" y="432"/>
                </a:cxn>
                <a:cxn ang="0">
                  <a:pos x="112" y="377"/>
                </a:cxn>
                <a:cxn ang="0">
                  <a:pos x="129" y="325"/>
                </a:cxn>
                <a:cxn ang="0">
                  <a:pos x="146" y="270"/>
                </a:cxn>
                <a:cxn ang="0">
                  <a:pos x="161" y="217"/>
                </a:cxn>
                <a:cxn ang="0">
                  <a:pos x="178" y="162"/>
                </a:cxn>
                <a:cxn ang="0">
                  <a:pos x="193" y="103"/>
                </a:cxn>
                <a:cxn ang="0">
                  <a:pos x="201" y="69"/>
                </a:cxn>
                <a:cxn ang="0">
                  <a:pos x="203" y="59"/>
                </a:cxn>
                <a:cxn ang="0">
                  <a:pos x="203" y="44"/>
                </a:cxn>
                <a:cxn ang="0">
                  <a:pos x="209" y="27"/>
                </a:cxn>
                <a:cxn ang="0">
                  <a:pos x="216" y="10"/>
                </a:cxn>
                <a:cxn ang="0">
                  <a:pos x="222" y="0"/>
                </a:cxn>
              </a:cxnLst>
              <a:rect l="0" t="0" r="r" b="b"/>
              <a:pathLst>
                <a:path w="232" h="770">
                  <a:moveTo>
                    <a:pt x="222" y="0"/>
                  </a:moveTo>
                  <a:lnTo>
                    <a:pt x="226" y="4"/>
                  </a:lnTo>
                  <a:lnTo>
                    <a:pt x="228" y="10"/>
                  </a:lnTo>
                  <a:lnTo>
                    <a:pt x="230" y="13"/>
                  </a:lnTo>
                  <a:lnTo>
                    <a:pt x="232" y="19"/>
                  </a:lnTo>
                  <a:lnTo>
                    <a:pt x="232" y="25"/>
                  </a:lnTo>
                  <a:lnTo>
                    <a:pt x="230" y="32"/>
                  </a:lnTo>
                  <a:lnTo>
                    <a:pt x="228" y="38"/>
                  </a:lnTo>
                  <a:lnTo>
                    <a:pt x="228" y="46"/>
                  </a:lnTo>
                  <a:lnTo>
                    <a:pt x="226" y="51"/>
                  </a:lnTo>
                  <a:lnTo>
                    <a:pt x="222" y="59"/>
                  </a:lnTo>
                  <a:lnTo>
                    <a:pt x="220" y="65"/>
                  </a:lnTo>
                  <a:lnTo>
                    <a:pt x="218" y="72"/>
                  </a:lnTo>
                  <a:lnTo>
                    <a:pt x="214" y="78"/>
                  </a:lnTo>
                  <a:lnTo>
                    <a:pt x="213" y="84"/>
                  </a:lnTo>
                  <a:lnTo>
                    <a:pt x="211" y="89"/>
                  </a:lnTo>
                  <a:lnTo>
                    <a:pt x="211" y="97"/>
                  </a:lnTo>
                  <a:lnTo>
                    <a:pt x="203" y="129"/>
                  </a:lnTo>
                  <a:lnTo>
                    <a:pt x="195" y="162"/>
                  </a:lnTo>
                  <a:lnTo>
                    <a:pt x="188" y="192"/>
                  </a:lnTo>
                  <a:lnTo>
                    <a:pt x="180" y="223"/>
                  </a:lnTo>
                  <a:lnTo>
                    <a:pt x="171" y="251"/>
                  </a:lnTo>
                  <a:lnTo>
                    <a:pt x="163" y="282"/>
                  </a:lnTo>
                  <a:lnTo>
                    <a:pt x="154" y="310"/>
                  </a:lnTo>
                  <a:lnTo>
                    <a:pt x="144" y="340"/>
                  </a:lnTo>
                  <a:lnTo>
                    <a:pt x="135" y="369"/>
                  </a:lnTo>
                  <a:lnTo>
                    <a:pt x="125" y="399"/>
                  </a:lnTo>
                  <a:lnTo>
                    <a:pt x="116" y="430"/>
                  </a:lnTo>
                  <a:lnTo>
                    <a:pt x="106" y="462"/>
                  </a:lnTo>
                  <a:lnTo>
                    <a:pt x="95" y="493"/>
                  </a:lnTo>
                  <a:lnTo>
                    <a:pt x="85" y="527"/>
                  </a:lnTo>
                  <a:lnTo>
                    <a:pt x="76" y="561"/>
                  </a:lnTo>
                  <a:lnTo>
                    <a:pt x="68" y="597"/>
                  </a:lnTo>
                  <a:lnTo>
                    <a:pt x="66" y="607"/>
                  </a:lnTo>
                  <a:lnTo>
                    <a:pt x="62" y="616"/>
                  </a:lnTo>
                  <a:lnTo>
                    <a:pt x="59" y="626"/>
                  </a:lnTo>
                  <a:lnTo>
                    <a:pt x="57" y="637"/>
                  </a:lnTo>
                  <a:lnTo>
                    <a:pt x="53" y="648"/>
                  </a:lnTo>
                  <a:lnTo>
                    <a:pt x="49" y="660"/>
                  </a:lnTo>
                  <a:lnTo>
                    <a:pt x="45" y="671"/>
                  </a:lnTo>
                  <a:lnTo>
                    <a:pt x="43" y="683"/>
                  </a:lnTo>
                  <a:lnTo>
                    <a:pt x="38" y="694"/>
                  </a:lnTo>
                  <a:lnTo>
                    <a:pt x="36" y="706"/>
                  </a:lnTo>
                  <a:lnTo>
                    <a:pt x="30" y="717"/>
                  </a:lnTo>
                  <a:lnTo>
                    <a:pt x="28" y="728"/>
                  </a:lnTo>
                  <a:lnTo>
                    <a:pt x="22" y="740"/>
                  </a:lnTo>
                  <a:lnTo>
                    <a:pt x="19" y="751"/>
                  </a:lnTo>
                  <a:lnTo>
                    <a:pt x="17" y="761"/>
                  </a:lnTo>
                  <a:lnTo>
                    <a:pt x="15" y="770"/>
                  </a:lnTo>
                  <a:lnTo>
                    <a:pt x="11" y="770"/>
                  </a:lnTo>
                  <a:lnTo>
                    <a:pt x="7" y="766"/>
                  </a:lnTo>
                  <a:lnTo>
                    <a:pt x="3" y="763"/>
                  </a:lnTo>
                  <a:lnTo>
                    <a:pt x="0" y="763"/>
                  </a:lnTo>
                  <a:lnTo>
                    <a:pt x="3" y="749"/>
                  </a:lnTo>
                  <a:lnTo>
                    <a:pt x="7" y="734"/>
                  </a:lnTo>
                  <a:lnTo>
                    <a:pt x="11" y="719"/>
                  </a:lnTo>
                  <a:lnTo>
                    <a:pt x="15" y="706"/>
                  </a:lnTo>
                  <a:lnTo>
                    <a:pt x="19" y="690"/>
                  </a:lnTo>
                  <a:lnTo>
                    <a:pt x="24" y="673"/>
                  </a:lnTo>
                  <a:lnTo>
                    <a:pt x="28" y="658"/>
                  </a:lnTo>
                  <a:lnTo>
                    <a:pt x="34" y="645"/>
                  </a:lnTo>
                  <a:lnTo>
                    <a:pt x="38" y="628"/>
                  </a:lnTo>
                  <a:lnTo>
                    <a:pt x="43" y="612"/>
                  </a:lnTo>
                  <a:lnTo>
                    <a:pt x="47" y="597"/>
                  </a:lnTo>
                  <a:lnTo>
                    <a:pt x="53" y="582"/>
                  </a:lnTo>
                  <a:lnTo>
                    <a:pt x="57" y="565"/>
                  </a:lnTo>
                  <a:lnTo>
                    <a:pt x="60" y="550"/>
                  </a:lnTo>
                  <a:lnTo>
                    <a:pt x="66" y="534"/>
                  </a:lnTo>
                  <a:lnTo>
                    <a:pt x="70" y="519"/>
                  </a:lnTo>
                  <a:lnTo>
                    <a:pt x="78" y="489"/>
                  </a:lnTo>
                  <a:lnTo>
                    <a:pt x="87" y="460"/>
                  </a:lnTo>
                  <a:lnTo>
                    <a:pt x="95" y="432"/>
                  </a:lnTo>
                  <a:lnTo>
                    <a:pt x="104" y="405"/>
                  </a:lnTo>
                  <a:lnTo>
                    <a:pt x="112" y="377"/>
                  </a:lnTo>
                  <a:lnTo>
                    <a:pt x="121" y="350"/>
                  </a:lnTo>
                  <a:lnTo>
                    <a:pt x="129" y="325"/>
                  </a:lnTo>
                  <a:lnTo>
                    <a:pt x="138" y="299"/>
                  </a:lnTo>
                  <a:lnTo>
                    <a:pt x="146" y="270"/>
                  </a:lnTo>
                  <a:lnTo>
                    <a:pt x="154" y="243"/>
                  </a:lnTo>
                  <a:lnTo>
                    <a:pt x="161" y="217"/>
                  </a:lnTo>
                  <a:lnTo>
                    <a:pt x="171" y="190"/>
                  </a:lnTo>
                  <a:lnTo>
                    <a:pt x="178" y="162"/>
                  </a:lnTo>
                  <a:lnTo>
                    <a:pt x="186" y="133"/>
                  </a:lnTo>
                  <a:lnTo>
                    <a:pt x="193" y="103"/>
                  </a:lnTo>
                  <a:lnTo>
                    <a:pt x="201" y="74"/>
                  </a:lnTo>
                  <a:lnTo>
                    <a:pt x="201" y="69"/>
                  </a:lnTo>
                  <a:lnTo>
                    <a:pt x="201" y="63"/>
                  </a:lnTo>
                  <a:lnTo>
                    <a:pt x="203" y="59"/>
                  </a:lnTo>
                  <a:lnTo>
                    <a:pt x="203" y="53"/>
                  </a:lnTo>
                  <a:lnTo>
                    <a:pt x="203" y="44"/>
                  </a:lnTo>
                  <a:lnTo>
                    <a:pt x="207" y="36"/>
                  </a:lnTo>
                  <a:lnTo>
                    <a:pt x="209" y="27"/>
                  </a:lnTo>
                  <a:lnTo>
                    <a:pt x="213" y="17"/>
                  </a:lnTo>
                  <a:lnTo>
                    <a:pt x="216" y="10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0" name="Freeform 12"/>
            <p:cNvSpPr>
              <a:spLocks/>
            </p:cNvSpPr>
            <p:nvPr/>
          </p:nvSpPr>
          <p:spPr bwMode="auto">
            <a:xfrm>
              <a:off x="7244928" y="2123331"/>
              <a:ext cx="1300163" cy="395288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105" y="30"/>
                </a:cxn>
                <a:cxn ang="0">
                  <a:pos x="162" y="47"/>
                </a:cxn>
                <a:cxn ang="0">
                  <a:pos x="217" y="64"/>
                </a:cxn>
                <a:cxn ang="0">
                  <a:pos x="276" y="85"/>
                </a:cxn>
                <a:cxn ang="0">
                  <a:pos x="340" y="104"/>
                </a:cxn>
                <a:cxn ang="0">
                  <a:pos x="413" y="127"/>
                </a:cxn>
                <a:cxn ang="0">
                  <a:pos x="481" y="148"/>
                </a:cxn>
                <a:cxn ang="0">
                  <a:pos x="548" y="169"/>
                </a:cxn>
                <a:cxn ang="0">
                  <a:pos x="616" y="190"/>
                </a:cxn>
                <a:cxn ang="0">
                  <a:pos x="692" y="213"/>
                </a:cxn>
                <a:cxn ang="0">
                  <a:pos x="740" y="226"/>
                </a:cxn>
                <a:cxn ang="0">
                  <a:pos x="789" y="241"/>
                </a:cxn>
                <a:cxn ang="0">
                  <a:pos x="838" y="256"/>
                </a:cxn>
                <a:cxn ang="0">
                  <a:pos x="890" y="271"/>
                </a:cxn>
                <a:cxn ang="0">
                  <a:pos x="947" y="287"/>
                </a:cxn>
                <a:cxn ang="0">
                  <a:pos x="1017" y="304"/>
                </a:cxn>
                <a:cxn ang="0">
                  <a:pos x="1105" y="327"/>
                </a:cxn>
                <a:cxn ang="0">
                  <a:pos x="1196" y="353"/>
                </a:cxn>
                <a:cxn ang="0">
                  <a:pos x="1287" y="378"/>
                </a:cxn>
                <a:cxn ang="0">
                  <a:pos x="1375" y="403"/>
                </a:cxn>
                <a:cxn ang="0">
                  <a:pos x="1435" y="418"/>
                </a:cxn>
                <a:cxn ang="0">
                  <a:pos x="1468" y="427"/>
                </a:cxn>
                <a:cxn ang="0">
                  <a:pos x="1506" y="441"/>
                </a:cxn>
                <a:cxn ang="0">
                  <a:pos x="1548" y="454"/>
                </a:cxn>
                <a:cxn ang="0">
                  <a:pos x="1591" y="471"/>
                </a:cxn>
                <a:cxn ang="0">
                  <a:pos x="1637" y="486"/>
                </a:cxn>
                <a:cxn ang="0">
                  <a:pos x="1622" y="492"/>
                </a:cxn>
                <a:cxn ang="0">
                  <a:pos x="1570" y="477"/>
                </a:cxn>
                <a:cxn ang="0">
                  <a:pos x="1515" y="460"/>
                </a:cxn>
                <a:cxn ang="0">
                  <a:pos x="1458" y="441"/>
                </a:cxn>
                <a:cxn ang="0">
                  <a:pos x="1395" y="424"/>
                </a:cxn>
                <a:cxn ang="0">
                  <a:pos x="1329" y="408"/>
                </a:cxn>
                <a:cxn ang="0">
                  <a:pos x="1251" y="389"/>
                </a:cxn>
                <a:cxn ang="0">
                  <a:pos x="1171" y="368"/>
                </a:cxn>
                <a:cxn ang="0">
                  <a:pos x="1091" y="344"/>
                </a:cxn>
                <a:cxn ang="0">
                  <a:pos x="1019" y="321"/>
                </a:cxn>
                <a:cxn ang="0">
                  <a:pos x="954" y="302"/>
                </a:cxn>
                <a:cxn ang="0">
                  <a:pos x="890" y="289"/>
                </a:cxn>
                <a:cxn ang="0">
                  <a:pos x="831" y="273"/>
                </a:cxn>
                <a:cxn ang="0">
                  <a:pos x="776" y="262"/>
                </a:cxn>
                <a:cxn ang="0">
                  <a:pos x="717" y="245"/>
                </a:cxn>
                <a:cxn ang="0">
                  <a:pos x="650" y="224"/>
                </a:cxn>
                <a:cxn ang="0">
                  <a:pos x="578" y="199"/>
                </a:cxn>
                <a:cxn ang="0">
                  <a:pos x="511" y="178"/>
                </a:cxn>
                <a:cxn ang="0">
                  <a:pos x="447" y="161"/>
                </a:cxn>
                <a:cxn ang="0">
                  <a:pos x="382" y="142"/>
                </a:cxn>
                <a:cxn ang="0">
                  <a:pos x="319" y="123"/>
                </a:cxn>
                <a:cxn ang="0">
                  <a:pos x="257" y="102"/>
                </a:cxn>
                <a:cxn ang="0">
                  <a:pos x="211" y="87"/>
                </a:cxn>
                <a:cxn ang="0">
                  <a:pos x="160" y="72"/>
                </a:cxn>
                <a:cxn ang="0">
                  <a:pos x="108" y="55"/>
                </a:cxn>
                <a:cxn ang="0">
                  <a:pos x="57" y="40"/>
                </a:cxn>
                <a:cxn ang="0">
                  <a:pos x="11" y="20"/>
                </a:cxn>
                <a:cxn ang="0">
                  <a:pos x="2" y="5"/>
                </a:cxn>
                <a:cxn ang="0">
                  <a:pos x="10" y="0"/>
                </a:cxn>
              </a:cxnLst>
              <a:rect l="0" t="0" r="r" b="b"/>
              <a:pathLst>
                <a:path w="1639" h="498">
                  <a:moveTo>
                    <a:pt x="10" y="0"/>
                  </a:moveTo>
                  <a:lnTo>
                    <a:pt x="29" y="5"/>
                  </a:lnTo>
                  <a:lnTo>
                    <a:pt x="48" y="11"/>
                  </a:lnTo>
                  <a:lnTo>
                    <a:pt x="67" y="17"/>
                  </a:lnTo>
                  <a:lnTo>
                    <a:pt x="86" y="22"/>
                  </a:lnTo>
                  <a:lnTo>
                    <a:pt x="105" y="30"/>
                  </a:lnTo>
                  <a:lnTo>
                    <a:pt x="124" y="36"/>
                  </a:lnTo>
                  <a:lnTo>
                    <a:pt x="143" y="41"/>
                  </a:lnTo>
                  <a:lnTo>
                    <a:pt x="162" y="47"/>
                  </a:lnTo>
                  <a:lnTo>
                    <a:pt x="179" y="53"/>
                  </a:lnTo>
                  <a:lnTo>
                    <a:pt x="198" y="60"/>
                  </a:lnTo>
                  <a:lnTo>
                    <a:pt x="217" y="64"/>
                  </a:lnTo>
                  <a:lnTo>
                    <a:pt x="236" y="72"/>
                  </a:lnTo>
                  <a:lnTo>
                    <a:pt x="257" y="78"/>
                  </a:lnTo>
                  <a:lnTo>
                    <a:pt x="276" y="85"/>
                  </a:lnTo>
                  <a:lnTo>
                    <a:pt x="297" y="91"/>
                  </a:lnTo>
                  <a:lnTo>
                    <a:pt x="318" y="97"/>
                  </a:lnTo>
                  <a:lnTo>
                    <a:pt x="340" y="104"/>
                  </a:lnTo>
                  <a:lnTo>
                    <a:pt x="365" y="112"/>
                  </a:lnTo>
                  <a:lnTo>
                    <a:pt x="388" y="119"/>
                  </a:lnTo>
                  <a:lnTo>
                    <a:pt x="413" y="127"/>
                  </a:lnTo>
                  <a:lnTo>
                    <a:pt x="433" y="133"/>
                  </a:lnTo>
                  <a:lnTo>
                    <a:pt x="456" y="140"/>
                  </a:lnTo>
                  <a:lnTo>
                    <a:pt x="481" y="148"/>
                  </a:lnTo>
                  <a:lnTo>
                    <a:pt x="504" y="155"/>
                  </a:lnTo>
                  <a:lnTo>
                    <a:pt x="525" y="161"/>
                  </a:lnTo>
                  <a:lnTo>
                    <a:pt x="548" y="169"/>
                  </a:lnTo>
                  <a:lnTo>
                    <a:pt x="570" y="176"/>
                  </a:lnTo>
                  <a:lnTo>
                    <a:pt x="593" y="184"/>
                  </a:lnTo>
                  <a:lnTo>
                    <a:pt x="616" y="190"/>
                  </a:lnTo>
                  <a:lnTo>
                    <a:pt x="641" y="197"/>
                  </a:lnTo>
                  <a:lnTo>
                    <a:pt x="665" y="205"/>
                  </a:lnTo>
                  <a:lnTo>
                    <a:pt x="692" y="213"/>
                  </a:lnTo>
                  <a:lnTo>
                    <a:pt x="707" y="216"/>
                  </a:lnTo>
                  <a:lnTo>
                    <a:pt x="724" y="222"/>
                  </a:lnTo>
                  <a:lnTo>
                    <a:pt x="740" y="226"/>
                  </a:lnTo>
                  <a:lnTo>
                    <a:pt x="757" y="232"/>
                  </a:lnTo>
                  <a:lnTo>
                    <a:pt x="772" y="237"/>
                  </a:lnTo>
                  <a:lnTo>
                    <a:pt x="789" y="241"/>
                  </a:lnTo>
                  <a:lnTo>
                    <a:pt x="804" y="247"/>
                  </a:lnTo>
                  <a:lnTo>
                    <a:pt x="821" y="252"/>
                  </a:lnTo>
                  <a:lnTo>
                    <a:pt x="838" y="256"/>
                  </a:lnTo>
                  <a:lnTo>
                    <a:pt x="856" y="262"/>
                  </a:lnTo>
                  <a:lnTo>
                    <a:pt x="873" y="266"/>
                  </a:lnTo>
                  <a:lnTo>
                    <a:pt x="890" y="271"/>
                  </a:lnTo>
                  <a:lnTo>
                    <a:pt x="909" y="275"/>
                  </a:lnTo>
                  <a:lnTo>
                    <a:pt x="928" y="281"/>
                  </a:lnTo>
                  <a:lnTo>
                    <a:pt x="947" y="287"/>
                  </a:lnTo>
                  <a:lnTo>
                    <a:pt x="968" y="290"/>
                  </a:lnTo>
                  <a:lnTo>
                    <a:pt x="992" y="296"/>
                  </a:lnTo>
                  <a:lnTo>
                    <a:pt x="1017" y="304"/>
                  </a:lnTo>
                  <a:lnTo>
                    <a:pt x="1046" y="311"/>
                  </a:lnTo>
                  <a:lnTo>
                    <a:pt x="1074" y="319"/>
                  </a:lnTo>
                  <a:lnTo>
                    <a:pt x="1105" y="327"/>
                  </a:lnTo>
                  <a:lnTo>
                    <a:pt x="1133" y="336"/>
                  </a:lnTo>
                  <a:lnTo>
                    <a:pt x="1164" y="344"/>
                  </a:lnTo>
                  <a:lnTo>
                    <a:pt x="1196" y="353"/>
                  </a:lnTo>
                  <a:lnTo>
                    <a:pt x="1226" y="363"/>
                  </a:lnTo>
                  <a:lnTo>
                    <a:pt x="1257" y="370"/>
                  </a:lnTo>
                  <a:lnTo>
                    <a:pt x="1287" y="378"/>
                  </a:lnTo>
                  <a:lnTo>
                    <a:pt x="1318" y="387"/>
                  </a:lnTo>
                  <a:lnTo>
                    <a:pt x="1344" y="395"/>
                  </a:lnTo>
                  <a:lnTo>
                    <a:pt x="1375" y="403"/>
                  </a:lnTo>
                  <a:lnTo>
                    <a:pt x="1399" y="410"/>
                  </a:lnTo>
                  <a:lnTo>
                    <a:pt x="1426" y="416"/>
                  </a:lnTo>
                  <a:lnTo>
                    <a:pt x="1435" y="418"/>
                  </a:lnTo>
                  <a:lnTo>
                    <a:pt x="1445" y="420"/>
                  </a:lnTo>
                  <a:lnTo>
                    <a:pt x="1456" y="424"/>
                  </a:lnTo>
                  <a:lnTo>
                    <a:pt x="1468" y="427"/>
                  </a:lnTo>
                  <a:lnTo>
                    <a:pt x="1479" y="431"/>
                  </a:lnTo>
                  <a:lnTo>
                    <a:pt x="1492" y="435"/>
                  </a:lnTo>
                  <a:lnTo>
                    <a:pt x="1506" y="441"/>
                  </a:lnTo>
                  <a:lnTo>
                    <a:pt x="1521" y="445"/>
                  </a:lnTo>
                  <a:lnTo>
                    <a:pt x="1532" y="450"/>
                  </a:lnTo>
                  <a:lnTo>
                    <a:pt x="1548" y="454"/>
                  </a:lnTo>
                  <a:lnTo>
                    <a:pt x="1561" y="460"/>
                  </a:lnTo>
                  <a:lnTo>
                    <a:pt x="1576" y="465"/>
                  </a:lnTo>
                  <a:lnTo>
                    <a:pt x="1591" y="471"/>
                  </a:lnTo>
                  <a:lnTo>
                    <a:pt x="1607" y="475"/>
                  </a:lnTo>
                  <a:lnTo>
                    <a:pt x="1622" y="481"/>
                  </a:lnTo>
                  <a:lnTo>
                    <a:pt x="1637" y="486"/>
                  </a:lnTo>
                  <a:lnTo>
                    <a:pt x="1637" y="492"/>
                  </a:lnTo>
                  <a:lnTo>
                    <a:pt x="1639" y="498"/>
                  </a:lnTo>
                  <a:lnTo>
                    <a:pt x="1622" y="492"/>
                  </a:lnTo>
                  <a:lnTo>
                    <a:pt x="1605" y="488"/>
                  </a:lnTo>
                  <a:lnTo>
                    <a:pt x="1588" y="483"/>
                  </a:lnTo>
                  <a:lnTo>
                    <a:pt x="1570" y="477"/>
                  </a:lnTo>
                  <a:lnTo>
                    <a:pt x="1551" y="471"/>
                  </a:lnTo>
                  <a:lnTo>
                    <a:pt x="1534" y="465"/>
                  </a:lnTo>
                  <a:lnTo>
                    <a:pt x="1515" y="460"/>
                  </a:lnTo>
                  <a:lnTo>
                    <a:pt x="1498" y="452"/>
                  </a:lnTo>
                  <a:lnTo>
                    <a:pt x="1479" y="446"/>
                  </a:lnTo>
                  <a:lnTo>
                    <a:pt x="1458" y="441"/>
                  </a:lnTo>
                  <a:lnTo>
                    <a:pt x="1439" y="435"/>
                  </a:lnTo>
                  <a:lnTo>
                    <a:pt x="1418" y="429"/>
                  </a:lnTo>
                  <a:lnTo>
                    <a:pt x="1395" y="424"/>
                  </a:lnTo>
                  <a:lnTo>
                    <a:pt x="1375" y="418"/>
                  </a:lnTo>
                  <a:lnTo>
                    <a:pt x="1352" y="412"/>
                  </a:lnTo>
                  <a:lnTo>
                    <a:pt x="1329" y="408"/>
                  </a:lnTo>
                  <a:lnTo>
                    <a:pt x="1302" y="403"/>
                  </a:lnTo>
                  <a:lnTo>
                    <a:pt x="1278" y="397"/>
                  </a:lnTo>
                  <a:lnTo>
                    <a:pt x="1251" y="389"/>
                  </a:lnTo>
                  <a:lnTo>
                    <a:pt x="1224" y="384"/>
                  </a:lnTo>
                  <a:lnTo>
                    <a:pt x="1198" y="376"/>
                  </a:lnTo>
                  <a:lnTo>
                    <a:pt x="1171" y="368"/>
                  </a:lnTo>
                  <a:lnTo>
                    <a:pt x="1143" y="359"/>
                  </a:lnTo>
                  <a:lnTo>
                    <a:pt x="1118" y="351"/>
                  </a:lnTo>
                  <a:lnTo>
                    <a:pt x="1091" y="344"/>
                  </a:lnTo>
                  <a:lnTo>
                    <a:pt x="1067" y="336"/>
                  </a:lnTo>
                  <a:lnTo>
                    <a:pt x="1042" y="329"/>
                  </a:lnTo>
                  <a:lnTo>
                    <a:pt x="1019" y="321"/>
                  </a:lnTo>
                  <a:lnTo>
                    <a:pt x="996" y="313"/>
                  </a:lnTo>
                  <a:lnTo>
                    <a:pt x="975" y="308"/>
                  </a:lnTo>
                  <a:lnTo>
                    <a:pt x="954" y="302"/>
                  </a:lnTo>
                  <a:lnTo>
                    <a:pt x="935" y="298"/>
                  </a:lnTo>
                  <a:lnTo>
                    <a:pt x="913" y="292"/>
                  </a:lnTo>
                  <a:lnTo>
                    <a:pt x="890" y="289"/>
                  </a:lnTo>
                  <a:lnTo>
                    <a:pt x="871" y="283"/>
                  </a:lnTo>
                  <a:lnTo>
                    <a:pt x="850" y="279"/>
                  </a:lnTo>
                  <a:lnTo>
                    <a:pt x="831" y="273"/>
                  </a:lnTo>
                  <a:lnTo>
                    <a:pt x="814" y="270"/>
                  </a:lnTo>
                  <a:lnTo>
                    <a:pt x="795" y="266"/>
                  </a:lnTo>
                  <a:lnTo>
                    <a:pt x="776" y="262"/>
                  </a:lnTo>
                  <a:lnTo>
                    <a:pt x="757" y="256"/>
                  </a:lnTo>
                  <a:lnTo>
                    <a:pt x="738" y="251"/>
                  </a:lnTo>
                  <a:lnTo>
                    <a:pt x="717" y="245"/>
                  </a:lnTo>
                  <a:lnTo>
                    <a:pt x="696" y="239"/>
                  </a:lnTo>
                  <a:lnTo>
                    <a:pt x="673" y="232"/>
                  </a:lnTo>
                  <a:lnTo>
                    <a:pt x="650" y="224"/>
                  </a:lnTo>
                  <a:lnTo>
                    <a:pt x="626" y="216"/>
                  </a:lnTo>
                  <a:lnTo>
                    <a:pt x="599" y="207"/>
                  </a:lnTo>
                  <a:lnTo>
                    <a:pt x="578" y="199"/>
                  </a:lnTo>
                  <a:lnTo>
                    <a:pt x="555" y="194"/>
                  </a:lnTo>
                  <a:lnTo>
                    <a:pt x="532" y="184"/>
                  </a:lnTo>
                  <a:lnTo>
                    <a:pt x="511" y="178"/>
                  </a:lnTo>
                  <a:lnTo>
                    <a:pt x="489" y="173"/>
                  </a:lnTo>
                  <a:lnTo>
                    <a:pt x="468" y="167"/>
                  </a:lnTo>
                  <a:lnTo>
                    <a:pt x="447" y="161"/>
                  </a:lnTo>
                  <a:lnTo>
                    <a:pt x="426" y="154"/>
                  </a:lnTo>
                  <a:lnTo>
                    <a:pt x="403" y="148"/>
                  </a:lnTo>
                  <a:lnTo>
                    <a:pt x="382" y="142"/>
                  </a:lnTo>
                  <a:lnTo>
                    <a:pt x="361" y="136"/>
                  </a:lnTo>
                  <a:lnTo>
                    <a:pt x="340" y="129"/>
                  </a:lnTo>
                  <a:lnTo>
                    <a:pt x="319" y="123"/>
                  </a:lnTo>
                  <a:lnTo>
                    <a:pt x="299" y="116"/>
                  </a:lnTo>
                  <a:lnTo>
                    <a:pt x="278" y="110"/>
                  </a:lnTo>
                  <a:lnTo>
                    <a:pt x="257" y="102"/>
                  </a:lnTo>
                  <a:lnTo>
                    <a:pt x="241" y="97"/>
                  </a:lnTo>
                  <a:lnTo>
                    <a:pt x="226" y="91"/>
                  </a:lnTo>
                  <a:lnTo>
                    <a:pt x="211" y="87"/>
                  </a:lnTo>
                  <a:lnTo>
                    <a:pt x="194" y="81"/>
                  </a:lnTo>
                  <a:lnTo>
                    <a:pt x="177" y="76"/>
                  </a:lnTo>
                  <a:lnTo>
                    <a:pt x="160" y="72"/>
                  </a:lnTo>
                  <a:lnTo>
                    <a:pt x="143" y="66"/>
                  </a:lnTo>
                  <a:lnTo>
                    <a:pt x="126" y="60"/>
                  </a:lnTo>
                  <a:lnTo>
                    <a:pt x="108" y="55"/>
                  </a:lnTo>
                  <a:lnTo>
                    <a:pt x="89" y="49"/>
                  </a:lnTo>
                  <a:lnTo>
                    <a:pt x="74" y="43"/>
                  </a:lnTo>
                  <a:lnTo>
                    <a:pt x="57" y="40"/>
                  </a:lnTo>
                  <a:lnTo>
                    <a:pt x="42" y="32"/>
                  </a:lnTo>
                  <a:lnTo>
                    <a:pt x="27" y="26"/>
                  </a:lnTo>
                  <a:lnTo>
                    <a:pt x="1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1" name="Freeform 13"/>
            <p:cNvSpPr>
              <a:spLocks/>
            </p:cNvSpPr>
            <p:nvPr/>
          </p:nvSpPr>
          <p:spPr bwMode="auto">
            <a:xfrm>
              <a:off x="7094116" y="2156668"/>
              <a:ext cx="169863" cy="517525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15" y="8"/>
                </a:cxn>
                <a:cxn ang="0">
                  <a:pos x="215" y="23"/>
                </a:cxn>
                <a:cxn ang="0">
                  <a:pos x="209" y="38"/>
                </a:cxn>
                <a:cxn ang="0">
                  <a:pos x="203" y="57"/>
                </a:cxn>
                <a:cxn ang="0">
                  <a:pos x="194" y="78"/>
                </a:cxn>
                <a:cxn ang="0">
                  <a:pos x="186" y="97"/>
                </a:cxn>
                <a:cxn ang="0">
                  <a:pos x="179" y="114"/>
                </a:cxn>
                <a:cxn ang="0">
                  <a:pos x="167" y="158"/>
                </a:cxn>
                <a:cxn ang="0">
                  <a:pos x="146" y="225"/>
                </a:cxn>
                <a:cxn ang="0">
                  <a:pos x="125" y="291"/>
                </a:cxn>
                <a:cxn ang="0">
                  <a:pos x="104" y="358"/>
                </a:cxn>
                <a:cxn ang="0">
                  <a:pos x="84" y="423"/>
                </a:cxn>
                <a:cxn ang="0">
                  <a:pos x="63" y="487"/>
                </a:cxn>
                <a:cxn ang="0">
                  <a:pos x="44" y="554"/>
                </a:cxn>
                <a:cxn ang="0">
                  <a:pos x="25" y="620"/>
                </a:cxn>
                <a:cxn ang="0">
                  <a:pos x="8" y="653"/>
                </a:cxn>
                <a:cxn ang="0">
                  <a:pos x="8" y="620"/>
                </a:cxn>
                <a:cxn ang="0">
                  <a:pos x="25" y="558"/>
                </a:cxn>
                <a:cxn ang="0">
                  <a:pos x="44" y="495"/>
                </a:cxn>
                <a:cxn ang="0">
                  <a:pos x="65" y="434"/>
                </a:cxn>
                <a:cxn ang="0">
                  <a:pos x="85" y="371"/>
                </a:cxn>
                <a:cxn ang="0">
                  <a:pos x="104" y="308"/>
                </a:cxn>
                <a:cxn ang="0">
                  <a:pos x="125" y="248"/>
                </a:cxn>
                <a:cxn ang="0">
                  <a:pos x="143" y="185"/>
                </a:cxn>
                <a:cxn ang="0">
                  <a:pos x="154" y="143"/>
                </a:cxn>
                <a:cxn ang="0">
                  <a:pos x="160" y="124"/>
                </a:cxn>
                <a:cxn ang="0">
                  <a:pos x="165" y="103"/>
                </a:cxn>
                <a:cxn ang="0">
                  <a:pos x="171" y="84"/>
                </a:cxn>
                <a:cxn ang="0">
                  <a:pos x="177" y="65"/>
                </a:cxn>
                <a:cxn ang="0">
                  <a:pos x="182" y="46"/>
                </a:cxn>
                <a:cxn ang="0">
                  <a:pos x="192" y="27"/>
                </a:cxn>
                <a:cxn ang="0">
                  <a:pos x="200" y="8"/>
                </a:cxn>
                <a:cxn ang="0">
                  <a:pos x="205" y="0"/>
                </a:cxn>
              </a:cxnLst>
              <a:rect l="0" t="0" r="r" b="b"/>
              <a:pathLst>
                <a:path w="215" h="653">
                  <a:moveTo>
                    <a:pt x="205" y="0"/>
                  </a:moveTo>
                  <a:lnTo>
                    <a:pt x="209" y="0"/>
                  </a:lnTo>
                  <a:lnTo>
                    <a:pt x="213" y="4"/>
                  </a:lnTo>
                  <a:lnTo>
                    <a:pt x="215" y="8"/>
                  </a:lnTo>
                  <a:lnTo>
                    <a:pt x="215" y="16"/>
                  </a:lnTo>
                  <a:lnTo>
                    <a:pt x="215" y="23"/>
                  </a:lnTo>
                  <a:lnTo>
                    <a:pt x="213" y="31"/>
                  </a:lnTo>
                  <a:lnTo>
                    <a:pt x="209" y="38"/>
                  </a:lnTo>
                  <a:lnTo>
                    <a:pt x="207" y="48"/>
                  </a:lnTo>
                  <a:lnTo>
                    <a:pt x="203" y="57"/>
                  </a:lnTo>
                  <a:lnTo>
                    <a:pt x="200" y="69"/>
                  </a:lnTo>
                  <a:lnTo>
                    <a:pt x="194" y="78"/>
                  </a:lnTo>
                  <a:lnTo>
                    <a:pt x="192" y="88"/>
                  </a:lnTo>
                  <a:lnTo>
                    <a:pt x="186" y="97"/>
                  </a:lnTo>
                  <a:lnTo>
                    <a:pt x="182" y="107"/>
                  </a:lnTo>
                  <a:lnTo>
                    <a:pt x="179" y="114"/>
                  </a:lnTo>
                  <a:lnTo>
                    <a:pt x="177" y="124"/>
                  </a:lnTo>
                  <a:lnTo>
                    <a:pt x="167" y="158"/>
                  </a:lnTo>
                  <a:lnTo>
                    <a:pt x="156" y="192"/>
                  </a:lnTo>
                  <a:lnTo>
                    <a:pt x="146" y="225"/>
                  </a:lnTo>
                  <a:lnTo>
                    <a:pt x="135" y="259"/>
                  </a:lnTo>
                  <a:lnTo>
                    <a:pt x="125" y="291"/>
                  </a:lnTo>
                  <a:lnTo>
                    <a:pt x="116" y="326"/>
                  </a:lnTo>
                  <a:lnTo>
                    <a:pt x="104" y="358"/>
                  </a:lnTo>
                  <a:lnTo>
                    <a:pt x="95" y="392"/>
                  </a:lnTo>
                  <a:lnTo>
                    <a:pt x="84" y="423"/>
                  </a:lnTo>
                  <a:lnTo>
                    <a:pt x="74" y="457"/>
                  </a:lnTo>
                  <a:lnTo>
                    <a:pt x="63" y="487"/>
                  </a:lnTo>
                  <a:lnTo>
                    <a:pt x="53" y="521"/>
                  </a:lnTo>
                  <a:lnTo>
                    <a:pt x="44" y="554"/>
                  </a:lnTo>
                  <a:lnTo>
                    <a:pt x="34" y="586"/>
                  </a:lnTo>
                  <a:lnTo>
                    <a:pt x="25" y="620"/>
                  </a:lnTo>
                  <a:lnTo>
                    <a:pt x="15" y="653"/>
                  </a:lnTo>
                  <a:lnTo>
                    <a:pt x="8" y="653"/>
                  </a:lnTo>
                  <a:lnTo>
                    <a:pt x="0" y="653"/>
                  </a:lnTo>
                  <a:lnTo>
                    <a:pt x="8" y="620"/>
                  </a:lnTo>
                  <a:lnTo>
                    <a:pt x="15" y="590"/>
                  </a:lnTo>
                  <a:lnTo>
                    <a:pt x="25" y="558"/>
                  </a:lnTo>
                  <a:lnTo>
                    <a:pt x="34" y="527"/>
                  </a:lnTo>
                  <a:lnTo>
                    <a:pt x="44" y="495"/>
                  </a:lnTo>
                  <a:lnTo>
                    <a:pt x="55" y="464"/>
                  </a:lnTo>
                  <a:lnTo>
                    <a:pt x="65" y="434"/>
                  </a:lnTo>
                  <a:lnTo>
                    <a:pt x="74" y="402"/>
                  </a:lnTo>
                  <a:lnTo>
                    <a:pt x="85" y="371"/>
                  </a:lnTo>
                  <a:lnTo>
                    <a:pt x="95" y="341"/>
                  </a:lnTo>
                  <a:lnTo>
                    <a:pt x="104" y="308"/>
                  </a:lnTo>
                  <a:lnTo>
                    <a:pt x="116" y="278"/>
                  </a:lnTo>
                  <a:lnTo>
                    <a:pt x="125" y="248"/>
                  </a:lnTo>
                  <a:lnTo>
                    <a:pt x="135" y="217"/>
                  </a:lnTo>
                  <a:lnTo>
                    <a:pt x="143" y="185"/>
                  </a:lnTo>
                  <a:lnTo>
                    <a:pt x="152" y="154"/>
                  </a:lnTo>
                  <a:lnTo>
                    <a:pt x="154" y="143"/>
                  </a:lnTo>
                  <a:lnTo>
                    <a:pt x="158" y="134"/>
                  </a:lnTo>
                  <a:lnTo>
                    <a:pt x="160" y="124"/>
                  </a:lnTo>
                  <a:lnTo>
                    <a:pt x="162" y="113"/>
                  </a:lnTo>
                  <a:lnTo>
                    <a:pt x="165" y="103"/>
                  </a:lnTo>
                  <a:lnTo>
                    <a:pt x="167" y="94"/>
                  </a:lnTo>
                  <a:lnTo>
                    <a:pt x="171" y="84"/>
                  </a:lnTo>
                  <a:lnTo>
                    <a:pt x="175" y="76"/>
                  </a:lnTo>
                  <a:lnTo>
                    <a:pt x="177" y="65"/>
                  </a:lnTo>
                  <a:lnTo>
                    <a:pt x="181" y="56"/>
                  </a:lnTo>
                  <a:lnTo>
                    <a:pt x="182" y="46"/>
                  </a:lnTo>
                  <a:lnTo>
                    <a:pt x="188" y="38"/>
                  </a:lnTo>
                  <a:lnTo>
                    <a:pt x="192" y="27"/>
                  </a:lnTo>
                  <a:lnTo>
                    <a:pt x="196" y="19"/>
                  </a:lnTo>
                  <a:lnTo>
                    <a:pt x="200" y="8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2" name="Freeform 15"/>
            <p:cNvSpPr>
              <a:spLocks/>
            </p:cNvSpPr>
            <p:nvPr/>
          </p:nvSpPr>
          <p:spPr bwMode="auto">
            <a:xfrm>
              <a:off x="7095703" y="2683718"/>
              <a:ext cx="1300163" cy="382588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61" y="13"/>
                </a:cxn>
                <a:cxn ang="0">
                  <a:pos x="102" y="27"/>
                </a:cxn>
                <a:cxn ang="0">
                  <a:pos x="146" y="42"/>
                </a:cxn>
                <a:cxn ang="0">
                  <a:pos x="190" y="59"/>
                </a:cxn>
                <a:cxn ang="0">
                  <a:pos x="236" y="74"/>
                </a:cxn>
                <a:cxn ang="0">
                  <a:pos x="277" y="91"/>
                </a:cxn>
                <a:cxn ang="0">
                  <a:pos x="323" y="105"/>
                </a:cxn>
                <a:cxn ang="0">
                  <a:pos x="401" y="126"/>
                </a:cxn>
                <a:cxn ang="0">
                  <a:pos x="511" y="158"/>
                </a:cxn>
                <a:cxn ang="0">
                  <a:pos x="621" y="190"/>
                </a:cxn>
                <a:cxn ang="0">
                  <a:pos x="728" y="224"/>
                </a:cxn>
                <a:cxn ang="0">
                  <a:pos x="836" y="257"/>
                </a:cxn>
                <a:cxn ang="0">
                  <a:pos x="943" y="287"/>
                </a:cxn>
                <a:cxn ang="0">
                  <a:pos x="1051" y="318"/>
                </a:cxn>
                <a:cxn ang="0">
                  <a:pos x="1161" y="346"/>
                </a:cxn>
                <a:cxn ang="0">
                  <a:pos x="1245" y="363"/>
                </a:cxn>
                <a:cxn ang="0">
                  <a:pos x="1302" y="373"/>
                </a:cxn>
                <a:cxn ang="0">
                  <a:pos x="1355" y="384"/>
                </a:cxn>
                <a:cxn ang="0">
                  <a:pos x="1405" y="396"/>
                </a:cxn>
                <a:cxn ang="0">
                  <a:pos x="1456" y="409"/>
                </a:cxn>
                <a:cxn ang="0">
                  <a:pos x="1506" y="422"/>
                </a:cxn>
                <a:cxn ang="0">
                  <a:pos x="1557" y="439"/>
                </a:cxn>
                <a:cxn ang="0">
                  <a:pos x="1610" y="456"/>
                </a:cxn>
                <a:cxn ang="0">
                  <a:pos x="1627" y="483"/>
                </a:cxn>
                <a:cxn ang="0">
                  <a:pos x="1530" y="454"/>
                </a:cxn>
                <a:cxn ang="0">
                  <a:pos x="1447" y="430"/>
                </a:cxn>
                <a:cxn ang="0">
                  <a:pos x="1372" y="409"/>
                </a:cxn>
                <a:cxn ang="0">
                  <a:pos x="1302" y="390"/>
                </a:cxn>
                <a:cxn ang="0">
                  <a:pos x="1228" y="369"/>
                </a:cxn>
                <a:cxn ang="0">
                  <a:pos x="1148" y="348"/>
                </a:cxn>
                <a:cxn ang="0">
                  <a:pos x="1053" y="323"/>
                </a:cxn>
                <a:cxn ang="0">
                  <a:pos x="941" y="295"/>
                </a:cxn>
                <a:cxn ang="0">
                  <a:pos x="867" y="274"/>
                </a:cxn>
                <a:cxn ang="0">
                  <a:pos x="795" y="255"/>
                </a:cxn>
                <a:cxn ang="0">
                  <a:pos x="718" y="232"/>
                </a:cxn>
                <a:cxn ang="0">
                  <a:pos x="644" y="211"/>
                </a:cxn>
                <a:cxn ang="0">
                  <a:pos x="568" y="188"/>
                </a:cxn>
                <a:cxn ang="0">
                  <a:pos x="492" y="167"/>
                </a:cxn>
                <a:cxn ang="0">
                  <a:pos x="416" y="148"/>
                </a:cxn>
                <a:cxn ang="0">
                  <a:pos x="340" y="131"/>
                </a:cxn>
                <a:cxn ang="0">
                  <a:pos x="296" y="120"/>
                </a:cxn>
                <a:cxn ang="0">
                  <a:pos x="255" y="105"/>
                </a:cxn>
                <a:cxn ang="0">
                  <a:pos x="213" y="89"/>
                </a:cxn>
                <a:cxn ang="0">
                  <a:pos x="173" y="74"/>
                </a:cxn>
                <a:cxn ang="0">
                  <a:pos x="131" y="59"/>
                </a:cxn>
                <a:cxn ang="0">
                  <a:pos x="91" y="46"/>
                </a:cxn>
                <a:cxn ang="0">
                  <a:pos x="49" y="32"/>
                </a:cxn>
                <a:cxn ang="0">
                  <a:pos x="6" y="23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1639" h="483">
                  <a:moveTo>
                    <a:pt x="0" y="0"/>
                  </a:moveTo>
                  <a:lnTo>
                    <a:pt x="19" y="4"/>
                  </a:lnTo>
                  <a:lnTo>
                    <a:pt x="40" y="8"/>
                  </a:lnTo>
                  <a:lnTo>
                    <a:pt x="61" y="13"/>
                  </a:lnTo>
                  <a:lnTo>
                    <a:pt x="82" y="21"/>
                  </a:lnTo>
                  <a:lnTo>
                    <a:pt x="102" y="27"/>
                  </a:lnTo>
                  <a:lnTo>
                    <a:pt x="125" y="34"/>
                  </a:lnTo>
                  <a:lnTo>
                    <a:pt x="146" y="42"/>
                  </a:lnTo>
                  <a:lnTo>
                    <a:pt x="169" y="51"/>
                  </a:lnTo>
                  <a:lnTo>
                    <a:pt x="190" y="59"/>
                  </a:lnTo>
                  <a:lnTo>
                    <a:pt x="213" y="67"/>
                  </a:lnTo>
                  <a:lnTo>
                    <a:pt x="236" y="74"/>
                  </a:lnTo>
                  <a:lnTo>
                    <a:pt x="256" y="84"/>
                  </a:lnTo>
                  <a:lnTo>
                    <a:pt x="277" y="91"/>
                  </a:lnTo>
                  <a:lnTo>
                    <a:pt x="300" y="99"/>
                  </a:lnTo>
                  <a:lnTo>
                    <a:pt x="323" y="105"/>
                  </a:lnTo>
                  <a:lnTo>
                    <a:pt x="344" y="110"/>
                  </a:lnTo>
                  <a:lnTo>
                    <a:pt x="401" y="126"/>
                  </a:lnTo>
                  <a:lnTo>
                    <a:pt x="456" y="143"/>
                  </a:lnTo>
                  <a:lnTo>
                    <a:pt x="511" y="158"/>
                  </a:lnTo>
                  <a:lnTo>
                    <a:pt x="566" y="175"/>
                  </a:lnTo>
                  <a:lnTo>
                    <a:pt x="621" y="190"/>
                  </a:lnTo>
                  <a:lnTo>
                    <a:pt x="675" y="207"/>
                  </a:lnTo>
                  <a:lnTo>
                    <a:pt x="728" y="224"/>
                  </a:lnTo>
                  <a:lnTo>
                    <a:pt x="783" y="241"/>
                  </a:lnTo>
                  <a:lnTo>
                    <a:pt x="836" y="257"/>
                  </a:lnTo>
                  <a:lnTo>
                    <a:pt x="890" y="272"/>
                  </a:lnTo>
                  <a:lnTo>
                    <a:pt x="943" y="287"/>
                  </a:lnTo>
                  <a:lnTo>
                    <a:pt x="996" y="304"/>
                  </a:lnTo>
                  <a:lnTo>
                    <a:pt x="1051" y="318"/>
                  </a:lnTo>
                  <a:lnTo>
                    <a:pt x="1106" y="333"/>
                  </a:lnTo>
                  <a:lnTo>
                    <a:pt x="1161" y="346"/>
                  </a:lnTo>
                  <a:lnTo>
                    <a:pt x="1218" y="359"/>
                  </a:lnTo>
                  <a:lnTo>
                    <a:pt x="1245" y="363"/>
                  </a:lnTo>
                  <a:lnTo>
                    <a:pt x="1276" y="369"/>
                  </a:lnTo>
                  <a:lnTo>
                    <a:pt x="1302" y="373"/>
                  </a:lnTo>
                  <a:lnTo>
                    <a:pt x="1329" y="378"/>
                  </a:lnTo>
                  <a:lnTo>
                    <a:pt x="1355" y="384"/>
                  </a:lnTo>
                  <a:lnTo>
                    <a:pt x="1380" y="390"/>
                  </a:lnTo>
                  <a:lnTo>
                    <a:pt x="1405" y="396"/>
                  </a:lnTo>
                  <a:lnTo>
                    <a:pt x="1431" y="401"/>
                  </a:lnTo>
                  <a:lnTo>
                    <a:pt x="1456" y="409"/>
                  </a:lnTo>
                  <a:lnTo>
                    <a:pt x="1481" y="415"/>
                  </a:lnTo>
                  <a:lnTo>
                    <a:pt x="1506" y="422"/>
                  </a:lnTo>
                  <a:lnTo>
                    <a:pt x="1532" y="432"/>
                  </a:lnTo>
                  <a:lnTo>
                    <a:pt x="1557" y="439"/>
                  </a:lnTo>
                  <a:lnTo>
                    <a:pt x="1583" y="449"/>
                  </a:lnTo>
                  <a:lnTo>
                    <a:pt x="1610" y="456"/>
                  </a:lnTo>
                  <a:lnTo>
                    <a:pt x="1639" y="468"/>
                  </a:lnTo>
                  <a:lnTo>
                    <a:pt x="1627" y="483"/>
                  </a:lnTo>
                  <a:lnTo>
                    <a:pt x="1576" y="466"/>
                  </a:lnTo>
                  <a:lnTo>
                    <a:pt x="1530" y="454"/>
                  </a:lnTo>
                  <a:lnTo>
                    <a:pt x="1487" y="441"/>
                  </a:lnTo>
                  <a:lnTo>
                    <a:pt x="1447" y="430"/>
                  </a:lnTo>
                  <a:lnTo>
                    <a:pt x="1409" y="418"/>
                  </a:lnTo>
                  <a:lnTo>
                    <a:pt x="1372" y="409"/>
                  </a:lnTo>
                  <a:lnTo>
                    <a:pt x="1336" y="399"/>
                  </a:lnTo>
                  <a:lnTo>
                    <a:pt x="1302" y="390"/>
                  </a:lnTo>
                  <a:lnTo>
                    <a:pt x="1266" y="378"/>
                  </a:lnTo>
                  <a:lnTo>
                    <a:pt x="1228" y="369"/>
                  </a:lnTo>
                  <a:lnTo>
                    <a:pt x="1188" y="359"/>
                  </a:lnTo>
                  <a:lnTo>
                    <a:pt x="1148" y="348"/>
                  </a:lnTo>
                  <a:lnTo>
                    <a:pt x="1101" y="337"/>
                  </a:lnTo>
                  <a:lnTo>
                    <a:pt x="1053" y="323"/>
                  </a:lnTo>
                  <a:lnTo>
                    <a:pt x="1000" y="310"/>
                  </a:lnTo>
                  <a:lnTo>
                    <a:pt x="941" y="295"/>
                  </a:lnTo>
                  <a:lnTo>
                    <a:pt x="903" y="285"/>
                  </a:lnTo>
                  <a:lnTo>
                    <a:pt x="867" y="274"/>
                  </a:lnTo>
                  <a:lnTo>
                    <a:pt x="831" y="264"/>
                  </a:lnTo>
                  <a:lnTo>
                    <a:pt x="795" y="255"/>
                  </a:lnTo>
                  <a:lnTo>
                    <a:pt x="756" y="243"/>
                  </a:lnTo>
                  <a:lnTo>
                    <a:pt x="718" y="232"/>
                  </a:lnTo>
                  <a:lnTo>
                    <a:pt x="680" y="221"/>
                  </a:lnTo>
                  <a:lnTo>
                    <a:pt x="644" y="211"/>
                  </a:lnTo>
                  <a:lnTo>
                    <a:pt x="606" y="200"/>
                  </a:lnTo>
                  <a:lnTo>
                    <a:pt x="568" y="188"/>
                  </a:lnTo>
                  <a:lnTo>
                    <a:pt x="530" y="179"/>
                  </a:lnTo>
                  <a:lnTo>
                    <a:pt x="492" y="167"/>
                  </a:lnTo>
                  <a:lnTo>
                    <a:pt x="454" y="158"/>
                  </a:lnTo>
                  <a:lnTo>
                    <a:pt x="416" y="148"/>
                  </a:lnTo>
                  <a:lnTo>
                    <a:pt x="378" y="139"/>
                  </a:lnTo>
                  <a:lnTo>
                    <a:pt x="340" y="131"/>
                  </a:lnTo>
                  <a:lnTo>
                    <a:pt x="317" y="126"/>
                  </a:lnTo>
                  <a:lnTo>
                    <a:pt x="296" y="120"/>
                  </a:lnTo>
                  <a:lnTo>
                    <a:pt x="275" y="112"/>
                  </a:lnTo>
                  <a:lnTo>
                    <a:pt x="255" y="105"/>
                  </a:lnTo>
                  <a:lnTo>
                    <a:pt x="234" y="97"/>
                  </a:lnTo>
                  <a:lnTo>
                    <a:pt x="213" y="89"/>
                  </a:lnTo>
                  <a:lnTo>
                    <a:pt x="194" y="82"/>
                  </a:lnTo>
                  <a:lnTo>
                    <a:pt x="173" y="74"/>
                  </a:lnTo>
                  <a:lnTo>
                    <a:pt x="152" y="67"/>
                  </a:lnTo>
                  <a:lnTo>
                    <a:pt x="131" y="59"/>
                  </a:lnTo>
                  <a:lnTo>
                    <a:pt x="110" y="51"/>
                  </a:lnTo>
                  <a:lnTo>
                    <a:pt x="91" y="46"/>
                  </a:lnTo>
                  <a:lnTo>
                    <a:pt x="70" y="36"/>
                  </a:lnTo>
                  <a:lnTo>
                    <a:pt x="49" y="32"/>
                  </a:lnTo>
                  <a:lnTo>
                    <a:pt x="28" y="27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3" name="Freeform 18"/>
            <p:cNvSpPr>
              <a:spLocks/>
            </p:cNvSpPr>
            <p:nvPr/>
          </p:nvSpPr>
          <p:spPr bwMode="auto">
            <a:xfrm>
              <a:off x="7222703" y="2377331"/>
              <a:ext cx="1177925" cy="360363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96" y="32"/>
                </a:cxn>
                <a:cxn ang="0">
                  <a:pos x="161" y="55"/>
                </a:cxn>
                <a:cxn ang="0">
                  <a:pos x="224" y="78"/>
                </a:cxn>
                <a:cxn ang="0">
                  <a:pos x="287" y="99"/>
                </a:cxn>
                <a:cxn ang="0">
                  <a:pos x="349" y="122"/>
                </a:cxn>
                <a:cxn ang="0">
                  <a:pos x="410" y="141"/>
                </a:cxn>
                <a:cxn ang="0">
                  <a:pos x="471" y="160"/>
                </a:cxn>
                <a:cxn ang="0">
                  <a:pos x="536" y="177"/>
                </a:cxn>
                <a:cxn ang="0">
                  <a:pos x="600" y="194"/>
                </a:cxn>
                <a:cxn ang="0">
                  <a:pos x="657" y="209"/>
                </a:cxn>
                <a:cxn ang="0">
                  <a:pos x="711" y="222"/>
                </a:cxn>
                <a:cxn ang="0">
                  <a:pos x="764" y="234"/>
                </a:cxn>
                <a:cxn ang="0">
                  <a:pos x="813" y="245"/>
                </a:cxn>
                <a:cxn ang="0">
                  <a:pos x="868" y="259"/>
                </a:cxn>
                <a:cxn ang="0">
                  <a:pos x="927" y="270"/>
                </a:cxn>
                <a:cxn ang="0">
                  <a:pos x="992" y="285"/>
                </a:cxn>
                <a:cxn ang="0">
                  <a:pos x="1055" y="300"/>
                </a:cxn>
                <a:cxn ang="0">
                  <a:pos x="1119" y="318"/>
                </a:cxn>
                <a:cxn ang="0">
                  <a:pos x="1182" y="338"/>
                </a:cxn>
                <a:cxn ang="0">
                  <a:pos x="1247" y="359"/>
                </a:cxn>
                <a:cxn ang="0">
                  <a:pos x="1309" y="380"/>
                </a:cxn>
                <a:cxn ang="0">
                  <a:pos x="1372" y="401"/>
                </a:cxn>
                <a:cxn ang="0">
                  <a:pos x="1435" y="424"/>
                </a:cxn>
                <a:cxn ang="0">
                  <a:pos x="1471" y="439"/>
                </a:cxn>
                <a:cxn ang="0">
                  <a:pos x="1479" y="445"/>
                </a:cxn>
                <a:cxn ang="0">
                  <a:pos x="1477" y="451"/>
                </a:cxn>
                <a:cxn ang="0">
                  <a:pos x="1462" y="453"/>
                </a:cxn>
                <a:cxn ang="0">
                  <a:pos x="1450" y="453"/>
                </a:cxn>
                <a:cxn ang="0">
                  <a:pos x="1437" y="449"/>
                </a:cxn>
                <a:cxn ang="0">
                  <a:pos x="1422" y="445"/>
                </a:cxn>
                <a:cxn ang="0">
                  <a:pos x="1408" y="439"/>
                </a:cxn>
                <a:cxn ang="0">
                  <a:pos x="1395" y="432"/>
                </a:cxn>
                <a:cxn ang="0">
                  <a:pos x="1382" y="426"/>
                </a:cxn>
                <a:cxn ang="0">
                  <a:pos x="1332" y="409"/>
                </a:cxn>
                <a:cxn ang="0">
                  <a:pos x="1249" y="382"/>
                </a:cxn>
                <a:cxn ang="0">
                  <a:pos x="1165" y="356"/>
                </a:cxn>
                <a:cxn ang="0">
                  <a:pos x="1083" y="333"/>
                </a:cxn>
                <a:cxn ang="0">
                  <a:pos x="1000" y="310"/>
                </a:cxn>
                <a:cxn ang="0">
                  <a:pos x="916" y="289"/>
                </a:cxn>
                <a:cxn ang="0">
                  <a:pos x="832" y="270"/>
                </a:cxn>
                <a:cxn ang="0">
                  <a:pos x="749" y="251"/>
                </a:cxn>
                <a:cxn ang="0">
                  <a:pos x="667" y="228"/>
                </a:cxn>
                <a:cxn ang="0">
                  <a:pos x="589" y="203"/>
                </a:cxn>
                <a:cxn ang="0">
                  <a:pos x="513" y="183"/>
                </a:cxn>
                <a:cxn ang="0">
                  <a:pos x="437" y="165"/>
                </a:cxn>
                <a:cxn ang="0">
                  <a:pos x="361" y="146"/>
                </a:cxn>
                <a:cxn ang="0">
                  <a:pos x="285" y="124"/>
                </a:cxn>
                <a:cxn ang="0">
                  <a:pos x="205" y="99"/>
                </a:cxn>
                <a:cxn ang="0">
                  <a:pos x="127" y="68"/>
                </a:cxn>
                <a:cxn ang="0">
                  <a:pos x="81" y="49"/>
                </a:cxn>
                <a:cxn ang="0">
                  <a:pos x="70" y="46"/>
                </a:cxn>
                <a:cxn ang="0">
                  <a:pos x="53" y="44"/>
                </a:cxn>
                <a:cxn ang="0">
                  <a:pos x="38" y="40"/>
                </a:cxn>
                <a:cxn ang="0">
                  <a:pos x="20" y="34"/>
                </a:cxn>
                <a:cxn ang="0">
                  <a:pos x="9" y="27"/>
                </a:cxn>
                <a:cxn ang="0">
                  <a:pos x="1" y="17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1484" h="454">
                  <a:moveTo>
                    <a:pt x="3" y="0"/>
                  </a:moveTo>
                  <a:lnTo>
                    <a:pt x="34" y="10"/>
                  </a:lnTo>
                  <a:lnTo>
                    <a:pt x="66" y="21"/>
                  </a:lnTo>
                  <a:lnTo>
                    <a:pt x="96" y="32"/>
                  </a:lnTo>
                  <a:lnTo>
                    <a:pt x="129" y="44"/>
                  </a:lnTo>
                  <a:lnTo>
                    <a:pt x="161" y="55"/>
                  </a:lnTo>
                  <a:lnTo>
                    <a:pt x="192" y="67"/>
                  </a:lnTo>
                  <a:lnTo>
                    <a:pt x="224" y="78"/>
                  </a:lnTo>
                  <a:lnTo>
                    <a:pt x="256" y="89"/>
                  </a:lnTo>
                  <a:lnTo>
                    <a:pt x="287" y="99"/>
                  </a:lnTo>
                  <a:lnTo>
                    <a:pt x="317" y="110"/>
                  </a:lnTo>
                  <a:lnTo>
                    <a:pt x="349" y="122"/>
                  </a:lnTo>
                  <a:lnTo>
                    <a:pt x="380" y="131"/>
                  </a:lnTo>
                  <a:lnTo>
                    <a:pt x="410" y="141"/>
                  </a:lnTo>
                  <a:lnTo>
                    <a:pt x="441" y="150"/>
                  </a:lnTo>
                  <a:lnTo>
                    <a:pt x="471" y="160"/>
                  </a:lnTo>
                  <a:lnTo>
                    <a:pt x="501" y="169"/>
                  </a:lnTo>
                  <a:lnTo>
                    <a:pt x="536" y="177"/>
                  </a:lnTo>
                  <a:lnTo>
                    <a:pt x="570" y="186"/>
                  </a:lnTo>
                  <a:lnTo>
                    <a:pt x="600" y="194"/>
                  </a:lnTo>
                  <a:lnTo>
                    <a:pt x="629" y="203"/>
                  </a:lnTo>
                  <a:lnTo>
                    <a:pt x="657" y="209"/>
                  </a:lnTo>
                  <a:lnTo>
                    <a:pt x="684" y="215"/>
                  </a:lnTo>
                  <a:lnTo>
                    <a:pt x="711" y="222"/>
                  </a:lnTo>
                  <a:lnTo>
                    <a:pt x="737" y="228"/>
                  </a:lnTo>
                  <a:lnTo>
                    <a:pt x="764" y="234"/>
                  </a:lnTo>
                  <a:lnTo>
                    <a:pt x="789" y="240"/>
                  </a:lnTo>
                  <a:lnTo>
                    <a:pt x="813" y="245"/>
                  </a:lnTo>
                  <a:lnTo>
                    <a:pt x="842" y="253"/>
                  </a:lnTo>
                  <a:lnTo>
                    <a:pt x="868" y="259"/>
                  </a:lnTo>
                  <a:lnTo>
                    <a:pt x="899" y="264"/>
                  </a:lnTo>
                  <a:lnTo>
                    <a:pt x="927" y="270"/>
                  </a:lnTo>
                  <a:lnTo>
                    <a:pt x="962" y="278"/>
                  </a:lnTo>
                  <a:lnTo>
                    <a:pt x="992" y="285"/>
                  </a:lnTo>
                  <a:lnTo>
                    <a:pt x="1024" y="293"/>
                  </a:lnTo>
                  <a:lnTo>
                    <a:pt x="1055" y="300"/>
                  </a:lnTo>
                  <a:lnTo>
                    <a:pt x="1087" y="310"/>
                  </a:lnTo>
                  <a:lnTo>
                    <a:pt x="1119" y="318"/>
                  </a:lnTo>
                  <a:lnTo>
                    <a:pt x="1152" y="327"/>
                  </a:lnTo>
                  <a:lnTo>
                    <a:pt x="1182" y="338"/>
                  </a:lnTo>
                  <a:lnTo>
                    <a:pt x="1214" y="348"/>
                  </a:lnTo>
                  <a:lnTo>
                    <a:pt x="1247" y="359"/>
                  </a:lnTo>
                  <a:lnTo>
                    <a:pt x="1277" y="369"/>
                  </a:lnTo>
                  <a:lnTo>
                    <a:pt x="1309" y="380"/>
                  </a:lnTo>
                  <a:lnTo>
                    <a:pt x="1342" y="392"/>
                  </a:lnTo>
                  <a:lnTo>
                    <a:pt x="1372" y="401"/>
                  </a:lnTo>
                  <a:lnTo>
                    <a:pt x="1403" y="415"/>
                  </a:lnTo>
                  <a:lnTo>
                    <a:pt x="1435" y="424"/>
                  </a:lnTo>
                  <a:lnTo>
                    <a:pt x="1467" y="437"/>
                  </a:lnTo>
                  <a:lnTo>
                    <a:pt x="1471" y="439"/>
                  </a:lnTo>
                  <a:lnTo>
                    <a:pt x="1475" y="441"/>
                  </a:lnTo>
                  <a:lnTo>
                    <a:pt x="1479" y="445"/>
                  </a:lnTo>
                  <a:lnTo>
                    <a:pt x="1484" y="449"/>
                  </a:lnTo>
                  <a:lnTo>
                    <a:pt x="1477" y="451"/>
                  </a:lnTo>
                  <a:lnTo>
                    <a:pt x="1469" y="453"/>
                  </a:lnTo>
                  <a:lnTo>
                    <a:pt x="1462" y="453"/>
                  </a:lnTo>
                  <a:lnTo>
                    <a:pt x="1456" y="454"/>
                  </a:lnTo>
                  <a:lnTo>
                    <a:pt x="1450" y="453"/>
                  </a:lnTo>
                  <a:lnTo>
                    <a:pt x="1443" y="453"/>
                  </a:lnTo>
                  <a:lnTo>
                    <a:pt x="1437" y="449"/>
                  </a:lnTo>
                  <a:lnTo>
                    <a:pt x="1429" y="447"/>
                  </a:lnTo>
                  <a:lnTo>
                    <a:pt x="1422" y="445"/>
                  </a:lnTo>
                  <a:lnTo>
                    <a:pt x="1416" y="441"/>
                  </a:lnTo>
                  <a:lnTo>
                    <a:pt x="1408" y="439"/>
                  </a:lnTo>
                  <a:lnTo>
                    <a:pt x="1403" y="435"/>
                  </a:lnTo>
                  <a:lnTo>
                    <a:pt x="1395" y="432"/>
                  </a:lnTo>
                  <a:lnTo>
                    <a:pt x="1389" y="430"/>
                  </a:lnTo>
                  <a:lnTo>
                    <a:pt x="1382" y="426"/>
                  </a:lnTo>
                  <a:lnTo>
                    <a:pt x="1376" y="424"/>
                  </a:lnTo>
                  <a:lnTo>
                    <a:pt x="1332" y="409"/>
                  </a:lnTo>
                  <a:lnTo>
                    <a:pt x="1292" y="396"/>
                  </a:lnTo>
                  <a:lnTo>
                    <a:pt x="1249" y="382"/>
                  </a:lnTo>
                  <a:lnTo>
                    <a:pt x="1209" y="369"/>
                  </a:lnTo>
                  <a:lnTo>
                    <a:pt x="1165" y="356"/>
                  </a:lnTo>
                  <a:lnTo>
                    <a:pt x="1123" y="344"/>
                  </a:lnTo>
                  <a:lnTo>
                    <a:pt x="1083" y="333"/>
                  </a:lnTo>
                  <a:lnTo>
                    <a:pt x="1041" y="321"/>
                  </a:lnTo>
                  <a:lnTo>
                    <a:pt x="1000" y="310"/>
                  </a:lnTo>
                  <a:lnTo>
                    <a:pt x="958" y="300"/>
                  </a:lnTo>
                  <a:lnTo>
                    <a:pt x="916" y="289"/>
                  </a:lnTo>
                  <a:lnTo>
                    <a:pt x="874" y="280"/>
                  </a:lnTo>
                  <a:lnTo>
                    <a:pt x="832" y="270"/>
                  </a:lnTo>
                  <a:lnTo>
                    <a:pt x="790" y="261"/>
                  </a:lnTo>
                  <a:lnTo>
                    <a:pt x="749" y="251"/>
                  </a:lnTo>
                  <a:lnTo>
                    <a:pt x="707" y="242"/>
                  </a:lnTo>
                  <a:lnTo>
                    <a:pt x="667" y="228"/>
                  </a:lnTo>
                  <a:lnTo>
                    <a:pt x="629" y="215"/>
                  </a:lnTo>
                  <a:lnTo>
                    <a:pt x="589" y="203"/>
                  </a:lnTo>
                  <a:lnTo>
                    <a:pt x="551" y="194"/>
                  </a:lnTo>
                  <a:lnTo>
                    <a:pt x="513" y="183"/>
                  </a:lnTo>
                  <a:lnTo>
                    <a:pt x="475" y="175"/>
                  </a:lnTo>
                  <a:lnTo>
                    <a:pt x="437" y="165"/>
                  </a:lnTo>
                  <a:lnTo>
                    <a:pt x="399" y="156"/>
                  </a:lnTo>
                  <a:lnTo>
                    <a:pt x="361" y="146"/>
                  </a:lnTo>
                  <a:lnTo>
                    <a:pt x="323" y="135"/>
                  </a:lnTo>
                  <a:lnTo>
                    <a:pt x="285" y="124"/>
                  </a:lnTo>
                  <a:lnTo>
                    <a:pt x="245" y="112"/>
                  </a:lnTo>
                  <a:lnTo>
                    <a:pt x="205" y="99"/>
                  </a:lnTo>
                  <a:lnTo>
                    <a:pt x="167" y="86"/>
                  </a:lnTo>
                  <a:lnTo>
                    <a:pt x="127" y="68"/>
                  </a:lnTo>
                  <a:lnTo>
                    <a:pt x="87" y="51"/>
                  </a:lnTo>
                  <a:lnTo>
                    <a:pt x="81" y="49"/>
                  </a:lnTo>
                  <a:lnTo>
                    <a:pt x="76" y="49"/>
                  </a:lnTo>
                  <a:lnTo>
                    <a:pt x="70" y="46"/>
                  </a:lnTo>
                  <a:lnTo>
                    <a:pt x="62" y="46"/>
                  </a:lnTo>
                  <a:lnTo>
                    <a:pt x="53" y="44"/>
                  </a:lnTo>
                  <a:lnTo>
                    <a:pt x="45" y="42"/>
                  </a:lnTo>
                  <a:lnTo>
                    <a:pt x="38" y="40"/>
                  </a:lnTo>
                  <a:lnTo>
                    <a:pt x="30" y="38"/>
                  </a:lnTo>
                  <a:lnTo>
                    <a:pt x="20" y="34"/>
                  </a:lnTo>
                  <a:lnTo>
                    <a:pt x="15" y="30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4" name="Freeform 19"/>
            <p:cNvSpPr>
              <a:spLocks/>
            </p:cNvSpPr>
            <p:nvPr/>
          </p:nvSpPr>
          <p:spPr bwMode="auto">
            <a:xfrm>
              <a:off x="7267153" y="2296368"/>
              <a:ext cx="42863" cy="58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6"/>
                </a:cxn>
                <a:cxn ang="0">
                  <a:pos x="24" y="12"/>
                </a:cxn>
                <a:cxn ang="0">
                  <a:pos x="26" y="19"/>
                </a:cxn>
                <a:cxn ang="0">
                  <a:pos x="30" y="27"/>
                </a:cxn>
                <a:cxn ang="0">
                  <a:pos x="32" y="33"/>
                </a:cxn>
                <a:cxn ang="0">
                  <a:pos x="38" y="40"/>
                </a:cxn>
                <a:cxn ang="0">
                  <a:pos x="39" y="44"/>
                </a:cxn>
                <a:cxn ang="0">
                  <a:pos x="43" y="48"/>
                </a:cxn>
                <a:cxn ang="0">
                  <a:pos x="47" y="50"/>
                </a:cxn>
                <a:cxn ang="0">
                  <a:pos x="53" y="54"/>
                </a:cxn>
                <a:cxn ang="0">
                  <a:pos x="51" y="61"/>
                </a:cxn>
                <a:cxn ang="0">
                  <a:pos x="47" y="69"/>
                </a:cxn>
                <a:cxn ang="0">
                  <a:pos x="41" y="73"/>
                </a:cxn>
                <a:cxn ang="0">
                  <a:pos x="38" y="74"/>
                </a:cxn>
                <a:cxn ang="0">
                  <a:pos x="32" y="73"/>
                </a:cxn>
                <a:cxn ang="0">
                  <a:pos x="26" y="69"/>
                </a:cxn>
                <a:cxn ang="0">
                  <a:pos x="20" y="65"/>
                </a:cxn>
                <a:cxn ang="0">
                  <a:pos x="15" y="59"/>
                </a:cxn>
                <a:cxn ang="0">
                  <a:pos x="9" y="52"/>
                </a:cxn>
                <a:cxn ang="0">
                  <a:pos x="3" y="44"/>
                </a:cxn>
                <a:cxn ang="0">
                  <a:pos x="1" y="35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53" h="74">
                  <a:moveTo>
                    <a:pt x="13" y="0"/>
                  </a:moveTo>
                  <a:lnTo>
                    <a:pt x="19" y="6"/>
                  </a:lnTo>
                  <a:lnTo>
                    <a:pt x="24" y="12"/>
                  </a:lnTo>
                  <a:lnTo>
                    <a:pt x="26" y="19"/>
                  </a:lnTo>
                  <a:lnTo>
                    <a:pt x="30" y="27"/>
                  </a:lnTo>
                  <a:lnTo>
                    <a:pt x="32" y="33"/>
                  </a:lnTo>
                  <a:lnTo>
                    <a:pt x="38" y="40"/>
                  </a:lnTo>
                  <a:lnTo>
                    <a:pt x="39" y="44"/>
                  </a:lnTo>
                  <a:lnTo>
                    <a:pt x="43" y="48"/>
                  </a:lnTo>
                  <a:lnTo>
                    <a:pt x="47" y="50"/>
                  </a:lnTo>
                  <a:lnTo>
                    <a:pt x="53" y="54"/>
                  </a:lnTo>
                  <a:lnTo>
                    <a:pt x="51" y="61"/>
                  </a:lnTo>
                  <a:lnTo>
                    <a:pt x="47" y="69"/>
                  </a:lnTo>
                  <a:lnTo>
                    <a:pt x="41" y="73"/>
                  </a:lnTo>
                  <a:lnTo>
                    <a:pt x="38" y="74"/>
                  </a:lnTo>
                  <a:lnTo>
                    <a:pt x="32" y="73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5" y="59"/>
                  </a:lnTo>
                  <a:lnTo>
                    <a:pt x="9" y="52"/>
                  </a:lnTo>
                  <a:lnTo>
                    <a:pt x="3" y="44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5" name="Freeform 20"/>
            <p:cNvSpPr>
              <a:spLocks/>
            </p:cNvSpPr>
            <p:nvPr/>
          </p:nvSpPr>
          <p:spPr bwMode="auto">
            <a:xfrm>
              <a:off x="7368753" y="2337643"/>
              <a:ext cx="236538" cy="80963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3" y="15"/>
                </a:cxn>
                <a:cxn ang="0">
                  <a:pos x="32" y="28"/>
                </a:cxn>
                <a:cxn ang="0">
                  <a:pos x="42" y="32"/>
                </a:cxn>
                <a:cxn ang="0">
                  <a:pos x="53" y="26"/>
                </a:cxn>
                <a:cxn ang="0">
                  <a:pos x="65" y="20"/>
                </a:cxn>
                <a:cxn ang="0">
                  <a:pos x="76" y="20"/>
                </a:cxn>
                <a:cxn ang="0">
                  <a:pos x="87" y="26"/>
                </a:cxn>
                <a:cxn ang="0">
                  <a:pos x="97" y="34"/>
                </a:cxn>
                <a:cxn ang="0">
                  <a:pos x="108" y="43"/>
                </a:cxn>
                <a:cxn ang="0">
                  <a:pos x="118" y="49"/>
                </a:cxn>
                <a:cxn ang="0">
                  <a:pos x="129" y="55"/>
                </a:cxn>
                <a:cxn ang="0">
                  <a:pos x="143" y="53"/>
                </a:cxn>
                <a:cxn ang="0">
                  <a:pos x="160" y="53"/>
                </a:cxn>
                <a:cxn ang="0">
                  <a:pos x="179" y="59"/>
                </a:cxn>
                <a:cxn ang="0">
                  <a:pos x="196" y="62"/>
                </a:cxn>
                <a:cxn ang="0">
                  <a:pos x="215" y="66"/>
                </a:cxn>
                <a:cxn ang="0">
                  <a:pos x="234" y="70"/>
                </a:cxn>
                <a:cxn ang="0">
                  <a:pos x="253" y="74"/>
                </a:cxn>
                <a:cxn ang="0">
                  <a:pos x="270" y="79"/>
                </a:cxn>
                <a:cxn ang="0">
                  <a:pos x="289" y="85"/>
                </a:cxn>
                <a:cxn ang="0">
                  <a:pos x="293" y="95"/>
                </a:cxn>
                <a:cxn ang="0">
                  <a:pos x="287" y="97"/>
                </a:cxn>
                <a:cxn ang="0">
                  <a:pos x="277" y="93"/>
                </a:cxn>
                <a:cxn ang="0">
                  <a:pos x="268" y="93"/>
                </a:cxn>
                <a:cxn ang="0">
                  <a:pos x="258" y="95"/>
                </a:cxn>
                <a:cxn ang="0">
                  <a:pos x="249" y="97"/>
                </a:cxn>
                <a:cxn ang="0">
                  <a:pos x="238" y="97"/>
                </a:cxn>
                <a:cxn ang="0">
                  <a:pos x="228" y="95"/>
                </a:cxn>
                <a:cxn ang="0">
                  <a:pos x="220" y="89"/>
                </a:cxn>
                <a:cxn ang="0">
                  <a:pos x="211" y="87"/>
                </a:cxn>
                <a:cxn ang="0">
                  <a:pos x="198" y="89"/>
                </a:cxn>
                <a:cxn ang="0">
                  <a:pos x="188" y="85"/>
                </a:cxn>
                <a:cxn ang="0">
                  <a:pos x="177" y="78"/>
                </a:cxn>
                <a:cxn ang="0">
                  <a:pos x="167" y="70"/>
                </a:cxn>
                <a:cxn ang="0">
                  <a:pos x="158" y="64"/>
                </a:cxn>
                <a:cxn ang="0">
                  <a:pos x="148" y="62"/>
                </a:cxn>
                <a:cxn ang="0">
                  <a:pos x="137" y="68"/>
                </a:cxn>
                <a:cxn ang="0">
                  <a:pos x="127" y="70"/>
                </a:cxn>
                <a:cxn ang="0">
                  <a:pos x="118" y="62"/>
                </a:cxn>
                <a:cxn ang="0">
                  <a:pos x="108" y="60"/>
                </a:cxn>
                <a:cxn ang="0">
                  <a:pos x="99" y="60"/>
                </a:cxn>
                <a:cxn ang="0">
                  <a:pos x="87" y="60"/>
                </a:cxn>
                <a:cxn ang="0">
                  <a:pos x="78" y="59"/>
                </a:cxn>
                <a:cxn ang="0">
                  <a:pos x="72" y="53"/>
                </a:cxn>
                <a:cxn ang="0">
                  <a:pos x="68" y="43"/>
                </a:cxn>
                <a:cxn ang="0">
                  <a:pos x="63" y="40"/>
                </a:cxn>
                <a:cxn ang="0">
                  <a:pos x="51" y="45"/>
                </a:cxn>
                <a:cxn ang="0">
                  <a:pos x="38" y="45"/>
                </a:cxn>
                <a:cxn ang="0">
                  <a:pos x="25" y="41"/>
                </a:cxn>
                <a:cxn ang="0">
                  <a:pos x="13" y="36"/>
                </a:cxn>
                <a:cxn ang="0">
                  <a:pos x="6" y="26"/>
                </a:cxn>
                <a:cxn ang="0">
                  <a:pos x="0" y="17"/>
                </a:cxn>
                <a:cxn ang="0">
                  <a:pos x="2" y="3"/>
                </a:cxn>
                <a:cxn ang="0">
                  <a:pos x="6" y="0"/>
                </a:cxn>
              </a:cxnLst>
              <a:rect l="0" t="0" r="r" b="b"/>
              <a:pathLst>
                <a:path w="298" h="100">
                  <a:moveTo>
                    <a:pt x="6" y="0"/>
                  </a:moveTo>
                  <a:lnTo>
                    <a:pt x="13" y="1"/>
                  </a:lnTo>
                  <a:lnTo>
                    <a:pt x="19" y="7"/>
                  </a:lnTo>
                  <a:lnTo>
                    <a:pt x="23" y="15"/>
                  </a:lnTo>
                  <a:lnTo>
                    <a:pt x="28" y="22"/>
                  </a:lnTo>
                  <a:lnTo>
                    <a:pt x="32" y="28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7" y="30"/>
                  </a:lnTo>
                  <a:lnTo>
                    <a:pt x="53" y="26"/>
                  </a:lnTo>
                  <a:lnTo>
                    <a:pt x="59" y="20"/>
                  </a:lnTo>
                  <a:lnTo>
                    <a:pt x="65" y="20"/>
                  </a:lnTo>
                  <a:lnTo>
                    <a:pt x="70" y="20"/>
                  </a:lnTo>
                  <a:lnTo>
                    <a:pt x="76" y="20"/>
                  </a:lnTo>
                  <a:lnTo>
                    <a:pt x="82" y="24"/>
                  </a:lnTo>
                  <a:lnTo>
                    <a:pt x="87" y="26"/>
                  </a:lnTo>
                  <a:lnTo>
                    <a:pt x="93" y="30"/>
                  </a:lnTo>
                  <a:lnTo>
                    <a:pt x="97" y="34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2" y="47"/>
                  </a:lnTo>
                  <a:lnTo>
                    <a:pt x="118" y="49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5"/>
                  </a:lnTo>
                  <a:lnTo>
                    <a:pt x="143" y="53"/>
                  </a:lnTo>
                  <a:lnTo>
                    <a:pt x="150" y="51"/>
                  </a:lnTo>
                  <a:lnTo>
                    <a:pt x="160" y="53"/>
                  </a:lnTo>
                  <a:lnTo>
                    <a:pt x="169" y="57"/>
                  </a:lnTo>
                  <a:lnTo>
                    <a:pt x="179" y="59"/>
                  </a:lnTo>
                  <a:lnTo>
                    <a:pt x="188" y="60"/>
                  </a:lnTo>
                  <a:lnTo>
                    <a:pt x="196" y="62"/>
                  </a:lnTo>
                  <a:lnTo>
                    <a:pt x="205" y="64"/>
                  </a:lnTo>
                  <a:lnTo>
                    <a:pt x="215" y="66"/>
                  </a:lnTo>
                  <a:lnTo>
                    <a:pt x="224" y="68"/>
                  </a:lnTo>
                  <a:lnTo>
                    <a:pt x="234" y="70"/>
                  </a:lnTo>
                  <a:lnTo>
                    <a:pt x="243" y="72"/>
                  </a:lnTo>
                  <a:lnTo>
                    <a:pt x="253" y="74"/>
                  </a:lnTo>
                  <a:lnTo>
                    <a:pt x="260" y="76"/>
                  </a:lnTo>
                  <a:lnTo>
                    <a:pt x="270" y="79"/>
                  </a:lnTo>
                  <a:lnTo>
                    <a:pt x="279" y="81"/>
                  </a:lnTo>
                  <a:lnTo>
                    <a:pt x="289" y="85"/>
                  </a:lnTo>
                  <a:lnTo>
                    <a:pt x="298" y="89"/>
                  </a:lnTo>
                  <a:lnTo>
                    <a:pt x="293" y="95"/>
                  </a:lnTo>
                  <a:lnTo>
                    <a:pt x="291" y="100"/>
                  </a:lnTo>
                  <a:lnTo>
                    <a:pt x="287" y="97"/>
                  </a:lnTo>
                  <a:lnTo>
                    <a:pt x="283" y="95"/>
                  </a:lnTo>
                  <a:lnTo>
                    <a:pt x="277" y="93"/>
                  </a:lnTo>
                  <a:lnTo>
                    <a:pt x="274" y="93"/>
                  </a:lnTo>
                  <a:lnTo>
                    <a:pt x="268" y="93"/>
                  </a:lnTo>
                  <a:lnTo>
                    <a:pt x="262" y="93"/>
                  </a:lnTo>
                  <a:lnTo>
                    <a:pt x="258" y="95"/>
                  </a:lnTo>
                  <a:lnTo>
                    <a:pt x="253" y="97"/>
                  </a:lnTo>
                  <a:lnTo>
                    <a:pt x="249" y="97"/>
                  </a:lnTo>
                  <a:lnTo>
                    <a:pt x="243" y="97"/>
                  </a:lnTo>
                  <a:lnTo>
                    <a:pt x="238" y="97"/>
                  </a:lnTo>
                  <a:lnTo>
                    <a:pt x="234" y="97"/>
                  </a:lnTo>
                  <a:lnTo>
                    <a:pt x="228" y="95"/>
                  </a:lnTo>
                  <a:lnTo>
                    <a:pt x="224" y="93"/>
                  </a:lnTo>
                  <a:lnTo>
                    <a:pt x="220" y="89"/>
                  </a:lnTo>
                  <a:lnTo>
                    <a:pt x="219" y="83"/>
                  </a:lnTo>
                  <a:lnTo>
                    <a:pt x="211" y="87"/>
                  </a:lnTo>
                  <a:lnTo>
                    <a:pt x="203" y="89"/>
                  </a:lnTo>
                  <a:lnTo>
                    <a:pt x="198" y="89"/>
                  </a:lnTo>
                  <a:lnTo>
                    <a:pt x="192" y="89"/>
                  </a:lnTo>
                  <a:lnTo>
                    <a:pt x="188" y="85"/>
                  </a:lnTo>
                  <a:lnTo>
                    <a:pt x="182" y="83"/>
                  </a:lnTo>
                  <a:lnTo>
                    <a:pt x="177" y="78"/>
                  </a:lnTo>
                  <a:lnTo>
                    <a:pt x="173" y="76"/>
                  </a:lnTo>
                  <a:lnTo>
                    <a:pt x="167" y="70"/>
                  </a:lnTo>
                  <a:lnTo>
                    <a:pt x="163" y="68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48" y="62"/>
                  </a:lnTo>
                  <a:lnTo>
                    <a:pt x="143" y="66"/>
                  </a:lnTo>
                  <a:lnTo>
                    <a:pt x="137" y="68"/>
                  </a:lnTo>
                  <a:lnTo>
                    <a:pt x="133" y="76"/>
                  </a:lnTo>
                  <a:lnTo>
                    <a:pt x="127" y="70"/>
                  </a:lnTo>
                  <a:lnTo>
                    <a:pt x="124" y="66"/>
                  </a:lnTo>
                  <a:lnTo>
                    <a:pt x="118" y="62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3" y="60"/>
                  </a:lnTo>
                  <a:lnTo>
                    <a:pt x="99" y="60"/>
                  </a:lnTo>
                  <a:lnTo>
                    <a:pt x="93" y="60"/>
                  </a:lnTo>
                  <a:lnTo>
                    <a:pt x="87" y="60"/>
                  </a:lnTo>
                  <a:lnTo>
                    <a:pt x="84" y="60"/>
                  </a:lnTo>
                  <a:lnTo>
                    <a:pt x="78" y="59"/>
                  </a:lnTo>
                  <a:lnTo>
                    <a:pt x="76" y="57"/>
                  </a:lnTo>
                  <a:lnTo>
                    <a:pt x="72" y="53"/>
                  </a:lnTo>
                  <a:lnTo>
                    <a:pt x="68" y="49"/>
                  </a:lnTo>
                  <a:lnTo>
                    <a:pt x="68" y="43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3"/>
                  </a:lnTo>
                  <a:lnTo>
                    <a:pt x="51" y="45"/>
                  </a:lnTo>
                  <a:lnTo>
                    <a:pt x="46" y="45"/>
                  </a:lnTo>
                  <a:lnTo>
                    <a:pt x="38" y="45"/>
                  </a:lnTo>
                  <a:lnTo>
                    <a:pt x="32" y="43"/>
                  </a:lnTo>
                  <a:lnTo>
                    <a:pt x="25" y="41"/>
                  </a:lnTo>
                  <a:lnTo>
                    <a:pt x="21" y="40"/>
                  </a:lnTo>
                  <a:lnTo>
                    <a:pt x="13" y="36"/>
                  </a:lnTo>
                  <a:lnTo>
                    <a:pt x="9" y="32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6" name="Freeform 21"/>
            <p:cNvSpPr>
              <a:spLocks/>
            </p:cNvSpPr>
            <p:nvPr/>
          </p:nvSpPr>
          <p:spPr bwMode="auto">
            <a:xfrm>
              <a:off x="7783091" y="2439243"/>
              <a:ext cx="323850" cy="144463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7" y="27"/>
                </a:cxn>
                <a:cxn ang="0">
                  <a:pos x="55" y="46"/>
                </a:cxn>
                <a:cxn ang="0">
                  <a:pos x="59" y="53"/>
                </a:cxn>
                <a:cxn ang="0">
                  <a:pos x="78" y="44"/>
                </a:cxn>
                <a:cxn ang="0">
                  <a:pos x="99" y="34"/>
                </a:cxn>
                <a:cxn ang="0">
                  <a:pos x="118" y="36"/>
                </a:cxn>
                <a:cxn ang="0">
                  <a:pos x="131" y="44"/>
                </a:cxn>
                <a:cxn ang="0">
                  <a:pos x="148" y="38"/>
                </a:cxn>
                <a:cxn ang="0">
                  <a:pos x="178" y="61"/>
                </a:cxn>
                <a:cxn ang="0">
                  <a:pos x="209" y="74"/>
                </a:cxn>
                <a:cxn ang="0">
                  <a:pos x="241" y="78"/>
                </a:cxn>
                <a:cxn ang="0">
                  <a:pos x="275" y="80"/>
                </a:cxn>
                <a:cxn ang="0">
                  <a:pos x="308" y="95"/>
                </a:cxn>
                <a:cxn ang="0">
                  <a:pos x="331" y="108"/>
                </a:cxn>
                <a:cxn ang="0">
                  <a:pos x="353" y="106"/>
                </a:cxn>
                <a:cxn ang="0">
                  <a:pos x="378" y="103"/>
                </a:cxn>
                <a:cxn ang="0">
                  <a:pos x="401" y="105"/>
                </a:cxn>
                <a:cxn ang="0">
                  <a:pos x="399" y="129"/>
                </a:cxn>
                <a:cxn ang="0">
                  <a:pos x="391" y="148"/>
                </a:cxn>
                <a:cxn ang="0">
                  <a:pos x="382" y="167"/>
                </a:cxn>
                <a:cxn ang="0">
                  <a:pos x="370" y="179"/>
                </a:cxn>
                <a:cxn ang="0">
                  <a:pos x="376" y="152"/>
                </a:cxn>
                <a:cxn ang="0">
                  <a:pos x="378" y="129"/>
                </a:cxn>
                <a:cxn ang="0">
                  <a:pos x="359" y="120"/>
                </a:cxn>
                <a:cxn ang="0">
                  <a:pos x="338" y="125"/>
                </a:cxn>
                <a:cxn ang="0">
                  <a:pos x="317" y="125"/>
                </a:cxn>
                <a:cxn ang="0">
                  <a:pos x="296" y="112"/>
                </a:cxn>
                <a:cxn ang="0">
                  <a:pos x="272" y="99"/>
                </a:cxn>
                <a:cxn ang="0">
                  <a:pos x="247" y="93"/>
                </a:cxn>
                <a:cxn ang="0">
                  <a:pos x="218" y="93"/>
                </a:cxn>
                <a:cxn ang="0">
                  <a:pos x="194" y="89"/>
                </a:cxn>
                <a:cxn ang="0">
                  <a:pos x="175" y="78"/>
                </a:cxn>
                <a:cxn ang="0">
                  <a:pos x="152" y="86"/>
                </a:cxn>
                <a:cxn ang="0">
                  <a:pos x="150" y="67"/>
                </a:cxn>
                <a:cxn ang="0">
                  <a:pos x="146" y="57"/>
                </a:cxn>
                <a:cxn ang="0">
                  <a:pos x="123" y="68"/>
                </a:cxn>
                <a:cxn ang="0">
                  <a:pos x="108" y="67"/>
                </a:cxn>
                <a:cxn ang="0">
                  <a:pos x="97" y="53"/>
                </a:cxn>
                <a:cxn ang="0">
                  <a:pos x="74" y="63"/>
                </a:cxn>
                <a:cxn ang="0">
                  <a:pos x="51" y="72"/>
                </a:cxn>
                <a:cxn ang="0">
                  <a:pos x="36" y="65"/>
                </a:cxn>
                <a:cxn ang="0">
                  <a:pos x="40" y="38"/>
                </a:cxn>
                <a:cxn ang="0">
                  <a:pos x="36" y="25"/>
                </a:cxn>
                <a:cxn ang="0">
                  <a:pos x="13" y="30"/>
                </a:cxn>
                <a:cxn ang="0">
                  <a:pos x="4" y="25"/>
                </a:cxn>
                <a:cxn ang="0">
                  <a:pos x="24" y="13"/>
                </a:cxn>
                <a:cxn ang="0">
                  <a:pos x="42" y="2"/>
                </a:cxn>
              </a:cxnLst>
              <a:rect l="0" t="0" r="r" b="b"/>
              <a:pathLst>
                <a:path w="407" h="183">
                  <a:moveTo>
                    <a:pt x="42" y="2"/>
                  </a:moveTo>
                  <a:lnTo>
                    <a:pt x="49" y="0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9" y="21"/>
                  </a:lnTo>
                  <a:lnTo>
                    <a:pt x="57" y="27"/>
                  </a:lnTo>
                  <a:lnTo>
                    <a:pt x="57" y="30"/>
                  </a:lnTo>
                  <a:lnTo>
                    <a:pt x="57" y="36"/>
                  </a:lnTo>
                  <a:lnTo>
                    <a:pt x="55" y="40"/>
                  </a:lnTo>
                  <a:lnTo>
                    <a:pt x="55" y="46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5"/>
                  </a:lnTo>
                  <a:lnTo>
                    <a:pt x="59" y="53"/>
                  </a:lnTo>
                  <a:lnTo>
                    <a:pt x="62" y="53"/>
                  </a:lnTo>
                  <a:lnTo>
                    <a:pt x="68" y="49"/>
                  </a:lnTo>
                  <a:lnTo>
                    <a:pt x="72" y="48"/>
                  </a:lnTo>
                  <a:lnTo>
                    <a:pt x="78" y="44"/>
                  </a:lnTo>
                  <a:lnTo>
                    <a:pt x="83" y="42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99" y="34"/>
                  </a:lnTo>
                  <a:lnTo>
                    <a:pt x="104" y="34"/>
                  </a:lnTo>
                  <a:lnTo>
                    <a:pt x="110" y="34"/>
                  </a:lnTo>
                  <a:lnTo>
                    <a:pt x="114" y="34"/>
                  </a:lnTo>
                  <a:lnTo>
                    <a:pt x="118" y="36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7" y="51"/>
                  </a:lnTo>
                  <a:lnTo>
                    <a:pt x="131" y="44"/>
                  </a:lnTo>
                  <a:lnTo>
                    <a:pt x="135" y="40"/>
                  </a:lnTo>
                  <a:lnTo>
                    <a:pt x="137" y="36"/>
                  </a:lnTo>
                  <a:lnTo>
                    <a:pt x="142" y="36"/>
                  </a:lnTo>
                  <a:lnTo>
                    <a:pt x="148" y="38"/>
                  </a:lnTo>
                  <a:lnTo>
                    <a:pt x="156" y="44"/>
                  </a:lnTo>
                  <a:lnTo>
                    <a:pt x="163" y="49"/>
                  </a:lnTo>
                  <a:lnTo>
                    <a:pt x="171" y="57"/>
                  </a:lnTo>
                  <a:lnTo>
                    <a:pt x="178" y="61"/>
                  </a:lnTo>
                  <a:lnTo>
                    <a:pt x="186" y="61"/>
                  </a:lnTo>
                  <a:lnTo>
                    <a:pt x="194" y="65"/>
                  </a:lnTo>
                  <a:lnTo>
                    <a:pt x="201" y="70"/>
                  </a:lnTo>
                  <a:lnTo>
                    <a:pt x="209" y="74"/>
                  </a:lnTo>
                  <a:lnTo>
                    <a:pt x="218" y="76"/>
                  </a:lnTo>
                  <a:lnTo>
                    <a:pt x="226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51" y="78"/>
                  </a:lnTo>
                  <a:lnTo>
                    <a:pt x="258" y="78"/>
                  </a:lnTo>
                  <a:lnTo>
                    <a:pt x="268" y="78"/>
                  </a:lnTo>
                  <a:lnTo>
                    <a:pt x="275" y="80"/>
                  </a:lnTo>
                  <a:lnTo>
                    <a:pt x="285" y="82"/>
                  </a:lnTo>
                  <a:lnTo>
                    <a:pt x="293" y="86"/>
                  </a:lnTo>
                  <a:lnTo>
                    <a:pt x="300" y="89"/>
                  </a:lnTo>
                  <a:lnTo>
                    <a:pt x="308" y="95"/>
                  </a:lnTo>
                  <a:lnTo>
                    <a:pt x="315" y="105"/>
                  </a:lnTo>
                  <a:lnTo>
                    <a:pt x="321" y="106"/>
                  </a:lnTo>
                  <a:lnTo>
                    <a:pt x="327" y="108"/>
                  </a:lnTo>
                  <a:lnTo>
                    <a:pt x="331" y="108"/>
                  </a:lnTo>
                  <a:lnTo>
                    <a:pt x="338" y="108"/>
                  </a:lnTo>
                  <a:lnTo>
                    <a:pt x="342" y="108"/>
                  </a:lnTo>
                  <a:lnTo>
                    <a:pt x="348" y="106"/>
                  </a:lnTo>
                  <a:lnTo>
                    <a:pt x="353" y="106"/>
                  </a:lnTo>
                  <a:lnTo>
                    <a:pt x="361" y="106"/>
                  </a:lnTo>
                  <a:lnTo>
                    <a:pt x="365" y="105"/>
                  </a:lnTo>
                  <a:lnTo>
                    <a:pt x="370" y="103"/>
                  </a:lnTo>
                  <a:lnTo>
                    <a:pt x="378" y="103"/>
                  </a:lnTo>
                  <a:lnTo>
                    <a:pt x="384" y="103"/>
                  </a:lnTo>
                  <a:lnTo>
                    <a:pt x="388" y="103"/>
                  </a:lnTo>
                  <a:lnTo>
                    <a:pt x="393" y="103"/>
                  </a:lnTo>
                  <a:lnTo>
                    <a:pt x="401" y="105"/>
                  </a:lnTo>
                  <a:lnTo>
                    <a:pt x="407" y="108"/>
                  </a:lnTo>
                  <a:lnTo>
                    <a:pt x="403" y="116"/>
                  </a:lnTo>
                  <a:lnTo>
                    <a:pt x="401" y="125"/>
                  </a:lnTo>
                  <a:lnTo>
                    <a:pt x="399" y="129"/>
                  </a:lnTo>
                  <a:lnTo>
                    <a:pt x="397" y="133"/>
                  </a:lnTo>
                  <a:lnTo>
                    <a:pt x="395" y="139"/>
                  </a:lnTo>
                  <a:lnTo>
                    <a:pt x="393" y="143"/>
                  </a:lnTo>
                  <a:lnTo>
                    <a:pt x="391" y="148"/>
                  </a:lnTo>
                  <a:lnTo>
                    <a:pt x="389" y="152"/>
                  </a:lnTo>
                  <a:lnTo>
                    <a:pt x="388" y="158"/>
                  </a:lnTo>
                  <a:lnTo>
                    <a:pt x="386" y="162"/>
                  </a:lnTo>
                  <a:lnTo>
                    <a:pt x="382" y="167"/>
                  </a:lnTo>
                  <a:lnTo>
                    <a:pt x="380" y="171"/>
                  </a:lnTo>
                  <a:lnTo>
                    <a:pt x="376" y="177"/>
                  </a:lnTo>
                  <a:lnTo>
                    <a:pt x="372" y="183"/>
                  </a:lnTo>
                  <a:lnTo>
                    <a:pt x="370" y="179"/>
                  </a:lnTo>
                  <a:lnTo>
                    <a:pt x="372" y="173"/>
                  </a:lnTo>
                  <a:lnTo>
                    <a:pt x="372" y="167"/>
                  </a:lnTo>
                  <a:lnTo>
                    <a:pt x="374" y="160"/>
                  </a:lnTo>
                  <a:lnTo>
                    <a:pt x="376" y="152"/>
                  </a:lnTo>
                  <a:lnTo>
                    <a:pt x="378" y="146"/>
                  </a:lnTo>
                  <a:lnTo>
                    <a:pt x="380" y="141"/>
                  </a:lnTo>
                  <a:lnTo>
                    <a:pt x="382" y="137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69" y="122"/>
                  </a:lnTo>
                  <a:lnTo>
                    <a:pt x="365" y="120"/>
                  </a:lnTo>
                  <a:lnTo>
                    <a:pt x="359" y="120"/>
                  </a:lnTo>
                  <a:lnTo>
                    <a:pt x="353" y="120"/>
                  </a:lnTo>
                  <a:lnTo>
                    <a:pt x="350" y="122"/>
                  </a:lnTo>
                  <a:lnTo>
                    <a:pt x="344" y="124"/>
                  </a:lnTo>
                  <a:lnTo>
                    <a:pt x="338" y="125"/>
                  </a:lnTo>
                  <a:lnTo>
                    <a:pt x="332" y="125"/>
                  </a:lnTo>
                  <a:lnTo>
                    <a:pt x="327" y="125"/>
                  </a:lnTo>
                  <a:lnTo>
                    <a:pt x="321" y="127"/>
                  </a:lnTo>
                  <a:lnTo>
                    <a:pt x="317" y="125"/>
                  </a:lnTo>
                  <a:lnTo>
                    <a:pt x="312" y="125"/>
                  </a:lnTo>
                  <a:lnTo>
                    <a:pt x="306" y="122"/>
                  </a:lnTo>
                  <a:lnTo>
                    <a:pt x="304" y="116"/>
                  </a:lnTo>
                  <a:lnTo>
                    <a:pt x="296" y="112"/>
                  </a:lnTo>
                  <a:lnTo>
                    <a:pt x="291" y="108"/>
                  </a:lnTo>
                  <a:lnTo>
                    <a:pt x="285" y="105"/>
                  </a:lnTo>
                  <a:lnTo>
                    <a:pt x="279" y="103"/>
                  </a:lnTo>
                  <a:lnTo>
                    <a:pt x="272" y="99"/>
                  </a:lnTo>
                  <a:lnTo>
                    <a:pt x="266" y="97"/>
                  </a:lnTo>
                  <a:lnTo>
                    <a:pt x="260" y="95"/>
                  </a:lnTo>
                  <a:lnTo>
                    <a:pt x="255" y="95"/>
                  </a:lnTo>
                  <a:lnTo>
                    <a:pt x="247" y="93"/>
                  </a:lnTo>
                  <a:lnTo>
                    <a:pt x="241" y="93"/>
                  </a:lnTo>
                  <a:lnTo>
                    <a:pt x="232" y="93"/>
                  </a:lnTo>
                  <a:lnTo>
                    <a:pt x="226" y="93"/>
                  </a:lnTo>
                  <a:lnTo>
                    <a:pt x="218" y="93"/>
                  </a:lnTo>
                  <a:lnTo>
                    <a:pt x="213" y="93"/>
                  </a:lnTo>
                  <a:lnTo>
                    <a:pt x="205" y="95"/>
                  </a:lnTo>
                  <a:lnTo>
                    <a:pt x="199" y="95"/>
                  </a:lnTo>
                  <a:lnTo>
                    <a:pt x="194" y="89"/>
                  </a:lnTo>
                  <a:lnTo>
                    <a:pt x="190" y="84"/>
                  </a:lnTo>
                  <a:lnTo>
                    <a:pt x="184" y="78"/>
                  </a:lnTo>
                  <a:lnTo>
                    <a:pt x="180" y="74"/>
                  </a:lnTo>
                  <a:lnTo>
                    <a:pt x="175" y="78"/>
                  </a:lnTo>
                  <a:lnTo>
                    <a:pt x="167" y="82"/>
                  </a:lnTo>
                  <a:lnTo>
                    <a:pt x="158" y="87"/>
                  </a:lnTo>
                  <a:lnTo>
                    <a:pt x="154" y="89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0" y="76"/>
                  </a:lnTo>
                  <a:lnTo>
                    <a:pt x="150" y="72"/>
                  </a:lnTo>
                  <a:lnTo>
                    <a:pt x="150" y="67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0" y="55"/>
                  </a:lnTo>
                  <a:lnTo>
                    <a:pt x="146" y="57"/>
                  </a:lnTo>
                  <a:lnTo>
                    <a:pt x="142" y="59"/>
                  </a:lnTo>
                  <a:lnTo>
                    <a:pt x="137" y="63"/>
                  </a:lnTo>
                  <a:lnTo>
                    <a:pt x="129" y="67"/>
                  </a:lnTo>
                  <a:lnTo>
                    <a:pt x="123" y="68"/>
                  </a:lnTo>
                  <a:lnTo>
                    <a:pt x="118" y="72"/>
                  </a:lnTo>
                  <a:lnTo>
                    <a:pt x="112" y="74"/>
                  </a:lnTo>
                  <a:lnTo>
                    <a:pt x="108" y="76"/>
                  </a:lnTo>
                  <a:lnTo>
                    <a:pt x="108" y="67"/>
                  </a:lnTo>
                  <a:lnTo>
                    <a:pt x="106" y="61"/>
                  </a:lnTo>
                  <a:lnTo>
                    <a:pt x="104" y="55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1" y="53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74" y="63"/>
                  </a:lnTo>
                  <a:lnTo>
                    <a:pt x="68" y="65"/>
                  </a:lnTo>
                  <a:lnTo>
                    <a:pt x="62" y="67"/>
                  </a:lnTo>
                  <a:lnTo>
                    <a:pt x="57" y="70"/>
                  </a:lnTo>
                  <a:lnTo>
                    <a:pt x="51" y="72"/>
                  </a:lnTo>
                  <a:lnTo>
                    <a:pt x="45" y="72"/>
                  </a:lnTo>
                  <a:lnTo>
                    <a:pt x="40" y="72"/>
                  </a:lnTo>
                  <a:lnTo>
                    <a:pt x="36" y="70"/>
                  </a:lnTo>
                  <a:lnTo>
                    <a:pt x="36" y="65"/>
                  </a:lnTo>
                  <a:lnTo>
                    <a:pt x="38" y="61"/>
                  </a:lnTo>
                  <a:lnTo>
                    <a:pt x="38" y="53"/>
                  </a:lnTo>
                  <a:lnTo>
                    <a:pt x="40" y="46"/>
                  </a:lnTo>
                  <a:lnTo>
                    <a:pt x="40" y="38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13" y="30"/>
                  </a:lnTo>
                  <a:lnTo>
                    <a:pt x="7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9" y="21"/>
                  </a:lnTo>
                  <a:lnTo>
                    <a:pt x="15" y="19"/>
                  </a:lnTo>
                  <a:lnTo>
                    <a:pt x="21" y="15"/>
                  </a:lnTo>
                  <a:lnTo>
                    <a:pt x="24" y="13"/>
                  </a:lnTo>
                  <a:lnTo>
                    <a:pt x="32" y="9"/>
                  </a:lnTo>
                  <a:lnTo>
                    <a:pt x="3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7" name="Freeform 22"/>
            <p:cNvSpPr>
              <a:spLocks/>
            </p:cNvSpPr>
            <p:nvPr/>
          </p:nvSpPr>
          <p:spPr bwMode="auto">
            <a:xfrm>
              <a:off x="8167266" y="2550368"/>
              <a:ext cx="219075" cy="82550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9" y="13"/>
                </a:cxn>
                <a:cxn ang="0">
                  <a:pos x="59" y="24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72" y="26"/>
                </a:cxn>
                <a:cxn ang="0">
                  <a:pos x="81" y="23"/>
                </a:cxn>
                <a:cxn ang="0">
                  <a:pos x="95" y="21"/>
                </a:cxn>
                <a:cxn ang="0">
                  <a:pos x="104" y="26"/>
                </a:cxn>
                <a:cxn ang="0">
                  <a:pos x="108" y="38"/>
                </a:cxn>
                <a:cxn ang="0">
                  <a:pos x="116" y="42"/>
                </a:cxn>
                <a:cxn ang="0">
                  <a:pos x="131" y="36"/>
                </a:cxn>
                <a:cxn ang="0">
                  <a:pos x="140" y="34"/>
                </a:cxn>
                <a:cxn ang="0">
                  <a:pos x="150" y="34"/>
                </a:cxn>
                <a:cxn ang="0">
                  <a:pos x="159" y="36"/>
                </a:cxn>
                <a:cxn ang="0">
                  <a:pos x="167" y="42"/>
                </a:cxn>
                <a:cxn ang="0">
                  <a:pos x="173" y="51"/>
                </a:cxn>
                <a:cxn ang="0">
                  <a:pos x="180" y="59"/>
                </a:cxn>
                <a:cxn ang="0">
                  <a:pos x="194" y="59"/>
                </a:cxn>
                <a:cxn ang="0">
                  <a:pos x="205" y="62"/>
                </a:cxn>
                <a:cxn ang="0">
                  <a:pos x="220" y="68"/>
                </a:cxn>
                <a:cxn ang="0">
                  <a:pos x="232" y="72"/>
                </a:cxn>
                <a:cxn ang="0">
                  <a:pos x="245" y="78"/>
                </a:cxn>
                <a:cxn ang="0">
                  <a:pos x="256" y="85"/>
                </a:cxn>
                <a:cxn ang="0">
                  <a:pos x="268" y="93"/>
                </a:cxn>
                <a:cxn ang="0">
                  <a:pos x="268" y="100"/>
                </a:cxn>
                <a:cxn ang="0">
                  <a:pos x="253" y="102"/>
                </a:cxn>
                <a:cxn ang="0">
                  <a:pos x="241" y="99"/>
                </a:cxn>
                <a:cxn ang="0">
                  <a:pos x="228" y="91"/>
                </a:cxn>
                <a:cxn ang="0">
                  <a:pos x="213" y="83"/>
                </a:cxn>
                <a:cxn ang="0">
                  <a:pos x="199" y="76"/>
                </a:cxn>
                <a:cxn ang="0">
                  <a:pos x="186" y="72"/>
                </a:cxn>
                <a:cxn ang="0">
                  <a:pos x="173" y="74"/>
                </a:cxn>
                <a:cxn ang="0">
                  <a:pos x="159" y="70"/>
                </a:cxn>
                <a:cxn ang="0">
                  <a:pos x="148" y="53"/>
                </a:cxn>
                <a:cxn ang="0">
                  <a:pos x="138" y="53"/>
                </a:cxn>
                <a:cxn ang="0">
                  <a:pos x="127" y="59"/>
                </a:cxn>
                <a:cxn ang="0">
                  <a:pos x="118" y="59"/>
                </a:cxn>
                <a:cxn ang="0">
                  <a:pos x="104" y="55"/>
                </a:cxn>
                <a:cxn ang="0">
                  <a:pos x="93" y="51"/>
                </a:cxn>
                <a:cxn ang="0">
                  <a:pos x="81" y="45"/>
                </a:cxn>
                <a:cxn ang="0">
                  <a:pos x="70" y="45"/>
                </a:cxn>
                <a:cxn ang="0">
                  <a:pos x="60" y="51"/>
                </a:cxn>
                <a:cxn ang="0">
                  <a:pos x="51" y="59"/>
                </a:cxn>
                <a:cxn ang="0">
                  <a:pos x="41" y="62"/>
                </a:cxn>
                <a:cxn ang="0">
                  <a:pos x="38" y="59"/>
                </a:cxn>
                <a:cxn ang="0">
                  <a:pos x="38" y="47"/>
                </a:cxn>
                <a:cxn ang="0">
                  <a:pos x="38" y="34"/>
                </a:cxn>
                <a:cxn ang="0">
                  <a:pos x="38" y="24"/>
                </a:cxn>
                <a:cxn ang="0">
                  <a:pos x="34" y="23"/>
                </a:cxn>
                <a:cxn ang="0">
                  <a:pos x="24" y="24"/>
                </a:cxn>
                <a:cxn ang="0">
                  <a:pos x="13" y="26"/>
                </a:cxn>
                <a:cxn ang="0">
                  <a:pos x="2" y="26"/>
                </a:cxn>
                <a:cxn ang="0">
                  <a:pos x="5" y="19"/>
                </a:cxn>
                <a:cxn ang="0">
                  <a:pos x="17" y="13"/>
                </a:cxn>
                <a:cxn ang="0">
                  <a:pos x="30" y="9"/>
                </a:cxn>
                <a:cxn ang="0">
                  <a:pos x="41" y="3"/>
                </a:cxn>
                <a:cxn ang="0">
                  <a:pos x="49" y="0"/>
                </a:cxn>
              </a:cxnLst>
              <a:rect l="0" t="0" r="r" b="b"/>
              <a:pathLst>
                <a:path w="275" h="102">
                  <a:moveTo>
                    <a:pt x="49" y="0"/>
                  </a:moveTo>
                  <a:lnTo>
                    <a:pt x="53" y="2"/>
                  </a:lnTo>
                  <a:lnTo>
                    <a:pt x="57" y="7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4"/>
                  </a:lnTo>
                  <a:lnTo>
                    <a:pt x="59" y="32"/>
                  </a:lnTo>
                  <a:lnTo>
                    <a:pt x="57" y="36"/>
                  </a:lnTo>
                  <a:lnTo>
                    <a:pt x="55" y="43"/>
                  </a:lnTo>
                  <a:lnTo>
                    <a:pt x="60" y="36"/>
                  </a:lnTo>
                  <a:lnTo>
                    <a:pt x="68" y="30"/>
                  </a:lnTo>
                  <a:lnTo>
                    <a:pt x="72" y="26"/>
                  </a:lnTo>
                  <a:lnTo>
                    <a:pt x="78" y="24"/>
                  </a:lnTo>
                  <a:lnTo>
                    <a:pt x="81" y="23"/>
                  </a:lnTo>
                  <a:lnTo>
                    <a:pt x="87" y="23"/>
                  </a:lnTo>
                  <a:lnTo>
                    <a:pt x="95" y="21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32"/>
                  </a:lnTo>
                  <a:lnTo>
                    <a:pt x="108" y="38"/>
                  </a:lnTo>
                  <a:lnTo>
                    <a:pt x="110" y="45"/>
                  </a:lnTo>
                  <a:lnTo>
                    <a:pt x="116" y="42"/>
                  </a:lnTo>
                  <a:lnTo>
                    <a:pt x="125" y="38"/>
                  </a:lnTo>
                  <a:lnTo>
                    <a:pt x="131" y="36"/>
                  </a:lnTo>
                  <a:lnTo>
                    <a:pt x="135" y="34"/>
                  </a:lnTo>
                  <a:lnTo>
                    <a:pt x="14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6" y="34"/>
                  </a:lnTo>
                  <a:lnTo>
                    <a:pt x="159" y="36"/>
                  </a:lnTo>
                  <a:lnTo>
                    <a:pt x="165" y="40"/>
                  </a:lnTo>
                  <a:lnTo>
                    <a:pt x="167" y="42"/>
                  </a:lnTo>
                  <a:lnTo>
                    <a:pt x="171" y="47"/>
                  </a:lnTo>
                  <a:lnTo>
                    <a:pt x="173" y="51"/>
                  </a:lnTo>
                  <a:lnTo>
                    <a:pt x="175" y="59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4" y="59"/>
                  </a:lnTo>
                  <a:lnTo>
                    <a:pt x="199" y="61"/>
                  </a:lnTo>
                  <a:lnTo>
                    <a:pt x="205" y="62"/>
                  </a:lnTo>
                  <a:lnTo>
                    <a:pt x="213" y="64"/>
                  </a:lnTo>
                  <a:lnTo>
                    <a:pt x="220" y="68"/>
                  </a:lnTo>
                  <a:lnTo>
                    <a:pt x="226" y="70"/>
                  </a:lnTo>
                  <a:lnTo>
                    <a:pt x="232" y="72"/>
                  </a:lnTo>
                  <a:lnTo>
                    <a:pt x="237" y="76"/>
                  </a:lnTo>
                  <a:lnTo>
                    <a:pt x="245" y="78"/>
                  </a:lnTo>
                  <a:lnTo>
                    <a:pt x="251" y="81"/>
                  </a:lnTo>
                  <a:lnTo>
                    <a:pt x="256" y="85"/>
                  </a:lnTo>
                  <a:lnTo>
                    <a:pt x="262" y="91"/>
                  </a:lnTo>
                  <a:lnTo>
                    <a:pt x="268" y="93"/>
                  </a:lnTo>
                  <a:lnTo>
                    <a:pt x="275" y="99"/>
                  </a:lnTo>
                  <a:lnTo>
                    <a:pt x="268" y="100"/>
                  </a:lnTo>
                  <a:lnTo>
                    <a:pt x="262" y="102"/>
                  </a:lnTo>
                  <a:lnTo>
                    <a:pt x="253" y="102"/>
                  </a:lnTo>
                  <a:lnTo>
                    <a:pt x="247" y="100"/>
                  </a:lnTo>
                  <a:lnTo>
                    <a:pt x="241" y="99"/>
                  </a:lnTo>
                  <a:lnTo>
                    <a:pt x="233" y="95"/>
                  </a:lnTo>
                  <a:lnTo>
                    <a:pt x="228" y="91"/>
                  </a:lnTo>
                  <a:lnTo>
                    <a:pt x="222" y="87"/>
                  </a:lnTo>
                  <a:lnTo>
                    <a:pt x="213" y="83"/>
                  </a:lnTo>
                  <a:lnTo>
                    <a:pt x="207" y="80"/>
                  </a:lnTo>
                  <a:lnTo>
                    <a:pt x="199" y="76"/>
                  </a:lnTo>
                  <a:lnTo>
                    <a:pt x="194" y="74"/>
                  </a:lnTo>
                  <a:lnTo>
                    <a:pt x="186" y="72"/>
                  </a:lnTo>
                  <a:lnTo>
                    <a:pt x="180" y="72"/>
                  </a:lnTo>
                  <a:lnTo>
                    <a:pt x="173" y="74"/>
                  </a:lnTo>
                  <a:lnTo>
                    <a:pt x="167" y="76"/>
                  </a:lnTo>
                  <a:lnTo>
                    <a:pt x="159" y="70"/>
                  </a:lnTo>
                  <a:lnTo>
                    <a:pt x="154" y="62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38" y="53"/>
                  </a:lnTo>
                  <a:lnTo>
                    <a:pt x="133" y="57"/>
                  </a:lnTo>
                  <a:lnTo>
                    <a:pt x="127" y="59"/>
                  </a:lnTo>
                  <a:lnTo>
                    <a:pt x="123" y="59"/>
                  </a:lnTo>
                  <a:lnTo>
                    <a:pt x="118" y="59"/>
                  </a:lnTo>
                  <a:lnTo>
                    <a:pt x="110" y="57"/>
                  </a:lnTo>
                  <a:lnTo>
                    <a:pt x="104" y="55"/>
                  </a:lnTo>
                  <a:lnTo>
                    <a:pt x="100" y="53"/>
                  </a:lnTo>
                  <a:lnTo>
                    <a:pt x="93" y="51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8" y="45"/>
                  </a:lnTo>
                  <a:lnTo>
                    <a:pt x="70" y="45"/>
                  </a:lnTo>
                  <a:lnTo>
                    <a:pt x="66" y="49"/>
                  </a:lnTo>
                  <a:lnTo>
                    <a:pt x="60" y="51"/>
                  </a:lnTo>
                  <a:lnTo>
                    <a:pt x="57" y="59"/>
                  </a:lnTo>
                  <a:lnTo>
                    <a:pt x="51" y="59"/>
                  </a:lnTo>
                  <a:lnTo>
                    <a:pt x="45" y="61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8" y="53"/>
                  </a:lnTo>
                  <a:lnTo>
                    <a:pt x="38" y="47"/>
                  </a:lnTo>
                  <a:lnTo>
                    <a:pt x="40" y="42"/>
                  </a:lnTo>
                  <a:lnTo>
                    <a:pt x="38" y="34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9" y="26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5" y="19"/>
                  </a:lnTo>
                  <a:lnTo>
                    <a:pt x="11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0" y="9"/>
                  </a:lnTo>
                  <a:lnTo>
                    <a:pt x="36" y="7"/>
                  </a:lnTo>
                  <a:lnTo>
                    <a:pt x="41" y="3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8" name="Freeform 23"/>
            <p:cNvSpPr>
              <a:spLocks/>
            </p:cNvSpPr>
            <p:nvPr/>
          </p:nvSpPr>
          <p:spPr bwMode="auto">
            <a:xfrm>
              <a:off x="7297316" y="2212231"/>
              <a:ext cx="44450" cy="269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2"/>
                </a:cxn>
                <a:cxn ang="0">
                  <a:pos x="13" y="4"/>
                </a:cxn>
                <a:cxn ang="0">
                  <a:pos x="20" y="7"/>
                </a:cxn>
                <a:cxn ang="0">
                  <a:pos x="28" y="11"/>
                </a:cxn>
                <a:cxn ang="0">
                  <a:pos x="34" y="13"/>
                </a:cxn>
                <a:cxn ang="0">
                  <a:pos x="41" y="15"/>
                </a:cxn>
                <a:cxn ang="0">
                  <a:pos x="49" y="17"/>
                </a:cxn>
                <a:cxn ang="0">
                  <a:pos x="55" y="21"/>
                </a:cxn>
                <a:cxn ang="0">
                  <a:pos x="53" y="26"/>
                </a:cxn>
                <a:cxn ang="0">
                  <a:pos x="47" y="32"/>
                </a:cxn>
                <a:cxn ang="0">
                  <a:pos x="39" y="32"/>
                </a:cxn>
                <a:cxn ang="0">
                  <a:pos x="34" y="34"/>
                </a:cxn>
                <a:cxn ang="0">
                  <a:pos x="24" y="32"/>
                </a:cxn>
                <a:cxn ang="0">
                  <a:pos x="17" y="30"/>
                </a:cxn>
                <a:cxn ang="0">
                  <a:pos x="9" y="24"/>
                </a:cxn>
                <a:cxn ang="0">
                  <a:pos x="5" y="21"/>
                </a:cxn>
                <a:cxn ang="0">
                  <a:pos x="1" y="15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55" h="34">
                  <a:moveTo>
                    <a:pt x="1" y="0"/>
                  </a:moveTo>
                  <a:lnTo>
                    <a:pt x="7" y="2"/>
                  </a:lnTo>
                  <a:lnTo>
                    <a:pt x="13" y="4"/>
                  </a:lnTo>
                  <a:lnTo>
                    <a:pt x="20" y="7"/>
                  </a:lnTo>
                  <a:lnTo>
                    <a:pt x="28" y="11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49" y="17"/>
                  </a:lnTo>
                  <a:lnTo>
                    <a:pt x="55" y="21"/>
                  </a:lnTo>
                  <a:lnTo>
                    <a:pt x="53" y="26"/>
                  </a:lnTo>
                  <a:lnTo>
                    <a:pt x="47" y="32"/>
                  </a:lnTo>
                  <a:lnTo>
                    <a:pt x="39" y="32"/>
                  </a:lnTo>
                  <a:lnTo>
                    <a:pt x="34" y="34"/>
                  </a:lnTo>
                  <a:lnTo>
                    <a:pt x="24" y="32"/>
                  </a:lnTo>
                  <a:lnTo>
                    <a:pt x="17" y="30"/>
                  </a:lnTo>
                  <a:lnTo>
                    <a:pt x="9" y="24"/>
                  </a:lnTo>
                  <a:lnTo>
                    <a:pt x="5" y="21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9" name="Freeform 24"/>
            <p:cNvSpPr>
              <a:spLocks/>
            </p:cNvSpPr>
            <p:nvPr/>
          </p:nvSpPr>
          <p:spPr bwMode="auto">
            <a:xfrm>
              <a:off x="7416378" y="2248743"/>
              <a:ext cx="46038" cy="222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4"/>
                </a:cxn>
                <a:cxn ang="0">
                  <a:pos x="36" y="8"/>
                </a:cxn>
                <a:cxn ang="0">
                  <a:pos x="43" y="10"/>
                </a:cxn>
                <a:cxn ang="0">
                  <a:pos x="49" y="14"/>
                </a:cxn>
                <a:cxn ang="0">
                  <a:pos x="55" y="19"/>
                </a:cxn>
                <a:cxn ang="0">
                  <a:pos x="57" y="27"/>
                </a:cxn>
                <a:cxn ang="0">
                  <a:pos x="53" y="27"/>
                </a:cxn>
                <a:cxn ang="0">
                  <a:pos x="47" y="27"/>
                </a:cxn>
                <a:cxn ang="0">
                  <a:pos x="40" y="27"/>
                </a:cxn>
                <a:cxn ang="0">
                  <a:pos x="34" y="27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1" y="21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7" h="27">
                  <a:moveTo>
                    <a:pt x="7" y="0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4"/>
                  </a:lnTo>
                  <a:lnTo>
                    <a:pt x="36" y="8"/>
                  </a:lnTo>
                  <a:lnTo>
                    <a:pt x="43" y="10"/>
                  </a:lnTo>
                  <a:lnTo>
                    <a:pt x="49" y="14"/>
                  </a:lnTo>
                  <a:lnTo>
                    <a:pt x="55" y="19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7" y="27"/>
                  </a:lnTo>
                  <a:lnTo>
                    <a:pt x="40" y="27"/>
                  </a:lnTo>
                  <a:lnTo>
                    <a:pt x="34" y="27"/>
                  </a:lnTo>
                  <a:lnTo>
                    <a:pt x="26" y="25"/>
                  </a:lnTo>
                  <a:lnTo>
                    <a:pt x="19" y="23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0" name="Freeform 25"/>
            <p:cNvSpPr>
              <a:spLocks/>
            </p:cNvSpPr>
            <p:nvPr/>
          </p:nvSpPr>
          <p:spPr bwMode="auto">
            <a:xfrm>
              <a:off x="7573541" y="2283668"/>
              <a:ext cx="36513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2"/>
                </a:cxn>
                <a:cxn ang="0">
                  <a:pos x="19" y="4"/>
                </a:cxn>
                <a:cxn ang="0">
                  <a:pos x="25" y="6"/>
                </a:cxn>
                <a:cxn ang="0">
                  <a:pos x="33" y="10"/>
                </a:cxn>
                <a:cxn ang="0">
                  <a:pos x="39" y="12"/>
                </a:cxn>
                <a:cxn ang="0">
                  <a:pos x="42" y="17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46" y="29"/>
                </a:cxn>
                <a:cxn ang="0">
                  <a:pos x="46" y="32"/>
                </a:cxn>
                <a:cxn ang="0">
                  <a:pos x="42" y="32"/>
                </a:cxn>
                <a:cxn ang="0">
                  <a:pos x="37" y="31"/>
                </a:cxn>
                <a:cxn ang="0">
                  <a:pos x="31" y="27"/>
                </a:cxn>
                <a:cxn ang="0">
                  <a:pos x="23" y="25"/>
                </a:cxn>
                <a:cxn ang="0">
                  <a:pos x="16" y="23"/>
                </a:cxn>
                <a:cxn ang="0">
                  <a:pos x="10" y="2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6" h="32">
                  <a:moveTo>
                    <a:pt x="6" y="0"/>
                  </a:moveTo>
                  <a:lnTo>
                    <a:pt x="12" y="2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33" y="10"/>
                  </a:lnTo>
                  <a:lnTo>
                    <a:pt x="39" y="12"/>
                  </a:lnTo>
                  <a:lnTo>
                    <a:pt x="42" y="17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2"/>
                  </a:lnTo>
                  <a:lnTo>
                    <a:pt x="42" y="32"/>
                  </a:lnTo>
                  <a:lnTo>
                    <a:pt x="37" y="31"/>
                  </a:lnTo>
                  <a:lnTo>
                    <a:pt x="31" y="27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1" name="Freeform 26"/>
            <p:cNvSpPr>
              <a:spLocks/>
            </p:cNvSpPr>
            <p:nvPr/>
          </p:nvSpPr>
          <p:spPr bwMode="auto">
            <a:xfrm>
              <a:off x="7700541" y="2328118"/>
              <a:ext cx="42863" cy="254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2"/>
                </a:cxn>
                <a:cxn ang="0">
                  <a:pos x="15" y="4"/>
                </a:cxn>
                <a:cxn ang="0">
                  <a:pos x="21" y="6"/>
                </a:cxn>
                <a:cxn ang="0">
                  <a:pos x="27" y="6"/>
                </a:cxn>
                <a:cxn ang="0">
                  <a:pos x="33" y="8"/>
                </a:cxn>
                <a:cxn ang="0">
                  <a:pos x="38" y="10"/>
                </a:cxn>
                <a:cxn ang="0">
                  <a:pos x="46" y="14"/>
                </a:cxn>
                <a:cxn ang="0">
                  <a:pos x="53" y="19"/>
                </a:cxn>
                <a:cxn ang="0">
                  <a:pos x="52" y="23"/>
                </a:cxn>
                <a:cxn ang="0">
                  <a:pos x="50" y="27"/>
                </a:cxn>
                <a:cxn ang="0">
                  <a:pos x="46" y="31"/>
                </a:cxn>
                <a:cxn ang="0">
                  <a:pos x="40" y="33"/>
                </a:cxn>
                <a:cxn ang="0">
                  <a:pos x="33" y="31"/>
                </a:cxn>
                <a:cxn ang="0">
                  <a:pos x="25" y="29"/>
                </a:cxn>
                <a:cxn ang="0">
                  <a:pos x="17" y="27"/>
                </a:cxn>
                <a:cxn ang="0">
                  <a:pos x="10" y="23"/>
                </a:cxn>
                <a:cxn ang="0">
                  <a:pos x="4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3" h="33">
                  <a:moveTo>
                    <a:pt x="4" y="0"/>
                  </a:moveTo>
                  <a:lnTo>
                    <a:pt x="10" y="2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38" y="10"/>
                  </a:lnTo>
                  <a:lnTo>
                    <a:pt x="46" y="14"/>
                  </a:lnTo>
                  <a:lnTo>
                    <a:pt x="53" y="19"/>
                  </a:lnTo>
                  <a:lnTo>
                    <a:pt x="52" y="23"/>
                  </a:lnTo>
                  <a:lnTo>
                    <a:pt x="50" y="27"/>
                  </a:lnTo>
                  <a:lnTo>
                    <a:pt x="46" y="31"/>
                  </a:lnTo>
                  <a:lnTo>
                    <a:pt x="40" y="33"/>
                  </a:lnTo>
                  <a:lnTo>
                    <a:pt x="33" y="31"/>
                  </a:lnTo>
                  <a:lnTo>
                    <a:pt x="25" y="29"/>
                  </a:lnTo>
                  <a:lnTo>
                    <a:pt x="17" y="27"/>
                  </a:lnTo>
                  <a:lnTo>
                    <a:pt x="10" y="23"/>
                  </a:lnTo>
                  <a:lnTo>
                    <a:pt x="4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2" name="Freeform 27"/>
            <p:cNvSpPr>
              <a:spLocks/>
            </p:cNvSpPr>
            <p:nvPr/>
          </p:nvSpPr>
          <p:spPr bwMode="auto">
            <a:xfrm>
              <a:off x="7824366" y="2353518"/>
              <a:ext cx="65088" cy="254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25" y="1"/>
                </a:cxn>
                <a:cxn ang="0">
                  <a:pos x="34" y="5"/>
                </a:cxn>
                <a:cxn ang="0">
                  <a:pos x="44" y="9"/>
                </a:cxn>
                <a:cxn ang="0">
                  <a:pos x="51" y="11"/>
                </a:cxn>
                <a:cxn ang="0">
                  <a:pos x="61" y="15"/>
                </a:cxn>
                <a:cxn ang="0">
                  <a:pos x="67" y="17"/>
                </a:cxn>
                <a:cxn ang="0">
                  <a:pos x="70" y="17"/>
                </a:cxn>
                <a:cxn ang="0">
                  <a:pos x="76" y="17"/>
                </a:cxn>
                <a:cxn ang="0">
                  <a:pos x="82" y="19"/>
                </a:cxn>
                <a:cxn ang="0">
                  <a:pos x="80" y="24"/>
                </a:cxn>
                <a:cxn ang="0">
                  <a:pos x="80" y="32"/>
                </a:cxn>
                <a:cxn ang="0">
                  <a:pos x="74" y="28"/>
                </a:cxn>
                <a:cxn ang="0">
                  <a:pos x="69" y="28"/>
                </a:cxn>
                <a:cxn ang="0">
                  <a:pos x="63" y="26"/>
                </a:cxn>
                <a:cxn ang="0">
                  <a:pos x="59" y="26"/>
                </a:cxn>
                <a:cxn ang="0">
                  <a:pos x="53" y="26"/>
                </a:cxn>
                <a:cxn ang="0">
                  <a:pos x="48" y="26"/>
                </a:cxn>
                <a:cxn ang="0">
                  <a:pos x="44" y="24"/>
                </a:cxn>
                <a:cxn ang="0">
                  <a:pos x="38" y="24"/>
                </a:cxn>
                <a:cxn ang="0">
                  <a:pos x="32" y="24"/>
                </a:cxn>
                <a:cxn ang="0">
                  <a:pos x="29" y="22"/>
                </a:cxn>
                <a:cxn ang="0">
                  <a:pos x="23" y="21"/>
                </a:cxn>
                <a:cxn ang="0">
                  <a:pos x="17" y="21"/>
                </a:cxn>
                <a:cxn ang="0">
                  <a:pos x="8" y="15"/>
                </a:cxn>
                <a:cxn ang="0">
                  <a:pos x="0" y="9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2" h="32">
                  <a:moveTo>
                    <a:pt x="8" y="0"/>
                  </a:moveTo>
                  <a:lnTo>
                    <a:pt x="15" y="0"/>
                  </a:lnTo>
                  <a:lnTo>
                    <a:pt x="25" y="1"/>
                  </a:lnTo>
                  <a:lnTo>
                    <a:pt x="34" y="5"/>
                  </a:lnTo>
                  <a:lnTo>
                    <a:pt x="44" y="9"/>
                  </a:lnTo>
                  <a:lnTo>
                    <a:pt x="51" y="11"/>
                  </a:lnTo>
                  <a:lnTo>
                    <a:pt x="61" y="15"/>
                  </a:lnTo>
                  <a:lnTo>
                    <a:pt x="67" y="17"/>
                  </a:lnTo>
                  <a:lnTo>
                    <a:pt x="70" y="17"/>
                  </a:lnTo>
                  <a:lnTo>
                    <a:pt x="76" y="17"/>
                  </a:lnTo>
                  <a:lnTo>
                    <a:pt x="82" y="19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74" y="28"/>
                  </a:lnTo>
                  <a:lnTo>
                    <a:pt x="69" y="28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3" y="26"/>
                  </a:lnTo>
                  <a:lnTo>
                    <a:pt x="48" y="26"/>
                  </a:lnTo>
                  <a:lnTo>
                    <a:pt x="44" y="24"/>
                  </a:lnTo>
                  <a:lnTo>
                    <a:pt x="38" y="24"/>
                  </a:lnTo>
                  <a:lnTo>
                    <a:pt x="32" y="24"/>
                  </a:lnTo>
                  <a:lnTo>
                    <a:pt x="29" y="22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8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3" name="Freeform 28"/>
            <p:cNvSpPr>
              <a:spLocks/>
            </p:cNvSpPr>
            <p:nvPr/>
          </p:nvSpPr>
          <p:spPr bwMode="auto">
            <a:xfrm>
              <a:off x="7994228" y="2404318"/>
              <a:ext cx="52388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4"/>
                </a:cxn>
                <a:cxn ang="0">
                  <a:pos x="19" y="8"/>
                </a:cxn>
                <a:cxn ang="0">
                  <a:pos x="23" y="8"/>
                </a:cxn>
                <a:cxn ang="0">
                  <a:pos x="28" y="10"/>
                </a:cxn>
                <a:cxn ang="0">
                  <a:pos x="32" y="10"/>
                </a:cxn>
                <a:cxn ang="0">
                  <a:pos x="38" y="14"/>
                </a:cxn>
                <a:cxn ang="0">
                  <a:pos x="46" y="15"/>
                </a:cxn>
                <a:cxn ang="0">
                  <a:pos x="53" y="19"/>
                </a:cxn>
                <a:cxn ang="0">
                  <a:pos x="55" y="23"/>
                </a:cxn>
                <a:cxn ang="0">
                  <a:pos x="59" y="25"/>
                </a:cxn>
                <a:cxn ang="0">
                  <a:pos x="63" y="31"/>
                </a:cxn>
                <a:cxn ang="0">
                  <a:pos x="65" y="34"/>
                </a:cxn>
                <a:cxn ang="0">
                  <a:pos x="61" y="34"/>
                </a:cxn>
                <a:cxn ang="0">
                  <a:pos x="55" y="36"/>
                </a:cxn>
                <a:cxn ang="0">
                  <a:pos x="51" y="36"/>
                </a:cxn>
                <a:cxn ang="0">
                  <a:pos x="47" y="36"/>
                </a:cxn>
                <a:cxn ang="0">
                  <a:pos x="42" y="31"/>
                </a:cxn>
                <a:cxn ang="0">
                  <a:pos x="34" y="27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8" y="21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5" h="36">
                  <a:moveTo>
                    <a:pt x="4" y="0"/>
                  </a:moveTo>
                  <a:lnTo>
                    <a:pt x="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8" y="14"/>
                  </a:lnTo>
                  <a:lnTo>
                    <a:pt x="46" y="15"/>
                  </a:lnTo>
                  <a:lnTo>
                    <a:pt x="53" y="19"/>
                  </a:lnTo>
                  <a:lnTo>
                    <a:pt x="55" y="23"/>
                  </a:lnTo>
                  <a:lnTo>
                    <a:pt x="59" y="25"/>
                  </a:lnTo>
                  <a:lnTo>
                    <a:pt x="63" y="31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5" y="36"/>
                  </a:lnTo>
                  <a:lnTo>
                    <a:pt x="51" y="36"/>
                  </a:lnTo>
                  <a:lnTo>
                    <a:pt x="47" y="36"/>
                  </a:lnTo>
                  <a:lnTo>
                    <a:pt x="42" y="31"/>
                  </a:lnTo>
                  <a:lnTo>
                    <a:pt x="34" y="27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4" name="Freeform 29"/>
            <p:cNvSpPr>
              <a:spLocks/>
            </p:cNvSpPr>
            <p:nvPr/>
          </p:nvSpPr>
          <p:spPr bwMode="auto">
            <a:xfrm>
              <a:off x="8151391" y="2455118"/>
              <a:ext cx="69850" cy="301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26" y="6"/>
                </a:cxn>
                <a:cxn ang="0">
                  <a:pos x="32" y="7"/>
                </a:cxn>
                <a:cxn ang="0">
                  <a:pos x="38" y="9"/>
                </a:cxn>
                <a:cxn ang="0">
                  <a:pos x="41" y="9"/>
                </a:cxn>
                <a:cxn ang="0">
                  <a:pos x="47" y="13"/>
                </a:cxn>
                <a:cxn ang="0">
                  <a:pos x="51" y="15"/>
                </a:cxn>
                <a:cxn ang="0">
                  <a:pos x="57" y="17"/>
                </a:cxn>
                <a:cxn ang="0">
                  <a:pos x="62" y="19"/>
                </a:cxn>
                <a:cxn ang="0">
                  <a:pos x="66" y="21"/>
                </a:cxn>
                <a:cxn ang="0">
                  <a:pos x="72" y="25"/>
                </a:cxn>
                <a:cxn ang="0">
                  <a:pos x="78" y="27"/>
                </a:cxn>
                <a:cxn ang="0">
                  <a:pos x="81" y="30"/>
                </a:cxn>
                <a:cxn ang="0">
                  <a:pos x="87" y="36"/>
                </a:cxn>
                <a:cxn ang="0">
                  <a:pos x="81" y="36"/>
                </a:cxn>
                <a:cxn ang="0">
                  <a:pos x="74" y="38"/>
                </a:cxn>
                <a:cxn ang="0">
                  <a:pos x="68" y="34"/>
                </a:cxn>
                <a:cxn ang="0">
                  <a:pos x="64" y="34"/>
                </a:cxn>
                <a:cxn ang="0">
                  <a:pos x="59" y="32"/>
                </a:cxn>
                <a:cxn ang="0">
                  <a:pos x="55" y="30"/>
                </a:cxn>
                <a:cxn ang="0">
                  <a:pos x="45" y="27"/>
                </a:cxn>
                <a:cxn ang="0">
                  <a:pos x="36" y="25"/>
                </a:cxn>
                <a:cxn ang="0">
                  <a:pos x="32" y="23"/>
                </a:cxn>
                <a:cxn ang="0">
                  <a:pos x="26" y="21"/>
                </a:cxn>
                <a:cxn ang="0">
                  <a:pos x="22" y="19"/>
                </a:cxn>
                <a:cxn ang="0">
                  <a:pos x="17" y="19"/>
                </a:cxn>
                <a:cxn ang="0">
                  <a:pos x="9" y="15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7" h="38">
                  <a:moveTo>
                    <a:pt x="7" y="0"/>
                  </a:moveTo>
                  <a:lnTo>
                    <a:pt x="11" y="0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2" y="7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7" y="13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2" y="19"/>
                  </a:lnTo>
                  <a:lnTo>
                    <a:pt x="66" y="21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1" y="30"/>
                  </a:lnTo>
                  <a:lnTo>
                    <a:pt x="87" y="36"/>
                  </a:lnTo>
                  <a:lnTo>
                    <a:pt x="81" y="36"/>
                  </a:lnTo>
                  <a:lnTo>
                    <a:pt x="74" y="38"/>
                  </a:lnTo>
                  <a:lnTo>
                    <a:pt x="68" y="34"/>
                  </a:lnTo>
                  <a:lnTo>
                    <a:pt x="64" y="34"/>
                  </a:lnTo>
                  <a:lnTo>
                    <a:pt x="59" y="32"/>
                  </a:lnTo>
                  <a:lnTo>
                    <a:pt x="55" y="30"/>
                  </a:lnTo>
                  <a:lnTo>
                    <a:pt x="45" y="27"/>
                  </a:lnTo>
                  <a:lnTo>
                    <a:pt x="36" y="25"/>
                  </a:lnTo>
                  <a:lnTo>
                    <a:pt x="32" y="23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17" y="19"/>
                  </a:lnTo>
                  <a:lnTo>
                    <a:pt x="9" y="15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" name="Freeform 30"/>
            <p:cNvSpPr>
              <a:spLocks/>
            </p:cNvSpPr>
            <p:nvPr/>
          </p:nvSpPr>
          <p:spPr bwMode="auto">
            <a:xfrm>
              <a:off x="8302203" y="2490043"/>
              <a:ext cx="52388" cy="3810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5"/>
                </a:cxn>
                <a:cxn ang="0">
                  <a:pos x="32" y="11"/>
                </a:cxn>
                <a:cxn ang="0">
                  <a:pos x="40" y="15"/>
                </a:cxn>
                <a:cxn ang="0">
                  <a:pos x="47" y="22"/>
                </a:cxn>
                <a:cxn ang="0">
                  <a:pos x="55" y="26"/>
                </a:cxn>
                <a:cxn ang="0">
                  <a:pos x="61" y="34"/>
                </a:cxn>
                <a:cxn ang="0">
                  <a:pos x="64" y="40"/>
                </a:cxn>
                <a:cxn ang="0">
                  <a:pos x="64" y="47"/>
                </a:cxn>
                <a:cxn ang="0">
                  <a:pos x="59" y="45"/>
                </a:cxn>
                <a:cxn ang="0">
                  <a:pos x="55" y="43"/>
                </a:cxn>
                <a:cxn ang="0">
                  <a:pos x="51" y="41"/>
                </a:cxn>
                <a:cxn ang="0">
                  <a:pos x="45" y="41"/>
                </a:cxn>
                <a:cxn ang="0">
                  <a:pos x="36" y="38"/>
                </a:cxn>
                <a:cxn ang="0">
                  <a:pos x="28" y="34"/>
                </a:cxn>
                <a:cxn ang="0">
                  <a:pos x="23" y="32"/>
                </a:cxn>
                <a:cxn ang="0">
                  <a:pos x="19" y="30"/>
                </a:cxn>
                <a:cxn ang="0">
                  <a:pos x="13" y="28"/>
                </a:cxn>
                <a:cxn ang="0">
                  <a:pos x="11" y="24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4" y="7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64" h="47">
                  <a:moveTo>
                    <a:pt x="19" y="0"/>
                  </a:moveTo>
                  <a:lnTo>
                    <a:pt x="24" y="5"/>
                  </a:lnTo>
                  <a:lnTo>
                    <a:pt x="32" y="11"/>
                  </a:lnTo>
                  <a:lnTo>
                    <a:pt x="40" y="15"/>
                  </a:lnTo>
                  <a:lnTo>
                    <a:pt x="47" y="22"/>
                  </a:lnTo>
                  <a:lnTo>
                    <a:pt x="55" y="26"/>
                  </a:lnTo>
                  <a:lnTo>
                    <a:pt x="61" y="34"/>
                  </a:lnTo>
                  <a:lnTo>
                    <a:pt x="64" y="40"/>
                  </a:lnTo>
                  <a:lnTo>
                    <a:pt x="64" y="47"/>
                  </a:lnTo>
                  <a:lnTo>
                    <a:pt x="59" y="45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45" y="41"/>
                  </a:lnTo>
                  <a:lnTo>
                    <a:pt x="36" y="38"/>
                  </a:lnTo>
                  <a:lnTo>
                    <a:pt x="28" y="34"/>
                  </a:lnTo>
                  <a:lnTo>
                    <a:pt x="23" y="32"/>
                  </a:lnTo>
                  <a:lnTo>
                    <a:pt x="19" y="30"/>
                  </a:lnTo>
                  <a:lnTo>
                    <a:pt x="13" y="28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4" y="7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" name="Freeform 31"/>
            <p:cNvSpPr>
              <a:spLocks/>
            </p:cNvSpPr>
            <p:nvPr/>
          </p:nvSpPr>
          <p:spPr bwMode="auto">
            <a:xfrm>
              <a:off x="8406978" y="2528143"/>
              <a:ext cx="38100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4"/>
                </a:cxn>
                <a:cxn ang="0">
                  <a:pos x="25" y="8"/>
                </a:cxn>
                <a:cxn ang="0">
                  <a:pos x="32" y="10"/>
                </a:cxn>
                <a:cxn ang="0">
                  <a:pos x="40" y="13"/>
                </a:cxn>
                <a:cxn ang="0">
                  <a:pos x="44" y="17"/>
                </a:cxn>
                <a:cxn ang="0">
                  <a:pos x="47" y="21"/>
                </a:cxn>
                <a:cxn ang="0">
                  <a:pos x="46" y="23"/>
                </a:cxn>
                <a:cxn ang="0">
                  <a:pos x="44" y="25"/>
                </a:cxn>
                <a:cxn ang="0">
                  <a:pos x="38" y="25"/>
                </a:cxn>
                <a:cxn ang="0">
                  <a:pos x="32" y="27"/>
                </a:cxn>
                <a:cxn ang="0">
                  <a:pos x="23" y="25"/>
                </a:cxn>
                <a:cxn ang="0">
                  <a:pos x="15" y="23"/>
                </a:cxn>
                <a:cxn ang="0">
                  <a:pos x="8" y="17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7" h="27">
                  <a:moveTo>
                    <a:pt x="2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4"/>
                  </a:lnTo>
                  <a:lnTo>
                    <a:pt x="25" y="8"/>
                  </a:lnTo>
                  <a:lnTo>
                    <a:pt x="32" y="10"/>
                  </a:lnTo>
                  <a:lnTo>
                    <a:pt x="40" y="13"/>
                  </a:lnTo>
                  <a:lnTo>
                    <a:pt x="44" y="17"/>
                  </a:lnTo>
                  <a:lnTo>
                    <a:pt x="47" y="21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38" y="25"/>
                  </a:lnTo>
                  <a:lnTo>
                    <a:pt x="32" y="27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0" y="13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" name="Freeform 32"/>
            <p:cNvSpPr>
              <a:spLocks/>
            </p:cNvSpPr>
            <p:nvPr/>
          </p:nvSpPr>
          <p:spPr bwMode="auto">
            <a:xfrm>
              <a:off x="7198891" y="2450356"/>
              <a:ext cx="461963" cy="146050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82" y="38"/>
                </a:cxn>
                <a:cxn ang="0">
                  <a:pos x="125" y="52"/>
                </a:cxn>
                <a:cxn ang="0">
                  <a:pos x="169" y="63"/>
                </a:cxn>
                <a:cxn ang="0">
                  <a:pos x="217" y="74"/>
                </a:cxn>
                <a:cxn ang="0">
                  <a:pos x="276" y="86"/>
                </a:cxn>
                <a:cxn ang="0">
                  <a:pos x="348" y="105"/>
                </a:cxn>
                <a:cxn ang="0">
                  <a:pos x="441" y="131"/>
                </a:cxn>
                <a:cxn ang="0">
                  <a:pos x="504" y="151"/>
                </a:cxn>
                <a:cxn ang="0">
                  <a:pos x="515" y="152"/>
                </a:cxn>
                <a:cxn ang="0">
                  <a:pos x="529" y="154"/>
                </a:cxn>
                <a:cxn ang="0">
                  <a:pos x="542" y="156"/>
                </a:cxn>
                <a:cxn ang="0">
                  <a:pos x="553" y="158"/>
                </a:cxn>
                <a:cxn ang="0">
                  <a:pos x="565" y="162"/>
                </a:cxn>
                <a:cxn ang="0">
                  <a:pos x="574" y="168"/>
                </a:cxn>
                <a:cxn ang="0">
                  <a:pos x="580" y="177"/>
                </a:cxn>
                <a:cxn ang="0">
                  <a:pos x="561" y="181"/>
                </a:cxn>
                <a:cxn ang="0">
                  <a:pos x="521" y="175"/>
                </a:cxn>
                <a:cxn ang="0">
                  <a:pos x="483" y="166"/>
                </a:cxn>
                <a:cxn ang="0">
                  <a:pos x="447" y="156"/>
                </a:cxn>
                <a:cxn ang="0">
                  <a:pos x="409" y="145"/>
                </a:cxn>
                <a:cxn ang="0">
                  <a:pos x="369" y="131"/>
                </a:cxn>
                <a:cxn ang="0">
                  <a:pos x="329" y="120"/>
                </a:cxn>
                <a:cxn ang="0">
                  <a:pos x="283" y="107"/>
                </a:cxn>
                <a:cxn ang="0">
                  <a:pos x="243" y="97"/>
                </a:cxn>
                <a:cxn ang="0">
                  <a:pos x="209" y="90"/>
                </a:cxn>
                <a:cxn ang="0">
                  <a:pos x="175" y="82"/>
                </a:cxn>
                <a:cxn ang="0">
                  <a:pos x="143" y="73"/>
                </a:cxn>
                <a:cxn ang="0">
                  <a:pos x="108" y="65"/>
                </a:cxn>
                <a:cxn ang="0">
                  <a:pos x="76" y="52"/>
                </a:cxn>
                <a:cxn ang="0">
                  <a:pos x="46" y="38"/>
                </a:cxn>
                <a:cxn ang="0">
                  <a:pos x="15" y="19"/>
                </a:cxn>
                <a:cxn ang="0">
                  <a:pos x="4" y="4"/>
                </a:cxn>
                <a:cxn ang="0">
                  <a:pos x="8" y="0"/>
                </a:cxn>
              </a:cxnLst>
              <a:rect l="0" t="0" r="r" b="b"/>
              <a:pathLst>
                <a:path w="582" h="185">
                  <a:moveTo>
                    <a:pt x="8" y="0"/>
                  </a:moveTo>
                  <a:lnTo>
                    <a:pt x="34" y="15"/>
                  </a:lnTo>
                  <a:lnTo>
                    <a:pt x="59" y="27"/>
                  </a:lnTo>
                  <a:lnTo>
                    <a:pt x="82" y="38"/>
                  </a:lnTo>
                  <a:lnTo>
                    <a:pt x="105" y="46"/>
                  </a:lnTo>
                  <a:lnTo>
                    <a:pt x="125" y="52"/>
                  </a:lnTo>
                  <a:lnTo>
                    <a:pt x="146" y="57"/>
                  </a:lnTo>
                  <a:lnTo>
                    <a:pt x="169" y="63"/>
                  </a:lnTo>
                  <a:lnTo>
                    <a:pt x="194" y="69"/>
                  </a:lnTo>
                  <a:lnTo>
                    <a:pt x="217" y="74"/>
                  </a:lnTo>
                  <a:lnTo>
                    <a:pt x="245" y="78"/>
                  </a:lnTo>
                  <a:lnTo>
                    <a:pt x="276" y="86"/>
                  </a:lnTo>
                  <a:lnTo>
                    <a:pt x="310" y="93"/>
                  </a:lnTo>
                  <a:lnTo>
                    <a:pt x="348" y="105"/>
                  </a:lnTo>
                  <a:lnTo>
                    <a:pt x="394" y="116"/>
                  </a:lnTo>
                  <a:lnTo>
                    <a:pt x="441" y="131"/>
                  </a:lnTo>
                  <a:lnTo>
                    <a:pt x="498" y="151"/>
                  </a:lnTo>
                  <a:lnTo>
                    <a:pt x="504" y="151"/>
                  </a:lnTo>
                  <a:lnTo>
                    <a:pt x="510" y="152"/>
                  </a:lnTo>
                  <a:lnTo>
                    <a:pt x="515" y="152"/>
                  </a:lnTo>
                  <a:lnTo>
                    <a:pt x="523" y="154"/>
                  </a:lnTo>
                  <a:lnTo>
                    <a:pt x="529" y="154"/>
                  </a:lnTo>
                  <a:lnTo>
                    <a:pt x="534" y="154"/>
                  </a:lnTo>
                  <a:lnTo>
                    <a:pt x="542" y="156"/>
                  </a:lnTo>
                  <a:lnTo>
                    <a:pt x="548" y="158"/>
                  </a:lnTo>
                  <a:lnTo>
                    <a:pt x="553" y="158"/>
                  </a:lnTo>
                  <a:lnTo>
                    <a:pt x="561" y="160"/>
                  </a:lnTo>
                  <a:lnTo>
                    <a:pt x="565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6" y="173"/>
                  </a:lnTo>
                  <a:lnTo>
                    <a:pt x="580" y="177"/>
                  </a:lnTo>
                  <a:lnTo>
                    <a:pt x="582" y="185"/>
                  </a:lnTo>
                  <a:lnTo>
                    <a:pt x="561" y="181"/>
                  </a:lnTo>
                  <a:lnTo>
                    <a:pt x="540" y="179"/>
                  </a:lnTo>
                  <a:lnTo>
                    <a:pt x="521" y="175"/>
                  </a:lnTo>
                  <a:lnTo>
                    <a:pt x="502" y="171"/>
                  </a:lnTo>
                  <a:lnTo>
                    <a:pt x="483" y="166"/>
                  </a:lnTo>
                  <a:lnTo>
                    <a:pt x="466" y="162"/>
                  </a:lnTo>
                  <a:lnTo>
                    <a:pt x="447" y="156"/>
                  </a:lnTo>
                  <a:lnTo>
                    <a:pt x="428" y="151"/>
                  </a:lnTo>
                  <a:lnTo>
                    <a:pt x="409" y="145"/>
                  </a:lnTo>
                  <a:lnTo>
                    <a:pt x="390" y="137"/>
                  </a:lnTo>
                  <a:lnTo>
                    <a:pt x="369" y="131"/>
                  </a:lnTo>
                  <a:lnTo>
                    <a:pt x="350" y="126"/>
                  </a:lnTo>
                  <a:lnTo>
                    <a:pt x="329" y="120"/>
                  </a:lnTo>
                  <a:lnTo>
                    <a:pt x="306" y="112"/>
                  </a:lnTo>
                  <a:lnTo>
                    <a:pt x="283" y="107"/>
                  </a:lnTo>
                  <a:lnTo>
                    <a:pt x="260" y="101"/>
                  </a:lnTo>
                  <a:lnTo>
                    <a:pt x="243" y="97"/>
                  </a:lnTo>
                  <a:lnTo>
                    <a:pt x="226" y="93"/>
                  </a:lnTo>
                  <a:lnTo>
                    <a:pt x="209" y="90"/>
                  </a:lnTo>
                  <a:lnTo>
                    <a:pt x="192" y="86"/>
                  </a:lnTo>
                  <a:lnTo>
                    <a:pt x="175" y="82"/>
                  </a:lnTo>
                  <a:lnTo>
                    <a:pt x="160" y="76"/>
                  </a:lnTo>
                  <a:lnTo>
                    <a:pt x="143" y="73"/>
                  </a:lnTo>
                  <a:lnTo>
                    <a:pt x="125" y="69"/>
                  </a:lnTo>
                  <a:lnTo>
                    <a:pt x="108" y="65"/>
                  </a:lnTo>
                  <a:lnTo>
                    <a:pt x="93" y="59"/>
                  </a:lnTo>
                  <a:lnTo>
                    <a:pt x="76" y="52"/>
                  </a:lnTo>
                  <a:lnTo>
                    <a:pt x="61" y="46"/>
                  </a:lnTo>
                  <a:lnTo>
                    <a:pt x="46" y="38"/>
                  </a:lnTo>
                  <a:lnTo>
                    <a:pt x="30" y="31"/>
                  </a:lnTo>
                  <a:lnTo>
                    <a:pt x="15" y="19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8" name="Freeform 33"/>
            <p:cNvSpPr>
              <a:spLocks/>
            </p:cNvSpPr>
            <p:nvPr/>
          </p:nvSpPr>
          <p:spPr bwMode="auto">
            <a:xfrm>
              <a:off x="7181428" y="2510681"/>
              <a:ext cx="417513" cy="149225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76" y="31"/>
                </a:cxn>
                <a:cxn ang="0">
                  <a:pos x="129" y="50"/>
                </a:cxn>
                <a:cxn ang="0">
                  <a:pos x="185" y="67"/>
                </a:cxn>
                <a:cxn ang="0">
                  <a:pos x="238" y="84"/>
                </a:cxn>
                <a:cxn ang="0">
                  <a:pos x="291" y="99"/>
                </a:cxn>
                <a:cxn ang="0">
                  <a:pos x="344" y="116"/>
                </a:cxn>
                <a:cxn ang="0">
                  <a:pos x="398" y="133"/>
                </a:cxn>
                <a:cxn ang="0">
                  <a:pos x="430" y="143"/>
                </a:cxn>
                <a:cxn ang="0">
                  <a:pos x="443" y="149"/>
                </a:cxn>
                <a:cxn ang="0">
                  <a:pos x="456" y="154"/>
                </a:cxn>
                <a:cxn ang="0">
                  <a:pos x="468" y="158"/>
                </a:cxn>
                <a:cxn ang="0">
                  <a:pos x="481" y="164"/>
                </a:cxn>
                <a:cxn ang="0">
                  <a:pos x="494" y="168"/>
                </a:cxn>
                <a:cxn ang="0">
                  <a:pos x="508" y="173"/>
                </a:cxn>
                <a:cxn ang="0">
                  <a:pos x="521" y="177"/>
                </a:cxn>
                <a:cxn ang="0">
                  <a:pos x="521" y="183"/>
                </a:cxn>
                <a:cxn ang="0">
                  <a:pos x="512" y="187"/>
                </a:cxn>
                <a:cxn ang="0">
                  <a:pos x="498" y="187"/>
                </a:cxn>
                <a:cxn ang="0">
                  <a:pos x="485" y="185"/>
                </a:cxn>
                <a:cxn ang="0">
                  <a:pos x="470" y="179"/>
                </a:cxn>
                <a:cxn ang="0">
                  <a:pos x="455" y="173"/>
                </a:cxn>
                <a:cxn ang="0">
                  <a:pos x="441" y="168"/>
                </a:cxn>
                <a:cxn ang="0">
                  <a:pos x="428" y="162"/>
                </a:cxn>
                <a:cxn ang="0">
                  <a:pos x="398" y="152"/>
                </a:cxn>
                <a:cxn ang="0">
                  <a:pos x="346" y="135"/>
                </a:cxn>
                <a:cxn ang="0">
                  <a:pos x="295" y="120"/>
                </a:cxn>
                <a:cxn ang="0">
                  <a:pos x="245" y="105"/>
                </a:cxn>
                <a:cxn ang="0">
                  <a:pos x="194" y="90"/>
                </a:cxn>
                <a:cxn ang="0">
                  <a:pos x="145" y="73"/>
                </a:cxn>
                <a:cxn ang="0">
                  <a:pos x="95" y="55"/>
                </a:cxn>
                <a:cxn ang="0">
                  <a:pos x="46" y="38"/>
                </a:cxn>
                <a:cxn ang="0">
                  <a:pos x="15" y="23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527" h="189">
                  <a:moveTo>
                    <a:pt x="0" y="0"/>
                  </a:moveTo>
                  <a:lnTo>
                    <a:pt x="25" y="10"/>
                  </a:lnTo>
                  <a:lnTo>
                    <a:pt x="50" y="21"/>
                  </a:lnTo>
                  <a:lnTo>
                    <a:pt x="76" y="31"/>
                  </a:lnTo>
                  <a:lnTo>
                    <a:pt x="105" y="40"/>
                  </a:lnTo>
                  <a:lnTo>
                    <a:pt x="129" y="50"/>
                  </a:lnTo>
                  <a:lnTo>
                    <a:pt x="158" y="57"/>
                  </a:lnTo>
                  <a:lnTo>
                    <a:pt x="185" y="67"/>
                  </a:lnTo>
                  <a:lnTo>
                    <a:pt x="211" y="76"/>
                  </a:lnTo>
                  <a:lnTo>
                    <a:pt x="238" y="84"/>
                  </a:lnTo>
                  <a:lnTo>
                    <a:pt x="264" y="92"/>
                  </a:lnTo>
                  <a:lnTo>
                    <a:pt x="291" y="99"/>
                  </a:lnTo>
                  <a:lnTo>
                    <a:pt x="318" y="109"/>
                  </a:lnTo>
                  <a:lnTo>
                    <a:pt x="344" y="116"/>
                  </a:lnTo>
                  <a:lnTo>
                    <a:pt x="371" y="124"/>
                  </a:lnTo>
                  <a:lnTo>
                    <a:pt x="398" y="133"/>
                  </a:lnTo>
                  <a:lnTo>
                    <a:pt x="426" y="143"/>
                  </a:lnTo>
                  <a:lnTo>
                    <a:pt x="430" y="143"/>
                  </a:lnTo>
                  <a:lnTo>
                    <a:pt x="437" y="147"/>
                  </a:lnTo>
                  <a:lnTo>
                    <a:pt x="443" y="149"/>
                  </a:lnTo>
                  <a:lnTo>
                    <a:pt x="449" y="151"/>
                  </a:lnTo>
                  <a:lnTo>
                    <a:pt x="456" y="154"/>
                  </a:lnTo>
                  <a:lnTo>
                    <a:pt x="462" y="156"/>
                  </a:lnTo>
                  <a:lnTo>
                    <a:pt x="468" y="158"/>
                  </a:lnTo>
                  <a:lnTo>
                    <a:pt x="475" y="162"/>
                  </a:lnTo>
                  <a:lnTo>
                    <a:pt x="481" y="164"/>
                  </a:lnTo>
                  <a:lnTo>
                    <a:pt x="489" y="166"/>
                  </a:lnTo>
                  <a:lnTo>
                    <a:pt x="494" y="168"/>
                  </a:lnTo>
                  <a:lnTo>
                    <a:pt x="502" y="171"/>
                  </a:lnTo>
                  <a:lnTo>
                    <a:pt x="508" y="173"/>
                  </a:lnTo>
                  <a:lnTo>
                    <a:pt x="513" y="175"/>
                  </a:lnTo>
                  <a:lnTo>
                    <a:pt x="521" y="177"/>
                  </a:lnTo>
                  <a:lnTo>
                    <a:pt x="527" y="179"/>
                  </a:lnTo>
                  <a:lnTo>
                    <a:pt x="521" y="183"/>
                  </a:lnTo>
                  <a:lnTo>
                    <a:pt x="517" y="185"/>
                  </a:lnTo>
                  <a:lnTo>
                    <a:pt x="512" y="187"/>
                  </a:lnTo>
                  <a:lnTo>
                    <a:pt x="506" y="189"/>
                  </a:lnTo>
                  <a:lnTo>
                    <a:pt x="498" y="187"/>
                  </a:lnTo>
                  <a:lnTo>
                    <a:pt x="491" y="187"/>
                  </a:lnTo>
                  <a:lnTo>
                    <a:pt x="485" y="185"/>
                  </a:lnTo>
                  <a:lnTo>
                    <a:pt x="477" y="183"/>
                  </a:lnTo>
                  <a:lnTo>
                    <a:pt x="470" y="179"/>
                  </a:lnTo>
                  <a:lnTo>
                    <a:pt x="462" y="177"/>
                  </a:lnTo>
                  <a:lnTo>
                    <a:pt x="455" y="173"/>
                  </a:lnTo>
                  <a:lnTo>
                    <a:pt x="449" y="171"/>
                  </a:lnTo>
                  <a:lnTo>
                    <a:pt x="441" y="168"/>
                  </a:lnTo>
                  <a:lnTo>
                    <a:pt x="434" y="166"/>
                  </a:lnTo>
                  <a:lnTo>
                    <a:pt x="428" y="162"/>
                  </a:lnTo>
                  <a:lnTo>
                    <a:pt x="424" y="160"/>
                  </a:lnTo>
                  <a:lnTo>
                    <a:pt x="398" y="152"/>
                  </a:lnTo>
                  <a:lnTo>
                    <a:pt x="371" y="143"/>
                  </a:lnTo>
                  <a:lnTo>
                    <a:pt x="346" y="135"/>
                  </a:lnTo>
                  <a:lnTo>
                    <a:pt x="320" y="128"/>
                  </a:lnTo>
                  <a:lnTo>
                    <a:pt x="295" y="120"/>
                  </a:lnTo>
                  <a:lnTo>
                    <a:pt x="270" y="113"/>
                  </a:lnTo>
                  <a:lnTo>
                    <a:pt x="245" y="105"/>
                  </a:lnTo>
                  <a:lnTo>
                    <a:pt x="221" y="97"/>
                  </a:lnTo>
                  <a:lnTo>
                    <a:pt x="194" y="90"/>
                  </a:lnTo>
                  <a:lnTo>
                    <a:pt x="169" y="82"/>
                  </a:lnTo>
                  <a:lnTo>
                    <a:pt x="145" y="73"/>
                  </a:lnTo>
                  <a:lnTo>
                    <a:pt x="120" y="65"/>
                  </a:lnTo>
                  <a:lnTo>
                    <a:pt x="95" y="55"/>
                  </a:lnTo>
                  <a:lnTo>
                    <a:pt x="71" y="48"/>
                  </a:lnTo>
                  <a:lnTo>
                    <a:pt x="46" y="38"/>
                  </a:lnTo>
                  <a:lnTo>
                    <a:pt x="21" y="31"/>
                  </a:lnTo>
                  <a:lnTo>
                    <a:pt x="15" y="23"/>
                  </a:lnTo>
                  <a:lnTo>
                    <a:pt x="8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9" name="Freeform 34"/>
            <p:cNvSpPr>
              <a:spLocks/>
            </p:cNvSpPr>
            <p:nvPr/>
          </p:nvSpPr>
          <p:spPr bwMode="auto">
            <a:xfrm>
              <a:off x="7156028" y="2597993"/>
              <a:ext cx="1063625" cy="314325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5" y="13"/>
                </a:cxn>
                <a:cxn ang="0">
                  <a:pos x="72" y="24"/>
                </a:cxn>
                <a:cxn ang="0">
                  <a:pos x="99" y="38"/>
                </a:cxn>
                <a:cxn ang="0">
                  <a:pos x="125" y="49"/>
                </a:cxn>
                <a:cxn ang="0">
                  <a:pos x="152" y="59"/>
                </a:cxn>
                <a:cxn ang="0">
                  <a:pos x="179" y="64"/>
                </a:cxn>
                <a:cxn ang="0">
                  <a:pos x="207" y="68"/>
                </a:cxn>
                <a:cxn ang="0">
                  <a:pos x="245" y="79"/>
                </a:cxn>
                <a:cxn ang="0">
                  <a:pos x="293" y="97"/>
                </a:cxn>
                <a:cxn ang="0">
                  <a:pos x="342" y="108"/>
                </a:cxn>
                <a:cxn ang="0">
                  <a:pos x="392" y="116"/>
                </a:cxn>
                <a:cxn ang="0">
                  <a:pos x="441" y="121"/>
                </a:cxn>
                <a:cxn ang="0">
                  <a:pos x="490" y="129"/>
                </a:cxn>
                <a:cxn ang="0">
                  <a:pos x="542" y="138"/>
                </a:cxn>
                <a:cxn ang="0">
                  <a:pos x="589" y="154"/>
                </a:cxn>
                <a:cxn ang="0">
                  <a:pos x="658" y="182"/>
                </a:cxn>
                <a:cxn ang="0">
                  <a:pos x="745" y="213"/>
                </a:cxn>
                <a:cxn ang="0">
                  <a:pos x="833" y="241"/>
                </a:cxn>
                <a:cxn ang="0">
                  <a:pos x="922" y="268"/>
                </a:cxn>
                <a:cxn ang="0">
                  <a:pos x="1013" y="291"/>
                </a:cxn>
                <a:cxn ang="0">
                  <a:pos x="1103" y="315"/>
                </a:cxn>
                <a:cxn ang="0">
                  <a:pos x="1192" y="340"/>
                </a:cxn>
                <a:cxn ang="0">
                  <a:pos x="1283" y="365"/>
                </a:cxn>
                <a:cxn ang="0">
                  <a:pos x="1334" y="388"/>
                </a:cxn>
                <a:cxn ang="0">
                  <a:pos x="1287" y="380"/>
                </a:cxn>
                <a:cxn ang="0">
                  <a:pos x="1182" y="353"/>
                </a:cxn>
                <a:cxn ang="0">
                  <a:pos x="1076" y="325"/>
                </a:cxn>
                <a:cxn ang="0">
                  <a:pos x="971" y="298"/>
                </a:cxn>
                <a:cxn ang="0">
                  <a:pos x="867" y="266"/>
                </a:cxn>
                <a:cxn ang="0">
                  <a:pos x="762" y="235"/>
                </a:cxn>
                <a:cxn ang="0">
                  <a:pos x="658" y="201"/>
                </a:cxn>
                <a:cxn ang="0">
                  <a:pos x="553" y="165"/>
                </a:cxn>
                <a:cxn ang="0">
                  <a:pos x="483" y="144"/>
                </a:cxn>
                <a:cxn ang="0">
                  <a:pos x="445" y="137"/>
                </a:cxn>
                <a:cxn ang="0">
                  <a:pos x="407" y="133"/>
                </a:cxn>
                <a:cxn ang="0">
                  <a:pos x="369" y="127"/>
                </a:cxn>
                <a:cxn ang="0">
                  <a:pos x="331" y="121"/>
                </a:cxn>
                <a:cxn ang="0">
                  <a:pos x="295" y="114"/>
                </a:cxn>
                <a:cxn ang="0">
                  <a:pos x="258" y="104"/>
                </a:cxn>
                <a:cxn ang="0">
                  <a:pos x="222" y="89"/>
                </a:cxn>
                <a:cxn ang="0">
                  <a:pos x="190" y="79"/>
                </a:cxn>
                <a:cxn ang="0">
                  <a:pos x="163" y="76"/>
                </a:cxn>
                <a:cxn ang="0">
                  <a:pos x="137" y="70"/>
                </a:cxn>
                <a:cxn ang="0">
                  <a:pos x="112" y="60"/>
                </a:cxn>
                <a:cxn ang="0">
                  <a:pos x="85" y="51"/>
                </a:cxn>
                <a:cxn ang="0">
                  <a:pos x="61" y="40"/>
                </a:cxn>
                <a:cxn ang="0">
                  <a:pos x="36" y="26"/>
                </a:cxn>
                <a:cxn ang="0">
                  <a:pos x="11" y="17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1340" h="395">
                  <a:moveTo>
                    <a:pt x="7" y="0"/>
                  </a:moveTo>
                  <a:lnTo>
                    <a:pt x="19" y="3"/>
                  </a:lnTo>
                  <a:lnTo>
                    <a:pt x="32" y="9"/>
                  </a:lnTo>
                  <a:lnTo>
                    <a:pt x="45" y="13"/>
                  </a:lnTo>
                  <a:lnTo>
                    <a:pt x="59" y="19"/>
                  </a:lnTo>
                  <a:lnTo>
                    <a:pt x="72" y="24"/>
                  </a:lnTo>
                  <a:lnTo>
                    <a:pt x="85" y="32"/>
                  </a:lnTo>
                  <a:lnTo>
                    <a:pt x="99" y="38"/>
                  </a:lnTo>
                  <a:lnTo>
                    <a:pt x="112" y="43"/>
                  </a:lnTo>
                  <a:lnTo>
                    <a:pt x="125" y="49"/>
                  </a:lnTo>
                  <a:lnTo>
                    <a:pt x="137" y="55"/>
                  </a:lnTo>
                  <a:lnTo>
                    <a:pt x="152" y="59"/>
                  </a:lnTo>
                  <a:lnTo>
                    <a:pt x="165" y="62"/>
                  </a:lnTo>
                  <a:lnTo>
                    <a:pt x="179" y="64"/>
                  </a:lnTo>
                  <a:lnTo>
                    <a:pt x="192" y="68"/>
                  </a:lnTo>
                  <a:lnTo>
                    <a:pt x="207" y="68"/>
                  </a:lnTo>
                  <a:lnTo>
                    <a:pt x="222" y="68"/>
                  </a:lnTo>
                  <a:lnTo>
                    <a:pt x="245" y="79"/>
                  </a:lnTo>
                  <a:lnTo>
                    <a:pt x="268" y="89"/>
                  </a:lnTo>
                  <a:lnTo>
                    <a:pt x="293" y="97"/>
                  </a:lnTo>
                  <a:lnTo>
                    <a:pt x="317" y="104"/>
                  </a:lnTo>
                  <a:lnTo>
                    <a:pt x="342" y="108"/>
                  </a:lnTo>
                  <a:lnTo>
                    <a:pt x="367" y="114"/>
                  </a:lnTo>
                  <a:lnTo>
                    <a:pt x="392" y="116"/>
                  </a:lnTo>
                  <a:lnTo>
                    <a:pt x="416" y="119"/>
                  </a:lnTo>
                  <a:lnTo>
                    <a:pt x="441" y="121"/>
                  </a:lnTo>
                  <a:lnTo>
                    <a:pt x="466" y="125"/>
                  </a:lnTo>
                  <a:lnTo>
                    <a:pt x="490" y="129"/>
                  </a:lnTo>
                  <a:lnTo>
                    <a:pt x="517" y="135"/>
                  </a:lnTo>
                  <a:lnTo>
                    <a:pt x="542" y="138"/>
                  </a:lnTo>
                  <a:lnTo>
                    <a:pt x="566" y="146"/>
                  </a:lnTo>
                  <a:lnTo>
                    <a:pt x="589" y="154"/>
                  </a:lnTo>
                  <a:lnTo>
                    <a:pt x="614" y="167"/>
                  </a:lnTo>
                  <a:lnTo>
                    <a:pt x="658" y="182"/>
                  </a:lnTo>
                  <a:lnTo>
                    <a:pt x="701" y="199"/>
                  </a:lnTo>
                  <a:lnTo>
                    <a:pt x="745" y="213"/>
                  </a:lnTo>
                  <a:lnTo>
                    <a:pt x="791" y="228"/>
                  </a:lnTo>
                  <a:lnTo>
                    <a:pt x="833" y="241"/>
                  </a:lnTo>
                  <a:lnTo>
                    <a:pt x="878" y="254"/>
                  </a:lnTo>
                  <a:lnTo>
                    <a:pt x="922" y="268"/>
                  </a:lnTo>
                  <a:lnTo>
                    <a:pt x="968" y="281"/>
                  </a:lnTo>
                  <a:lnTo>
                    <a:pt x="1013" y="291"/>
                  </a:lnTo>
                  <a:lnTo>
                    <a:pt x="1057" y="304"/>
                  </a:lnTo>
                  <a:lnTo>
                    <a:pt x="1103" y="315"/>
                  </a:lnTo>
                  <a:lnTo>
                    <a:pt x="1148" y="329"/>
                  </a:lnTo>
                  <a:lnTo>
                    <a:pt x="1192" y="340"/>
                  </a:lnTo>
                  <a:lnTo>
                    <a:pt x="1238" y="353"/>
                  </a:lnTo>
                  <a:lnTo>
                    <a:pt x="1283" y="365"/>
                  </a:lnTo>
                  <a:lnTo>
                    <a:pt x="1329" y="380"/>
                  </a:lnTo>
                  <a:lnTo>
                    <a:pt x="1334" y="388"/>
                  </a:lnTo>
                  <a:lnTo>
                    <a:pt x="1340" y="395"/>
                  </a:lnTo>
                  <a:lnTo>
                    <a:pt x="1287" y="380"/>
                  </a:lnTo>
                  <a:lnTo>
                    <a:pt x="1234" y="367"/>
                  </a:lnTo>
                  <a:lnTo>
                    <a:pt x="1182" y="353"/>
                  </a:lnTo>
                  <a:lnTo>
                    <a:pt x="1129" y="340"/>
                  </a:lnTo>
                  <a:lnTo>
                    <a:pt x="1076" y="325"/>
                  </a:lnTo>
                  <a:lnTo>
                    <a:pt x="1023" y="311"/>
                  </a:lnTo>
                  <a:lnTo>
                    <a:pt x="971" y="298"/>
                  </a:lnTo>
                  <a:lnTo>
                    <a:pt x="920" y="283"/>
                  </a:lnTo>
                  <a:lnTo>
                    <a:pt x="867" y="266"/>
                  </a:lnTo>
                  <a:lnTo>
                    <a:pt x="815" y="251"/>
                  </a:lnTo>
                  <a:lnTo>
                    <a:pt x="762" y="235"/>
                  </a:lnTo>
                  <a:lnTo>
                    <a:pt x="711" y="218"/>
                  </a:lnTo>
                  <a:lnTo>
                    <a:pt x="658" y="201"/>
                  </a:lnTo>
                  <a:lnTo>
                    <a:pt x="606" y="184"/>
                  </a:lnTo>
                  <a:lnTo>
                    <a:pt x="553" y="165"/>
                  </a:lnTo>
                  <a:lnTo>
                    <a:pt x="504" y="148"/>
                  </a:lnTo>
                  <a:lnTo>
                    <a:pt x="483" y="144"/>
                  </a:lnTo>
                  <a:lnTo>
                    <a:pt x="464" y="140"/>
                  </a:lnTo>
                  <a:lnTo>
                    <a:pt x="445" y="137"/>
                  </a:lnTo>
                  <a:lnTo>
                    <a:pt x="426" y="135"/>
                  </a:lnTo>
                  <a:lnTo>
                    <a:pt x="407" y="133"/>
                  </a:lnTo>
                  <a:lnTo>
                    <a:pt x="388" y="129"/>
                  </a:lnTo>
                  <a:lnTo>
                    <a:pt x="369" y="127"/>
                  </a:lnTo>
                  <a:lnTo>
                    <a:pt x="352" y="125"/>
                  </a:lnTo>
                  <a:lnTo>
                    <a:pt x="331" y="121"/>
                  </a:lnTo>
                  <a:lnTo>
                    <a:pt x="314" y="118"/>
                  </a:lnTo>
                  <a:lnTo>
                    <a:pt x="295" y="114"/>
                  </a:lnTo>
                  <a:lnTo>
                    <a:pt x="277" y="110"/>
                  </a:lnTo>
                  <a:lnTo>
                    <a:pt x="258" y="104"/>
                  </a:lnTo>
                  <a:lnTo>
                    <a:pt x="241" y="97"/>
                  </a:lnTo>
                  <a:lnTo>
                    <a:pt x="222" y="89"/>
                  </a:lnTo>
                  <a:lnTo>
                    <a:pt x="205" y="81"/>
                  </a:lnTo>
                  <a:lnTo>
                    <a:pt x="190" y="79"/>
                  </a:lnTo>
                  <a:lnTo>
                    <a:pt x="177" y="78"/>
                  </a:lnTo>
                  <a:lnTo>
                    <a:pt x="163" y="76"/>
                  </a:lnTo>
                  <a:lnTo>
                    <a:pt x="150" y="74"/>
                  </a:lnTo>
                  <a:lnTo>
                    <a:pt x="137" y="70"/>
                  </a:lnTo>
                  <a:lnTo>
                    <a:pt x="123" y="66"/>
                  </a:lnTo>
                  <a:lnTo>
                    <a:pt x="112" y="60"/>
                  </a:lnTo>
                  <a:lnTo>
                    <a:pt x="99" y="57"/>
                  </a:lnTo>
                  <a:lnTo>
                    <a:pt x="85" y="51"/>
                  </a:lnTo>
                  <a:lnTo>
                    <a:pt x="74" y="45"/>
                  </a:lnTo>
                  <a:lnTo>
                    <a:pt x="61" y="40"/>
                  </a:lnTo>
                  <a:lnTo>
                    <a:pt x="49" y="34"/>
                  </a:lnTo>
                  <a:lnTo>
                    <a:pt x="36" y="26"/>
                  </a:lnTo>
                  <a:lnTo>
                    <a:pt x="25" y="22"/>
                  </a:lnTo>
                  <a:lnTo>
                    <a:pt x="11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0" name="Freeform 35"/>
            <p:cNvSpPr>
              <a:spLocks/>
            </p:cNvSpPr>
            <p:nvPr/>
          </p:nvSpPr>
          <p:spPr bwMode="auto">
            <a:xfrm>
              <a:off x="7871991" y="2648793"/>
              <a:ext cx="477838" cy="153988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51" y="17"/>
                </a:cxn>
                <a:cxn ang="0">
                  <a:pos x="86" y="27"/>
                </a:cxn>
                <a:cxn ang="0">
                  <a:pos x="120" y="36"/>
                </a:cxn>
                <a:cxn ang="0">
                  <a:pos x="154" y="48"/>
                </a:cxn>
                <a:cxn ang="0">
                  <a:pos x="186" y="57"/>
                </a:cxn>
                <a:cxn ang="0">
                  <a:pos x="221" y="69"/>
                </a:cxn>
                <a:cxn ang="0">
                  <a:pos x="253" y="78"/>
                </a:cxn>
                <a:cxn ang="0">
                  <a:pos x="281" y="88"/>
                </a:cxn>
                <a:cxn ang="0">
                  <a:pos x="306" y="95"/>
                </a:cxn>
                <a:cxn ang="0">
                  <a:pos x="331" y="103"/>
                </a:cxn>
                <a:cxn ang="0">
                  <a:pos x="354" y="111"/>
                </a:cxn>
                <a:cxn ang="0">
                  <a:pos x="376" y="118"/>
                </a:cxn>
                <a:cxn ang="0">
                  <a:pos x="399" y="126"/>
                </a:cxn>
                <a:cxn ang="0">
                  <a:pos x="424" y="133"/>
                </a:cxn>
                <a:cxn ang="0">
                  <a:pos x="451" y="141"/>
                </a:cxn>
                <a:cxn ang="0">
                  <a:pos x="475" y="147"/>
                </a:cxn>
                <a:cxn ang="0">
                  <a:pos x="494" y="150"/>
                </a:cxn>
                <a:cxn ang="0">
                  <a:pos x="513" y="152"/>
                </a:cxn>
                <a:cxn ang="0">
                  <a:pos x="530" y="156"/>
                </a:cxn>
                <a:cxn ang="0">
                  <a:pos x="546" y="160"/>
                </a:cxn>
                <a:cxn ang="0">
                  <a:pos x="561" y="166"/>
                </a:cxn>
                <a:cxn ang="0">
                  <a:pos x="576" y="175"/>
                </a:cxn>
                <a:cxn ang="0">
                  <a:pos x="593" y="187"/>
                </a:cxn>
                <a:cxn ang="0">
                  <a:pos x="578" y="192"/>
                </a:cxn>
                <a:cxn ang="0">
                  <a:pos x="538" y="185"/>
                </a:cxn>
                <a:cxn ang="0">
                  <a:pos x="498" y="177"/>
                </a:cxn>
                <a:cxn ang="0">
                  <a:pos x="458" y="170"/>
                </a:cxn>
                <a:cxn ang="0">
                  <a:pos x="422" y="158"/>
                </a:cxn>
                <a:cxn ang="0">
                  <a:pos x="386" y="147"/>
                </a:cxn>
                <a:cxn ang="0">
                  <a:pos x="346" y="133"/>
                </a:cxn>
                <a:cxn ang="0">
                  <a:pos x="308" y="116"/>
                </a:cxn>
                <a:cxn ang="0">
                  <a:pos x="272" y="101"/>
                </a:cxn>
                <a:cxn ang="0">
                  <a:pos x="238" y="90"/>
                </a:cxn>
                <a:cxn ang="0">
                  <a:pos x="203" y="80"/>
                </a:cxn>
                <a:cxn ang="0">
                  <a:pos x="169" y="69"/>
                </a:cxn>
                <a:cxn ang="0">
                  <a:pos x="135" y="59"/>
                </a:cxn>
                <a:cxn ang="0">
                  <a:pos x="101" y="50"/>
                </a:cxn>
                <a:cxn ang="0">
                  <a:pos x="67" y="40"/>
                </a:cxn>
                <a:cxn ang="0">
                  <a:pos x="34" y="27"/>
                </a:cxn>
                <a:cxn ang="0">
                  <a:pos x="11" y="19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603" h="194">
                  <a:moveTo>
                    <a:pt x="4" y="0"/>
                  </a:moveTo>
                  <a:lnTo>
                    <a:pt x="19" y="6"/>
                  </a:lnTo>
                  <a:lnTo>
                    <a:pt x="36" y="12"/>
                  </a:lnTo>
                  <a:lnTo>
                    <a:pt x="51" y="17"/>
                  </a:lnTo>
                  <a:lnTo>
                    <a:pt x="68" y="21"/>
                  </a:lnTo>
                  <a:lnTo>
                    <a:pt x="86" y="27"/>
                  </a:lnTo>
                  <a:lnTo>
                    <a:pt x="103" y="33"/>
                  </a:lnTo>
                  <a:lnTo>
                    <a:pt x="120" y="36"/>
                  </a:lnTo>
                  <a:lnTo>
                    <a:pt x="137" y="42"/>
                  </a:lnTo>
                  <a:lnTo>
                    <a:pt x="154" y="48"/>
                  </a:lnTo>
                  <a:lnTo>
                    <a:pt x="171" y="54"/>
                  </a:lnTo>
                  <a:lnTo>
                    <a:pt x="186" y="57"/>
                  </a:lnTo>
                  <a:lnTo>
                    <a:pt x="203" y="63"/>
                  </a:lnTo>
                  <a:lnTo>
                    <a:pt x="221" y="69"/>
                  </a:lnTo>
                  <a:lnTo>
                    <a:pt x="236" y="73"/>
                  </a:lnTo>
                  <a:lnTo>
                    <a:pt x="253" y="78"/>
                  </a:lnTo>
                  <a:lnTo>
                    <a:pt x="270" y="84"/>
                  </a:lnTo>
                  <a:lnTo>
                    <a:pt x="281" y="88"/>
                  </a:lnTo>
                  <a:lnTo>
                    <a:pt x="295" y="92"/>
                  </a:lnTo>
                  <a:lnTo>
                    <a:pt x="306" y="95"/>
                  </a:lnTo>
                  <a:lnTo>
                    <a:pt x="319" y="99"/>
                  </a:lnTo>
                  <a:lnTo>
                    <a:pt x="331" y="103"/>
                  </a:lnTo>
                  <a:lnTo>
                    <a:pt x="342" y="107"/>
                  </a:lnTo>
                  <a:lnTo>
                    <a:pt x="354" y="111"/>
                  </a:lnTo>
                  <a:lnTo>
                    <a:pt x="365" y="114"/>
                  </a:lnTo>
                  <a:lnTo>
                    <a:pt x="376" y="118"/>
                  </a:lnTo>
                  <a:lnTo>
                    <a:pt x="388" y="122"/>
                  </a:lnTo>
                  <a:lnTo>
                    <a:pt x="399" y="126"/>
                  </a:lnTo>
                  <a:lnTo>
                    <a:pt x="413" y="130"/>
                  </a:lnTo>
                  <a:lnTo>
                    <a:pt x="424" y="133"/>
                  </a:lnTo>
                  <a:lnTo>
                    <a:pt x="437" y="137"/>
                  </a:lnTo>
                  <a:lnTo>
                    <a:pt x="451" y="141"/>
                  </a:lnTo>
                  <a:lnTo>
                    <a:pt x="466" y="145"/>
                  </a:lnTo>
                  <a:lnTo>
                    <a:pt x="475" y="147"/>
                  </a:lnTo>
                  <a:lnTo>
                    <a:pt x="485" y="149"/>
                  </a:lnTo>
                  <a:lnTo>
                    <a:pt x="494" y="150"/>
                  </a:lnTo>
                  <a:lnTo>
                    <a:pt x="504" y="152"/>
                  </a:lnTo>
                  <a:lnTo>
                    <a:pt x="513" y="152"/>
                  </a:lnTo>
                  <a:lnTo>
                    <a:pt x="521" y="154"/>
                  </a:lnTo>
                  <a:lnTo>
                    <a:pt x="530" y="156"/>
                  </a:lnTo>
                  <a:lnTo>
                    <a:pt x="538" y="158"/>
                  </a:lnTo>
                  <a:lnTo>
                    <a:pt x="546" y="160"/>
                  </a:lnTo>
                  <a:lnTo>
                    <a:pt x="553" y="162"/>
                  </a:lnTo>
                  <a:lnTo>
                    <a:pt x="561" y="166"/>
                  </a:lnTo>
                  <a:lnTo>
                    <a:pt x="568" y="170"/>
                  </a:lnTo>
                  <a:lnTo>
                    <a:pt x="576" y="175"/>
                  </a:lnTo>
                  <a:lnTo>
                    <a:pt x="584" y="179"/>
                  </a:lnTo>
                  <a:lnTo>
                    <a:pt x="593" y="187"/>
                  </a:lnTo>
                  <a:lnTo>
                    <a:pt x="603" y="194"/>
                  </a:lnTo>
                  <a:lnTo>
                    <a:pt x="578" y="192"/>
                  </a:lnTo>
                  <a:lnTo>
                    <a:pt x="559" y="189"/>
                  </a:lnTo>
                  <a:lnTo>
                    <a:pt x="538" y="185"/>
                  </a:lnTo>
                  <a:lnTo>
                    <a:pt x="517" y="181"/>
                  </a:lnTo>
                  <a:lnTo>
                    <a:pt x="498" y="177"/>
                  </a:lnTo>
                  <a:lnTo>
                    <a:pt x="479" y="173"/>
                  </a:lnTo>
                  <a:lnTo>
                    <a:pt x="458" y="170"/>
                  </a:lnTo>
                  <a:lnTo>
                    <a:pt x="441" y="164"/>
                  </a:lnTo>
                  <a:lnTo>
                    <a:pt x="422" y="158"/>
                  </a:lnTo>
                  <a:lnTo>
                    <a:pt x="403" y="152"/>
                  </a:lnTo>
                  <a:lnTo>
                    <a:pt x="386" y="147"/>
                  </a:lnTo>
                  <a:lnTo>
                    <a:pt x="367" y="141"/>
                  </a:lnTo>
                  <a:lnTo>
                    <a:pt x="346" y="133"/>
                  </a:lnTo>
                  <a:lnTo>
                    <a:pt x="329" y="126"/>
                  </a:lnTo>
                  <a:lnTo>
                    <a:pt x="308" y="116"/>
                  </a:lnTo>
                  <a:lnTo>
                    <a:pt x="289" y="109"/>
                  </a:lnTo>
                  <a:lnTo>
                    <a:pt x="272" y="101"/>
                  </a:lnTo>
                  <a:lnTo>
                    <a:pt x="255" y="95"/>
                  </a:lnTo>
                  <a:lnTo>
                    <a:pt x="238" y="90"/>
                  </a:lnTo>
                  <a:lnTo>
                    <a:pt x="221" y="84"/>
                  </a:lnTo>
                  <a:lnTo>
                    <a:pt x="203" y="80"/>
                  </a:lnTo>
                  <a:lnTo>
                    <a:pt x="186" y="74"/>
                  </a:lnTo>
                  <a:lnTo>
                    <a:pt x="169" y="69"/>
                  </a:lnTo>
                  <a:lnTo>
                    <a:pt x="154" y="65"/>
                  </a:lnTo>
                  <a:lnTo>
                    <a:pt x="135" y="59"/>
                  </a:lnTo>
                  <a:lnTo>
                    <a:pt x="118" y="55"/>
                  </a:lnTo>
                  <a:lnTo>
                    <a:pt x="101" y="50"/>
                  </a:lnTo>
                  <a:lnTo>
                    <a:pt x="84" y="46"/>
                  </a:lnTo>
                  <a:lnTo>
                    <a:pt x="67" y="40"/>
                  </a:lnTo>
                  <a:lnTo>
                    <a:pt x="51" y="35"/>
                  </a:lnTo>
                  <a:lnTo>
                    <a:pt x="34" y="27"/>
                  </a:lnTo>
                  <a:lnTo>
                    <a:pt x="17" y="21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1" name="Freeform 36"/>
            <p:cNvSpPr>
              <a:spLocks/>
            </p:cNvSpPr>
            <p:nvPr/>
          </p:nvSpPr>
          <p:spPr bwMode="auto">
            <a:xfrm>
              <a:off x="7695778" y="2583706"/>
              <a:ext cx="153988" cy="15240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31" y="32"/>
                </a:cxn>
                <a:cxn ang="0">
                  <a:pos x="31" y="60"/>
                </a:cxn>
                <a:cxn ang="0">
                  <a:pos x="19" y="93"/>
                </a:cxn>
                <a:cxn ang="0">
                  <a:pos x="0" y="133"/>
                </a:cxn>
                <a:cxn ang="0">
                  <a:pos x="10" y="161"/>
                </a:cxn>
                <a:cxn ang="0">
                  <a:pos x="58" y="169"/>
                </a:cxn>
                <a:cxn ang="0">
                  <a:pos x="82" y="192"/>
                </a:cxn>
                <a:cxn ang="0">
                  <a:pos x="120" y="186"/>
                </a:cxn>
                <a:cxn ang="0">
                  <a:pos x="147" y="171"/>
                </a:cxn>
                <a:cxn ang="0">
                  <a:pos x="164" y="114"/>
                </a:cxn>
                <a:cxn ang="0">
                  <a:pos x="194" y="70"/>
                </a:cxn>
                <a:cxn ang="0">
                  <a:pos x="191" y="24"/>
                </a:cxn>
                <a:cxn ang="0">
                  <a:pos x="132" y="15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194" h="192">
                  <a:moveTo>
                    <a:pt x="67" y="0"/>
                  </a:moveTo>
                  <a:lnTo>
                    <a:pt x="31" y="32"/>
                  </a:lnTo>
                  <a:lnTo>
                    <a:pt x="31" y="60"/>
                  </a:lnTo>
                  <a:lnTo>
                    <a:pt x="19" y="93"/>
                  </a:lnTo>
                  <a:lnTo>
                    <a:pt x="0" y="133"/>
                  </a:lnTo>
                  <a:lnTo>
                    <a:pt x="10" y="161"/>
                  </a:lnTo>
                  <a:lnTo>
                    <a:pt x="58" y="169"/>
                  </a:lnTo>
                  <a:lnTo>
                    <a:pt x="82" y="192"/>
                  </a:lnTo>
                  <a:lnTo>
                    <a:pt x="120" y="186"/>
                  </a:lnTo>
                  <a:lnTo>
                    <a:pt x="147" y="171"/>
                  </a:lnTo>
                  <a:lnTo>
                    <a:pt x="164" y="114"/>
                  </a:lnTo>
                  <a:lnTo>
                    <a:pt x="194" y="70"/>
                  </a:lnTo>
                  <a:lnTo>
                    <a:pt x="191" y="24"/>
                  </a:lnTo>
                  <a:lnTo>
                    <a:pt x="132" y="15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2" name="Freeform 37"/>
            <p:cNvSpPr>
              <a:spLocks/>
            </p:cNvSpPr>
            <p:nvPr/>
          </p:nvSpPr>
          <p:spPr bwMode="auto">
            <a:xfrm>
              <a:off x="7708478" y="2597993"/>
              <a:ext cx="88900" cy="127000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61" y="7"/>
                </a:cxn>
                <a:cxn ang="0">
                  <a:pos x="66" y="17"/>
                </a:cxn>
                <a:cxn ang="0">
                  <a:pos x="66" y="28"/>
                </a:cxn>
                <a:cxn ang="0">
                  <a:pos x="62" y="40"/>
                </a:cxn>
                <a:cxn ang="0">
                  <a:pos x="55" y="51"/>
                </a:cxn>
                <a:cxn ang="0">
                  <a:pos x="45" y="60"/>
                </a:cxn>
                <a:cxn ang="0">
                  <a:pos x="34" y="64"/>
                </a:cxn>
                <a:cxn ang="0">
                  <a:pos x="38" y="66"/>
                </a:cxn>
                <a:cxn ang="0">
                  <a:pos x="47" y="72"/>
                </a:cxn>
                <a:cxn ang="0">
                  <a:pos x="49" y="79"/>
                </a:cxn>
                <a:cxn ang="0">
                  <a:pos x="47" y="89"/>
                </a:cxn>
                <a:cxn ang="0">
                  <a:pos x="38" y="104"/>
                </a:cxn>
                <a:cxn ang="0">
                  <a:pos x="24" y="112"/>
                </a:cxn>
                <a:cxn ang="0">
                  <a:pos x="15" y="116"/>
                </a:cxn>
                <a:cxn ang="0">
                  <a:pos x="17" y="118"/>
                </a:cxn>
                <a:cxn ang="0">
                  <a:pos x="28" y="121"/>
                </a:cxn>
                <a:cxn ang="0">
                  <a:pos x="42" y="125"/>
                </a:cxn>
                <a:cxn ang="0">
                  <a:pos x="55" y="129"/>
                </a:cxn>
                <a:cxn ang="0">
                  <a:pos x="66" y="133"/>
                </a:cxn>
                <a:cxn ang="0">
                  <a:pos x="80" y="137"/>
                </a:cxn>
                <a:cxn ang="0">
                  <a:pos x="91" y="144"/>
                </a:cxn>
                <a:cxn ang="0">
                  <a:pos x="104" y="152"/>
                </a:cxn>
                <a:cxn ang="0">
                  <a:pos x="104" y="157"/>
                </a:cxn>
                <a:cxn ang="0">
                  <a:pos x="89" y="157"/>
                </a:cxn>
                <a:cxn ang="0">
                  <a:pos x="76" y="156"/>
                </a:cxn>
                <a:cxn ang="0">
                  <a:pos x="62" y="152"/>
                </a:cxn>
                <a:cxn ang="0">
                  <a:pos x="47" y="146"/>
                </a:cxn>
                <a:cxn ang="0">
                  <a:pos x="34" y="140"/>
                </a:cxn>
                <a:cxn ang="0">
                  <a:pos x="21" y="137"/>
                </a:cxn>
                <a:cxn ang="0">
                  <a:pos x="7" y="133"/>
                </a:cxn>
                <a:cxn ang="0">
                  <a:pos x="0" y="129"/>
                </a:cxn>
                <a:cxn ang="0">
                  <a:pos x="2" y="119"/>
                </a:cxn>
                <a:cxn ang="0">
                  <a:pos x="7" y="108"/>
                </a:cxn>
                <a:cxn ang="0">
                  <a:pos x="11" y="99"/>
                </a:cxn>
                <a:cxn ang="0">
                  <a:pos x="13" y="91"/>
                </a:cxn>
                <a:cxn ang="0">
                  <a:pos x="17" y="79"/>
                </a:cxn>
                <a:cxn ang="0">
                  <a:pos x="17" y="72"/>
                </a:cxn>
                <a:cxn ang="0">
                  <a:pos x="5" y="60"/>
                </a:cxn>
                <a:cxn ang="0">
                  <a:pos x="11" y="51"/>
                </a:cxn>
                <a:cxn ang="0">
                  <a:pos x="21" y="38"/>
                </a:cxn>
                <a:cxn ang="0">
                  <a:pos x="28" y="22"/>
                </a:cxn>
                <a:cxn ang="0">
                  <a:pos x="36" y="7"/>
                </a:cxn>
                <a:cxn ang="0">
                  <a:pos x="43" y="0"/>
                </a:cxn>
              </a:cxnLst>
              <a:rect l="0" t="0" r="r" b="b"/>
              <a:pathLst>
                <a:path w="112" h="159">
                  <a:moveTo>
                    <a:pt x="43" y="0"/>
                  </a:moveTo>
                  <a:lnTo>
                    <a:pt x="51" y="2"/>
                  </a:lnTo>
                  <a:lnTo>
                    <a:pt x="57" y="3"/>
                  </a:lnTo>
                  <a:lnTo>
                    <a:pt x="61" y="7"/>
                  </a:lnTo>
                  <a:lnTo>
                    <a:pt x="64" y="13"/>
                  </a:lnTo>
                  <a:lnTo>
                    <a:pt x="66" y="17"/>
                  </a:lnTo>
                  <a:lnTo>
                    <a:pt x="66" y="22"/>
                  </a:lnTo>
                  <a:lnTo>
                    <a:pt x="66" y="28"/>
                  </a:lnTo>
                  <a:lnTo>
                    <a:pt x="64" y="36"/>
                  </a:lnTo>
                  <a:lnTo>
                    <a:pt x="62" y="40"/>
                  </a:lnTo>
                  <a:lnTo>
                    <a:pt x="59" y="47"/>
                  </a:lnTo>
                  <a:lnTo>
                    <a:pt x="55" y="51"/>
                  </a:lnTo>
                  <a:lnTo>
                    <a:pt x="49" y="57"/>
                  </a:lnTo>
                  <a:lnTo>
                    <a:pt x="45" y="60"/>
                  </a:lnTo>
                  <a:lnTo>
                    <a:pt x="40" y="64"/>
                  </a:lnTo>
                  <a:lnTo>
                    <a:pt x="34" y="64"/>
                  </a:lnTo>
                  <a:lnTo>
                    <a:pt x="30" y="66"/>
                  </a:lnTo>
                  <a:lnTo>
                    <a:pt x="38" y="66"/>
                  </a:lnTo>
                  <a:lnTo>
                    <a:pt x="43" y="70"/>
                  </a:lnTo>
                  <a:lnTo>
                    <a:pt x="47" y="72"/>
                  </a:lnTo>
                  <a:lnTo>
                    <a:pt x="49" y="76"/>
                  </a:lnTo>
                  <a:lnTo>
                    <a:pt x="49" y="79"/>
                  </a:lnTo>
                  <a:lnTo>
                    <a:pt x="49" y="85"/>
                  </a:lnTo>
                  <a:lnTo>
                    <a:pt x="47" y="89"/>
                  </a:lnTo>
                  <a:lnTo>
                    <a:pt x="45" y="95"/>
                  </a:lnTo>
                  <a:lnTo>
                    <a:pt x="38" y="104"/>
                  </a:lnTo>
                  <a:lnTo>
                    <a:pt x="28" y="110"/>
                  </a:lnTo>
                  <a:lnTo>
                    <a:pt x="24" y="112"/>
                  </a:lnTo>
                  <a:lnTo>
                    <a:pt x="19" y="114"/>
                  </a:lnTo>
                  <a:lnTo>
                    <a:pt x="15" y="116"/>
                  </a:lnTo>
                  <a:lnTo>
                    <a:pt x="11" y="116"/>
                  </a:lnTo>
                  <a:lnTo>
                    <a:pt x="17" y="118"/>
                  </a:lnTo>
                  <a:lnTo>
                    <a:pt x="24" y="119"/>
                  </a:lnTo>
                  <a:lnTo>
                    <a:pt x="28" y="121"/>
                  </a:lnTo>
                  <a:lnTo>
                    <a:pt x="36" y="123"/>
                  </a:lnTo>
                  <a:lnTo>
                    <a:pt x="42" y="125"/>
                  </a:lnTo>
                  <a:lnTo>
                    <a:pt x="47" y="127"/>
                  </a:lnTo>
                  <a:lnTo>
                    <a:pt x="55" y="129"/>
                  </a:lnTo>
                  <a:lnTo>
                    <a:pt x="61" y="131"/>
                  </a:lnTo>
                  <a:lnTo>
                    <a:pt x="66" y="133"/>
                  </a:lnTo>
                  <a:lnTo>
                    <a:pt x="72" y="135"/>
                  </a:lnTo>
                  <a:lnTo>
                    <a:pt x="80" y="137"/>
                  </a:lnTo>
                  <a:lnTo>
                    <a:pt x="85" y="140"/>
                  </a:lnTo>
                  <a:lnTo>
                    <a:pt x="91" y="144"/>
                  </a:lnTo>
                  <a:lnTo>
                    <a:pt x="99" y="146"/>
                  </a:lnTo>
                  <a:lnTo>
                    <a:pt x="104" y="152"/>
                  </a:lnTo>
                  <a:lnTo>
                    <a:pt x="112" y="156"/>
                  </a:lnTo>
                  <a:lnTo>
                    <a:pt x="104" y="157"/>
                  </a:lnTo>
                  <a:lnTo>
                    <a:pt x="97" y="159"/>
                  </a:lnTo>
                  <a:lnTo>
                    <a:pt x="89" y="157"/>
                  </a:lnTo>
                  <a:lnTo>
                    <a:pt x="83" y="157"/>
                  </a:lnTo>
                  <a:lnTo>
                    <a:pt x="76" y="156"/>
                  </a:lnTo>
                  <a:lnTo>
                    <a:pt x="70" y="154"/>
                  </a:lnTo>
                  <a:lnTo>
                    <a:pt x="62" y="152"/>
                  </a:lnTo>
                  <a:lnTo>
                    <a:pt x="57" y="150"/>
                  </a:lnTo>
                  <a:lnTo>
                    <a:pt x="47" y="146"/>
                  </a:lnTo>
                  <a:lnTo>
                    <a:pt x="42" y="144"/>
                  </a:lnTo>
                  <a:lnTo>
                    <a:pt x="34" y="140"/>
                  </a:lnTo>
                  <a:lnTo>
                    <a:pt x="28" y="138"/>
                  </a:lnTo>
                  <a:lnTo>
                    <a:pt x="21" y="137"/>
                  </a:lnTo>
                  <a:lnTo>
                    <a:pt x="13" y="135"/>
                  </a:lnTo>
                  <a:lnTo>
                    <a:pt x="7" y="133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2" y="119"/>
                  </a:lnTo>
                  <a:lnTo>
                    <a:pt x="3" y="114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11" y="99"/>
                  </a:lnTo>
                  <a:lnTo>
                    <a:pt x="15" y="97"/>
                  </a:lnTo>
                  <a:lnTo>
                    <a:pt x="13" y="91"/>
                  </a:lnTo>
                  <a:lnTo>
                    <a:pt x="15" y="85"/>
                  </a:lnTo>
                  <a:lnTo>
                    <a:pt x="17" y="79"/>
                  </a:lnTo>
                  <a:lnTo>
                    <a:pt x="23" y="76"/>
                  </a:lnTo>
                  <a:lnTo>
                    <a:pt x="17" y="72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3" y="57"/>
                  </a:lnTo>
                  <a:lnTo>
                    <a:pt x="11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4" y="30"/>
                  </a:lnTo>
                  <a:lnTo>
                    <a:pt x="28" y="22"/>
                  </a:lnTo>
                  <a:lnTo>
                    <a:pt x="32" y="15"/>
                  </a:lnTo>
                  <a:lnTo>
                    <a:pt x="36" y="7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3" name="Freeform 38"/>
            <p:cNvSpPr>
              <a:spLocks/>
            </p:cNvSpPr>
            <p:nvPr/>
          </p:nvSpPr>
          <p:spPr bwMode="auto">
            <a:xfrm>
              <a:off x="7168728" y="2659906"/>
              <a:ext cx="84138" cy="619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5"/>
                </a:cxn>
                <a:cxn ang="0">
                  <a:pos x="40" y="11"/>
                </a:cxn>
                <a:cxn ang="0">
                  <a:pos x="44" y="17"/>
                </a:cxn>
                <a:cxn ang="0">
                  <a:pos x="48" y="24"/>
                </a:cxn>
                <a:cxn ang="0">
                  <a:pos x="49" y="30"/>
                </a:cxn>
                <a:cxn ang="0">
                  <a:pos x="49" y="38"/>
                </a:cxn>
                <a:cxn ang="0">
                  <a:pos x="53" y="34"/>
                </a:cxn>
                <a:cxn ang="0">
                  <a:pos x="59" y="32"/>
                </a:cxn>
                <a:cxn ang="0">
                  <a:pos x="65" y="32"/>
                </a:cxn>
                <a:cxn ang="0">
                  <a:pos x="70" y="34"/>
                </a:cxn>
                <a:cxn ang="0">
                  <a:pos x="76" y="36"/>
                </a:cxn>
                <a:cxn ang="0">
                  <a:pos x="82" y="40"/>
                </a:cxn>
                <a:cxn ang="0">
                  <a:pos x="87" y="43"/>
                </a:cxn>
                <a:cxn ang="0">
                  <a:pos x="93" y="49"/>
                </a:cxn>
                <a:cxn ang="0">
                  <a:pos x="97" y="53"/>
                </a:cxn>
                <a:cxn ang="0">
                  <a:pos x="101" y="59"/>
                </a:cxn>
                <a:cxn ang="0">
                  <a:pos x="103" y="62"/>
                </a:cxn>
                <a:cxn ang="0">
                  <a:pos x="105" y="66"/>
                </a:cxn>
                <a:cxn ang="0">
                  <a:pos x="103" y="70"/>
                </a:cxn>
                <a:cxn ang="0">
                  <a:pos x="99" y="74"/>
                </a:cxn>
                <a:cxn ang="0">
                  <a:pos x="95" y="76"/>
                </a:cxn>
                <a:cxn ang="0">
                  <a:pos x="87" y="78"/>
                </a:cxn>
                <a:cxn ang="0">
                  <a:pos x="86" y="72"/>
                </a:cxn>
                <a:cxn ang="0">
                  <a:pos x="84" y="66"/>
                </a:cxn>
                <a:cxn ang="0">
                  <a:pos x="80" y="62"/>
                </a:cxn>
                <a:cxn ang="0">
                  <a:pos x="74" y="59"/>
                </a:cxn>
                <a:cxn ang="0">
                  <a:pos x="68" y="57"/>
                </a:cxn>
                <a:cxn ang="0">
                  <a:pos x="63" y="55"/>
                </a:cxn>
                <a:cxn ang="0">
                  <a:pos x="57" y="53"/>
                </a:cxn>
                <a:cxn ang="0">
                  <a:pos x="51" y="51"/>
                </a:cxn>
                <a:cxn ang="0">
                  <a:pos x="46" y="49"/>
                </a:cxn>
                <a:cxn ang="0">
                  <a:pos x="40" y="47"/>
                </a:cxn>
                <a:cxn ang="0">
                  <a:pos x="34" y="43"/>
                </a:cxn>
                <a:cxn ang="0">
                  <a:pos x="30" y="41"/>
                </a:cxn>
                <a:cxn ang="0">
                  <a:pos x="27" y="36"/>
                </a:cxn>
                <a:cxn ang="0">
                  <a:pos x="25" y="30"/>
                </a:cxn>
                <a:cxn ang="0">
                  <a:pos x="25" y="22"/>
                </a:cxn>
                <a:cxn ang="0">
                  <a:pos x="27" y="15"/>
                </a:cxn>
                <a:cxn ang="0">
                  <a:pos x="21" y="19"/>
                </a:cxn>
                <a:cxn ang="0">
                  <a:pos x="13" y="22"/>
                </a:cxn>
                <a:cxn ang="0">
                  <a:pos x="4" y="2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5" y="3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05" h="78">
                  <a:moveTo>
                    <a:pt x="21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40" y="11"/>
                  </a:lnTo>
                  <a:lnTo>
                    <a:pt x="44" y="17"/>
                  </a:lnTo>
                  <a:lnTo>
                    <a:pt x="48" y="24"/>
                  </a:lnTo>
                  <a:lnTo>
                    <a:pt x="49" y="30"/>
                  </a:lnTo>
                  <a:lnTo>
                    <a:pt x="49" y="38"/>
                  </a:lnTo>
                  <a:lnTo>
                    <a:pt x="53" y="34"/>
                  </a:lnTo>
                  <a:lnTo>
                    <a:pt x="59" y="32"/>
                  </a:lnTo>
                  <a:lnTo>
                    <a:pt x="65" y="32"/>
                  </a:lnTo>
                  <a:lnTo>
                    <a:pt x="70" y="34"/>
                  </a:lnTo>
                  <a:lnTo>
                    <a:pt x="76" y="36"/>
                  </a:lnTo>
                  <a:lnTo>
                    <a:pt x="82" y="40"/>
                  </a:lnTo>
                  <a:lnTo>
                    <a:pt x="87" y="43"/>
                  </a:lnTo>
                  <a:lnTo>
                    <a:pt x="93" y="49"/>
                  </a:lnTo>
                  <a:lnTo>
                    <a:pt x="97" y="53"/>
                  </a:lnTo>
                  <a:lnTo>
                    <a:pt x="101" y="59"/>
                  </a:lnTo>
                  <a:lnTo>
                    <a:pt x="103" y="62"/>
                  </a:lnTo>
                  <a:lnTo>
                    <a:pt x="105" y="66"/>
                  </a:lnTo>
                  <a:lnTo>
                    <a:pt x="103" y="70"/>
                  </a:lnTo>
                  <a:lnTo>
                    <a:pt x="99" y="74"/>
                  </a:lnTo>
                  <a:lnTo>
                    <a:pt x="95" y="76"/>
                  </a:lnTo>
                  <a:lnTo>
                    <a:pt x="87" y="78"/>
                  </a:lnTo>
                  <a:lnTo>
                    <a:pt x="86" y="72"/>
                  </a:lnTo>
                  <a:lnTo>
                    <a:pt x="84" y="66"/>
                  </a:lnTo>
                  <a:lnTo>
                    <a:pt x="80" y="62"/>
                  </a:lnTo>
                  <a:lnTo>
                    <a:pt x="74" y="59"/>
                  </a:lnTo>
                  <a:lnTo>
                    <a:pt x="68" y="57"/>
                  </a:lnTo>
                  <a:lnTo>
                    <a:pt x="63" y="55"/>
                  </a:lnTo>
                  <a:lnTo>
                    <a:pt x="57" y="53"/>
                  </a:lnTo>
                  <a:lnTo>
                    <a:pt x="51" y="51"/>
                  </a:lnTo>
                  <a:lnTo>
                    <a:pt x="46" y="49"/>
                  </a:lnTo>
                  <a:lnTo>
                    <a:pt x="40" y="47"/>
                  </a:lnTo>
                  <a:lnTo>
                    <a:pt x="34" y="43"/>
                  </a:lnTo>
                  <a:lnTo>
                    <a:pt x="30" y="41"/>
                  </a:lnTo>
                  <a:lnTo>
                    <a:pt x="27" y="36"/>
                  </a:lnTo>
                  <a:lnTo>
                    <a:pt x="25" y="30"/>
                  </a:lnTo>
                  <a:lnTo>
                    <a:pt x="25" y="22"/>
                  </a:lnTo>
                  <a:lnTo>
                    <a:pt x="27" y="15"/>
                  </a:lnTo>
                  <a:lnTo>
                    <a:pt x="21" y="19"/>
                  </a:lnTo>
                  <a:lnTo>
                    <a:pt x="13" y="22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8" y="13"/>
                  </a:lnTo>
                  <a:lnTo>
                    <a:pt x="11" y="9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4" name="Freeform 39"/>
            <p:cNvSpPr>
              <a:spLocks/>
            </p:cNvSpPr>
            <p:nvPr/>
          </p:nvSpPr>
          <p:spPr bwMode="auto">
            <a:xfrm>
              <a:off x="7340178" y="2707531"/>
              <a:ext cx="90488" cy="5238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8"/>
                </a:cxn>
                <a:cxn ang="0">
                  <a:pos x="38" y="25"/>
                </a:cxn>
                <a:cxn ang="0">
                  <a:pos x="40" y="31"/>
                </a:cxn>
                <a:cxn ang="0">
                  <a:pos x="42" y="33"/>
                </a:cxn>
                <a:cxn ang="0">
                  <a:pos x="45" y="33"/>
                </a:cxn>
                <a:cxn ang="0">
                  <a:pos x="49" y="31"/>
                </a:cxn>
                <a:cxn ang="0">
                  <a:pos x="53" y="27"/>
                </a:cxn>
                <a:cxn ang="0">
                  <a:pos x="59" y="23"/>
                </a:cxn>
                <a:cxn ang="0">
                  <a:pos x="64" y="18"/>
                </a:cxn>
                <a:cxn ang="0">
                  <a:pos x="70" y="16"/>
                </a:cxn>
                <a:cxn ang="0">
                  <a:pos x="74" y="14"/>
                </a:cxn>
                <a:cxn ang="0">
                  <a:pos x="82" y="14"/>
                </a:cxn>
                <a:cxn ang="0">
                  <a:pos x="89" y="18"/>
                </a:cxn>
                <a:cxn ang="0">
                  <a:pos x="97" y="25"/>
                </a:cxn>
                <a:cxn ang="0">
                  <a:pos x="101" y="29"/>
                </a:cxn>
                <a:cxn ang="0">
                  <a:pos x="104" y="35"/>
                </a:cxn>
                <a:cxn ang="0">
                  <a:pos x="106" y="40"/>
                </a:cxn>
                <a:cxn ang="0">
                  <a:pos x="108" y="46"/>
                </a:cxn>
                <a:cxn ang="0">
                  <a:pos x="110" y="50"/>
                </a:cxn>
                <a:cxn ang="0">
                  <a:pos x="112" y="56"/>
                </a:cxn>
                <a:cxn ang="0">
                  <a:pos x="112" y="59"/>
                </a:cxn>
                <a:cxn ang="0">
                  <a:pos x="114" y="65"/>
                </a:cxn>
                <a:cxn ang="0">
                  <a:pos x="104" y="67"/>
                </a:cxn>
                <a:cxn ang="0">
                  <a:pos x="97" y="67"/>
                </a:cxn>
                <a:cxn ang="0">
                  <a:pos x="89" y="65"/>
                </a:cxn>
                <a:cxn ang="0">
                  <a:pos x="83" y="59"/>
                </a:cxn>
                <a:cxn ang="0">
                  <a:pos x="80" y="52"/>
                </a:cxn>
                <a:cxn ang="0">
                  <a:pos x="76" y="44"/>
                </a:cxn>
                <a:cxn ang="0">
                  <a:pos x="76" y="37"/>
                </a:cxn>
                <a:cxn ang="0">
                  <a:pos x="80" y="29"/>
                </a:cxn>
                <a:cxn ang="0">
                  <a:pos x="74" y="27"/>
                </a:cxn>
                <a:cxn ang="0">
                  <a:pos x="70" y="29"/>
                </a:cxn>
                <a:cxn ang="0">
                  <a:pos x="66" y="31"/>
                </a:cxn>
                <a:cxn ang="0">
                  <a:pos x="63" y="33"/>
                </a:cxn>
                <a:cxn ang="0">
                  <a:pos x="55" y="38"/>
                </a:cxn>
                <a:cxn ang="0">
                  <a:pos x="49" y="46"/>
                </a:cxn>
                <a:cxn ang="0">
                  <a:pos x="42" y="50"/>
                </a:cxn>
                <a:cxn ang="0">
                  <a:pos x="36" y="56"/>
                </a:cxn>
                <a:cxn ang="0">
                  <a:pos x="26" y="56"/>
                </a:cxn>
                <a:cxn ang="0">
                  <a:pos x="19" y="54"/>
                </a:cxn>
                <a:cxn ang="0">
                  <a:pos x="17" y="46"/>
                </a:cxn>
                <a:cxn ang="0">
                  <a:pos x="11" y="38"/>
                </a:cxn>
                <a:cxn ang="0">
                  <a:pos x="4" y="31"/>
                </a:cxn>
                <a:cxn ang="0">
                  <a:pos x="0" y="31"/>
                </a:cxn>
                <a:cxn ang="0">
                  <a:pos x="0" y="27"/>
                </a:cxn>
                <a:cxn ang="0">
                  <a:pos x="2" y="23"/>
                </a:cxn>
                <a:cxn ang="0">
                  <a:pos x="6" y="19"/>
                </a:cxn>
                <a:cxn ang="0">
                  <a:pos x="9" y="16"/>
                </a:cxn>
                <a:cxn ang="0">
                  <a:pos x="17" y="6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14" h="67">
                  <a:moveTo>
                    <a:pt x="23" y="0"/>
                  </a:moveTo>
                  <a:lnTo>
                    <a:pt x="28" y="4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8" y="25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9" y="31"/>
                  </a:lnTo>
                  <a:lnTo>
                    <a:pt x="53" y="27"/>
                  </a:lnTo>
                  <a:lnTo>
                    <a:pt x="59" y="23"/>
                  </a:lnTo>
                  <a:lnTo>
                    <a:pt x="64" y="18"/>
                  </a:lnTo>
                  <a:lnTo>
                    <a:pt x="70" y="16"/>
                  </a:lnTo>
                  <a:lnTo>
                    <a:pt x="74" y="14"/>
                  </a:lnTo>
                  <a:lnTo>
                    <a:pt x="82" y="14"/>
                  </a:lnTo>
                  <a:lnTo>
                    <a:pt x="89" y="18"/>
                  </a:lnTo>
                  <a:lnTo>
                    <a:pt x="97" y="25"/>
                  </a:lnTo>
                  <a:lnTo>
                    <a:pt x="101" y="29"/>
                  </a:lnTo>
                  <a:lnTo>
                    <a:pt x="104" y="35"/>
                  </a:lnTo>
                  <a:lnTo>
                    <a:pt x="106" y="40"/>
                  </a:lnTo>
                  <a:lnTo>
                    <a:pt x="108" y="46"/>
                  </a:lnTo>
                  <a:lnTo>
                    <a:pt x="110" y="50"/>
                  </a:lnTo>
                  <a:lnTo>
                    <a:pt x="112" y="56"/>
                  </a:lnTo>
                  <a:lnTo>
                    <a:pt x="112" y="59"/>
                  </a:lnTo>
                  <a:lnTo>
                    <a:pt x="114" y="65"/>
                  </a:lnTo>
                  <a:lnTo>
                    <a:pt x="104" y="67"/>
                  </a:lnTo>
                  <a:lnTo>
                    <a:pt x="97" y="67"/>
                  </a:lnTo>
                  <a:lnTo>
                    <a:pt x="89" y="65"/>
                  </a:lnTo>
                  <a:lnTo>
                    <a:pt x="83" y="59"/>
                  </a:lnTo>
                  <a:lnTo>
                    <a:pt x="80" y="52"/>
                  </a:lnTo>
                  <a:lnTo>
                    <a:pt x="76" y="44"/>
                  </a:lnTo>
                  <a:lnTo>
                    <a:pt x="76" y="37"/>
                  </a:lnTo>
                  <a:lnTo>
                    <a:pt x="80" y="29"/>
                  </a:lnTo>
                  <a:lnTo>
                    <a:pt x="74" y="27"/>
                  </a:lnTo>
                  <a:lnTo>
                    <a:pt x="70" y="29"/>
                  </a:lnTo>
                  <a:lnTo>
                    <a:pt x="66" y="31"/>
                  </a:lnTo>
                  <a:lnTo>
                    <a:pt x="63" y="33"/>
                  </a:lnTo>
                  <a:lnTo>
                    <a:pt x="55" y="38"/>
                  </a:lnTo>
                  <a:lnTo>
                    <a:pt x="49" y="46"/>
                  </a:lnTo>
                  <a:lnTo>
                    <a:pt x="42" y="50"/>
                  </a:lnTo>
                  <a:lnTo>
                    <a:pt x="36" y="56"/>
                  </a:lnTo>
                  <a:lnTo>
                    <a:pt x="26" y="56"/>
                  </a:lnTo>
                  <a:lnTo>
                    <a:pt x="19" y="54"/>
                  </a:lnTo>
                  <a:lnTo>
                    <a:pt x="17" y="46"/>
                  </a:lnTo>
                  <a:lnTo>
                    <a:pt x="11" y="38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9" y="16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" name="Freeform 40"/>
            <p:cNvSpPr>
              <a:spLocks/>
            </p:cNvSpPr>
            <p:nvPr/>
          </p:nvSpPr>
          <p:spPr bwMode="auto">
            <a:xfrm>
              <a:off x="7475116" y="2732931"/>
              <a:ext cx="30163" cy="444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4"/>
                </a:cxn>
                <a:cxn ang="0">
                  <a:pos x="21" y="7"/>
                </a:cxn>
                <a:cxn ang="0">
                  <a:pos x="21" y="13"/>
                </a:cxn>
                <a:cxn ang="0">
                  <a:pos x="21" y="19"/>
                </a:cxn>
                <a:cxn ang="0">
                  <a:pos x="19" y="23"/>
                </a:cxn>
                <a:cxn ang="0">
                  <a:pos x="17" y="30"/>
                </a:cxn>
                <a:cxn ang="0">
                  <a:pos x="15" y="36"/>
                </a:cxn>
                <a:cxn ang="0">
                  <a:pos x="15" y="42"/>
                </a:cxn>
                <a:cxn ang="0">
                  <a:pos x="21" y="40"/>
                </a:cxn>
                <a:cxn ang="0">
                  <a:pos x="29" y="43"/>
                </a:cxn>
                <a:cxn ang="0">
                  <a:pos x="34" y="45"/>
                </a:cxn>
                <a:cxn ang="0">
                  <a:pos x="38" y="49"/>
                </a:cxn>
                <a:cxn ang="0">
                  <a:pos x="32" y="53"/>
                </a:cxn>
                <a:cxn ang="0">
                  <a:pos x="27" y="55"/>
                </a:cxn>
                <a:cxn ang="0">
                  <a:pos x="23" y="55"/>
                </a:cxn>
                <a:cxn ang="0">
                  <a:pos x="17" y="55"/>
                </a:cxn>
                <a:cxn ang="0">
                  <a:pos x="13" y="53"/>
                </a:cxn>
                <a:cxn ang="0">
                  <a:pos x="10" y="51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8" y="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8" h="55">
                  <a:moveTo>
                    <a:pt x="13" y="0"/>
                  </a:moveTo>
                  <a:lnTo>
                    <a:pt x="17" y="4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7" y="30"/>
                  </a:lnTo>
                  <a:lnTo>
                    <a:pt x="15" y="36"/>
                  </a:lnTo>
                  <a:lnTo>
                    <a:pt x="15" y="42"/>
                  </a:lnTo>
                  <a:lnTo>
                    <a:pt x="21" y="40"/>
                  </a:lnTo>
                  <a:lnTo>
                    <a:pt x="29" y="43"/>
                  </a:lnTo>
                  <a:lnTo>
                    <a:pt x="34" y="45"/>
                  </a:lnTo>
                  <a:lnTo>
                    <a:pt x="38" y="49"/>
                  </a:lnTo>
                  <a:lnTo>
                    <a:pt x="32" y="53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" name="Freeform 57"/>
            <p:cNvSpPr>
              <a:spLocks/>
            </p:cNvSpPr>
            <p:nvPr/>
          </p:nvSpPr>
          <p:spPr bwMode="auto">
            <a:xfrm>
              <a:off x="7667203" y="2648793"/>
              <a:ext cx="500063" cy="160338"/>
            </a:xfrm>
            <a:custGeom>
              <a:avLst/>
              <a:gdLst/>
              <a:ahLst/>
              <a:cxnLst>
                <a:cxn ang="0">
                  <a:pos x="348" y="23"/>
                </a:cxn>
                <a:cxn ang="0">
                  <a:pos x="388" y="50"/>
                </a:cxn>
                <a:cxn ang="0">
                  <a:pos x="432" y="74"/>
                </a:cxn>
                <a:cxn ang="0">
                  <a:pos x="476" y="95"/>
                </a:cxn>
                <a:cxn ang="0">
                  <a:pos x="521" y="120"/>
                </a:cxn>
                <a:cxn ang="0">
                  <a:pos x="556" y="137"/>
                </a:cxn>
                <a:cxn ang="0">
                  <a:pos x="575" y="141"/>
                </a:cxn>
                <a:cxn ang="0">
                  <a:pos x="588" y="152"/>
                </a:cxn>
                <a:cxn ang="0">
                  <a:pos x="597" y="170"/>
                </a:cxn>
                <a:cxn ang="0">
                  <a:pos x="611" y="185"/>
                </a:cxn>
                <a:cxn ang="0">
                  <a:pos x="630" y="194"/>
                </a:cxn>
                <a:cxn ang="0">
                  <a:pos x="613" y="202"/>
                </a:cxn>
                <a:cxn ang="0">
                  <a:pos x="592" y="190"/>
                </a:cxn>
                <a:cxn ang="0">
                  <a:pos x="576" y="177"/>
                </a:cxn>
                <a:cxn ang="0">
                  <a:pos x="561" y="170"/>
                </a:cxn>
                <a:cxn ang="0">
                  <a:pos x="538" y="166"/>
                </a:cxn>
                <a:cxn ang="0">
                  <a:pos x="506" y="152"/>
                </a:cxn>
                <a:cxn ang="0">
                  <a:pos x="470" y="143"/>
                </a:cxn>
                <a:cxn ang="0">
                  <a:pos x="434" y="133"/>
                </a:cxn>
                <a:cxn ang="0">
                  <a:pos x="402" y="120"/>
                </a:cxn>
                <a:cxn ang="0">
                  <a:pos x="375" y="93"/>
                </a:cxn>
                <a:cxn ang="0">
                  <a:pos x="333" y="86"/>
                </a:cxn>
                <a:cxn ang="0">
                  <a:pos x="293" y="90"/>
                </a:cxn>
                <a:cxn ang="0">
                  <a:pos x="251" y="95"/>
                </a:cxn>
                <a:cxn ang="0">
                  <a:pos x="209" y="99"/>
                </a:cxn>
                <a:cxn ang="0">
                  <a:pos x="166" y="97"/>
                </a:cxn>
                <a:cxn ang="0">
                  <a:pos x="133" y="97"/>
                </a:cxn>
                <a:cxn ang="0">
                  <a:pos x="105" y="105"/>
                </a:cxn>
                <a:cxn ang="0">
                  <a:pos x="76" y="111"/>
                </a:cxn>
                <a:cxn ang="0">
                  <a:pos x="48" y="114"/>
                </a:cxn>
                <a:cxn ang="0">
                  <a:pos x="19" y="122"/>
                </a:cxn>
                <a:cxn ang="0">
                  <a:pos x="6" y="118"/>
                </a:cxn>
                <a:cxn ang="0">
                  <a:pos x="29" y="99"/>
                </a:cxn>
                <a:cxn ang="0">
                  <a:pos x="55" y="88"/>
                </a:cxn>
                <a:cxn ang="0">
                  <a:pos x="84" y="80"/>
                </a:cxn>
                <a:cxn ang="0">
                  <a:pos x="116" y="73"/>
                </a:cxn>
                <a:cxn ang="0">
                  <a:pos x="147" y="67"/>
                </a:cxn>
                <a:cxn ang="0">
                  <a:pos x="181" y="59"/>
                </a:cxn>
                <a:cxn ang="0">
                  <a:pos x="215" y="52"/>
                </a:cxn>
                <a:cxn ang="0">
                  <a:pos x="251" y="42"/>
                </a:cxn>
                <a:cxn ang="0">
                  <a:pos x="284" y="29"/>
                </a:cxn>
                <a:cxn ang="0">
                  <a:pos x="316" y="8"/>
                </a:cxn>
              </a:cxnLst>
              <a:rect l="0" t="0" r="r" b="b"/>
              <a:pathLst>
                <a:path w="630" h="202">
                  <a:moveTo>
                    <a:pt x="325" y="0"/>
                  </a:moveTo>
                  <a:lnTo>
                    <a:pt x="335" y="12"/>
                  </a:lnTo>
                  <a:lnTo>
                    <a:pt x="348" y="23"/>
                  </a:lnTo>
                  <a:lnTo>
                    <a:pt x="362" y="33"/>
                  </a:lnTo>
                  <a:lnTo>
                    <a:pt x="375" y="42"/>
                  </a:lnTo>
                  <a:lnTo>
                    <a:pt x="388" y="50"/>
                  </a:lnTo>
                  <a:lnTo>
                    <a:pt x="402" y="59"/>
                  </a:lnTo>
                  <a:lnTo>
                    <a:pt x="417" y="67"/>
                  </a:lnTo>
                  <a:lnTo>
                    <a:pt x="432" y="74"/>
                  </a:lnTo>
                  <a:lnTo>
                    <a:pt x="447" y="80"/>
                  </a:lnTo>
                  <a:lnTo>
                    <a:pt x="462" y="88"/>
                  </a:lnTo>
                  <a:lnTo>
                    <a:pt x="476" y="95"/>
                  </a:lnTo>
                  <a:lnTo>
                    <a:pt x="491" y="103"/>
                  </a:lnTo>
                  <a:lnTo>
                    <a:pt x="506" y="111"/>
                  </a:lnTo>
                  <a:lnTo>
                    <a:pt x="521" y="120"/>
                  </a:lnTo>
                  <a:lnTo>
                    <a:pt x="535" y="130"/>
                  </a:lnTo>
                  <a:lnTo>
                    <a:pt x="550" y="139"/>
                  </a:lnTo>
                  <a:lnTo>
                    <a:pt x="556" y="137"/>
                  </a:lnTo>
                  <a:lnTo>
                    <a:pt x="563" y="137"/>
                  </a:lnTo>
                  <a:lnTo>
                    <a:pt x="569" y="139"/>
                  </a:lnTo>
                  <a:lnTo>
                    <a:pt x="575" y="141"/>
                  </a:lnTo>
                  <a:lnTo>
                    <a:pt x="578" y="143"/>
                  </a:lnTo>
                  <a:lnTo>
                    <a:pt x="582" y="149"/>
                  </a:lnTo>
                  <a:lnTo>
                    <a:pt x="588" y="152"/>
                  </a:lnTo>
                  <a:lnTo>
                    <a:pt x="592" y="158"/>
                  </a:lnTo>
                  <a:lnTo>
                    <a:pt x="595" y="164"/>
                  </a:lnTo>
                  <a:lnTo>
                    <a:pt x="597" y="170"/>
                  </a:lnTo>
                  <a:lnTo>
                    <a:pt x="601" y="173"/>
                  </a:lnTo>
                  <a:lnTo>
                    <a:pt x="607" y="179"/>
                  </a:lnTo>
                  <a:lnTo>
                    <a:pt x="611" y="185"/>
                  </a:lnTo>
                  <a:lnTo>
                    <a:pt x="616" y="189"/>
                  </a:lnTo>
                  <a:lnTo>
                    <a:pt x="622" y="192"/>
                  </a:lnTo>
                  <a:lnTo>
                    <a:pt x="630" y="194"/>
                  </a:lnTo>
                  <a:lnTo>
                    <a:pt x="624" y="198"/>
                  </a:lnTo>
                  <a:lnTo>
                    <a:pt x="618" y="202"/>
                  </a:lnTo>
                  <a:lnTo>
                    <a:pt x="613" y="202"/>
                  </a:lnTo>
                  <a:lnTo>
                    <a:pt x="609" y="202"/>
                  </a:lnTo>
                  <a:lnTo>
                    <a:pt x="599" y="196"/>
                  </a:lnTo>
                  <a:lnTo>
                    <a:pt x="592" y="190"/>
                  </a:lnTo>
                  <a:lnTo>
                    <a:pt x="586" y="185"/>
                  </a:lnTo>
                  <a:lnTo>
                    <a:pt x="582" y="181"/>
                  </a:lnTo>
                  <a:lnTo>
                    <a:pt x="576" y="177"/>
                  </a:lnTo>
                  <a:lnTo>
                    <a:pt x="573" y="175"/>
                  </a:lnTo>
                  <a:lnTo>
                    <a:pt x="567" y="171"/>
                  </a:lnTo>
                  <a:lnTo>
                    <a:pt x="561" y="170"/>
                  </a:lnTo>
                  <a:lnTo>
                    <a:pt x="556" y="170"/>
                  </a:lnTo>
                  <a:lnTo>
                    <a:pt x="552" y="171"/>
                  </a:lnTo>
                  <a:lnTo>
                    <a:pt x="538" y="166"/>
                  </a:lnTo>
                  <a:lnTo>
                    <a:pt x="529" y="160"/>
                  </a:lnTo>
                  <a:lnTo>
                    <a:pt x="516" y="154"/>
                  </a:lnTo>
                  <a:lnTo>
                    <a:pt x="506" y="152"/>
                  </a:lnTo>
                  <a:lnTo>
                    <a:pt x="493" y="149"/>
                  </a:lnTo>
                  <a:lnTo>
                    <a:pt x="481" y="147"/>
                  </a:lnTo>
                  <a:lnTo>
                    <a:pt x="470" y="143"/>
                  </a:lnTo>
                  <a:lnTo>
                    <a:pt x="459" y="141"/>
                  </a:lnTo>
                  <a:lnTo>
                    <a:pt x="445" y="137"/>
                  </a:lnTo>
                  <a:lnTo>
                    <a:pt x="434" y="133"/>
                  </a:lnTo>
                  <a:lnTo>
                    <a:pt x="422" y="130"/>
                  </a:lnTo>
                  <a:lnTo>
                    <a:pt x="413" y="126"/>
                  </a:lnTo>
                  <a:lnTo>
                    <a:pt x="402" y="120"/>
                  </a:lnTo>
                  <a:lnTo>
                    <a:pt x="392" y="112"/>
                  </a:lnTo>
                  <a:lnTo>
                    <a:pt x="382" y="103"/>
                  </a:lnTo>
                  <a:lnTo>
                    <a:pt x="375" y="93"/>
                  </a:lnTo>
                  <a:lnTo>
                    <a:pt x="360" y="90"/>
                  </a:lnTo>
                  <a:lnTo>
                    <a:pt x="346" y="88"/>
                  </a:lnTo>
                  <a:lnTo>
                    <a:pt x="333" y="86"/>
                  </a:lnTo>
                  <a:lnTo>
                    <a:pt x="320" y="88"/>
                  </a:lnTo>
                  <a:lnTo>
                    <a:pt x="305" y="88"/>
                  </a:lnTo>
                  <a:lnTo>
                    <a:pt x="293" y="90"/>
                  </a:lnTo>
                  <a:lnTo>
                    <a:pt x="278" y="90"/>
                  </a:lnTo>
                  <a:lnTo>
                    <a:pt x="265" y="93"/>
                  </a:lnTo>
                  <a:lnTo>
                    <a:pt x="251" y="95"/>
                  </a:lnTo>
                  <a:lnTo>
                    <a:pt x="236" y="97"/>
                  </a:lnTo>
                  <a:lnTo>
                    <a:pt x="223" y="97"/>
                  </a:lnTo>
                  <a:lnTo>
                    <a:pt x="209" y="99"/>
                  </a:lnTo>
                  <a:lnTo>
                    <a:pt x="194" y="97"/>
                  </a:lnTo>
                  <a:lnTo>
                    <a:pt x="181" y="97"/>
                  </a:lnTo>
                  <a:lnTo>
                    <a:pt x="166" y="97"/>
                  </a:lnTo>
                  <a:lnTo>
                    <a:pt x="152" y="93"/>
                  </a:lnTo>
                  <a:lnTo>
                    <a:pt x="143" y="95"/>
                  </a:lnTo>
                  <a:lnTo>
                    <a:pt x="133" y="97"/>
                  </a:lnTo>
                  <a:lnTo>
                    <a:pt x="124" y="99"/>
                  </a:lnTo>
                  <a:lnTo>
                    <a:pt x="116" y="103"/>
                  </a:lnTo>
                  <a:lnTo>
                    <a:pt x="105" y="105"/>
                  </a:lnTo>
                  <a:lnTo>
                    <a:pt x="95" y="105"/>
                  </a:lnTo>
                  <a:lnTo>
                    <a:pt x="86" y="107"/>
                  </a:lnTo>
                  <a:lnTo>
                    <a:pt x="76" y="111"/>
                  </a:lnTo>
                  <a:lnTo>
                    <a:pt x="67" y="111"/>
                  </a:lnTo>
                  <a:lnTo>
                    <a:pt x="57" y="112"/>
                  </a:lnTo>
                  <a:lnTo>
                    <a:pt x="48" y="114"/>
                  </a:lnTo>
                  <a:lnTo>
                    <a:pt x="38" y="116"/>
                  </a:lnTo>
                  <a:lnTo>
                    <a:pt x="29" y="118"/>
                  </a:lnTo>
                  <a:lnTo>
                    <a:pt x="19" y="122"/>
                  </a:lnTo>
                  <a:lnTo>
                    <a:pt x="10" y="124"/>
                  </a:lnTo>
                  <a:lnTo>
                    <a:pt x="0" y="126"/>
                  </a:lnTo>
                  <a:lnTo>
                    <a:pt x="6" y="118"/>
                  </a:lnTo>
                  <a:lnTo>
                    <a:pt x="14" y="111"/>
                  </a:lnTo>
                  <a:lnTo>
                    <a:pt x="21" y="105"/>
                  </a:lnTo>
                  <a:lnTo>
                    <a:pt x="29" y="99"/>
                  </a:lnTo>
                  <a:lnTo>
                    <a:pt x="36" y="95"/>
                  </a:lnTo>
                  <a:lnTo>
                    <a:pt x="46" y="92"/>
                  </a:lnTo>
                  <a:lnTo>
                    <a:pt x="55" y="88"/>
                  </a:lnTo>
                  <a:lnTo>
                    <a:pt x="65" y="86"/>
                  </a:lnTo>
                  <a:lnTo>
                    <a:pt x="75" y="82"/>
                  </a:lnTo>
                  <a:lnTo>
                    <a:pt x="84" y="80"/>
                  </a:lnTo>
                  <a:lnTo>
                    <a:pt x="95" y="78"/>
                  </a:lnTo>
                  <a:lnTo>
                    <a:pt x="105" y="76"/>
                  </a:lnTo>
                  <a:lnTo>
                    <a:pt x="116" y="73"/>
                  </a:lnTo>
                  <a:lnTo>
                    <a:pt x="126" y="71"/>
                  </a:lnTo>
                  <a:lnTo>
                    <a:pt x="135" y="69"/>
                  </a:lnTo>
                  <a:lnTo>
                    <a:pt x="147" y="67"/>
                  </a:lnTo>
                  <a:lnTo>
                    <a:pt x="158" y="65"/>
                  </a:lnTo>
                  <a:lnTo>
                    <a:pt x="170" y="61"/>
                  </a:lnTo>
                  <a:lnTo>
                    <a:pt x="181" y="59"/>
                  </a:lnTo>
                  <a:lnTo>
                    <a:pt x="192" y="57"/>
                  </a:lnTo>
                  <a:lnTo>
                    <a:pt x="204" y="55"/>
                  </a:lnTo>
                  <a:lnTo>
                    <a:pt x="215" y="52"/>
                  </a:lnTo>
                  <a:lnTo>
                    <a:pt x="227" y="50"/>
                  </a:lnTo>
                  <a:lnTo>
                    <a:pt x="240" y="48"/>
                  </a:lnTo>
                  <a:lnTo>
                    <a:pt x="251" y="42"/>
                  </a:lnTo>
                  <a:lnTo>
                    <a:pt x="261" y="38"/>
                  </a:lnTo>
                  <a:lnTo>
                    <a:pt x="272" y="33"/>
                  </a:lnTo>
                  <a:lnTo>
                    <a:pt x="284" y="29"/>
                  </a:lnTo>
                  <a:lnTo>
                    <a:pt x="293" y="21"/>
                  </a:lnTo>
                  <a:lnTo>
                    <a:pt x="305" y="15"/>
                  </a:lnTo>
                  <a:lnTo>
                    <a:pt x="316" y="8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8F85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" name="Freeform 97"/>
            <p:cNvSpPr>
              <a:spLocks/>
            </p:cNvSpPr>
            <p:nvPr/>
          </p:nvSpPr>
          <p:spPr bwMode="auto">
            <a:xfrm>
              <a:off x="6922666" y="2194768"/>
              <a:ext cx="9525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0" y="4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3" h="8">
                  <a:moveTo>
                    <a:pt x="4" y="2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" name="Freeform 117"/>
            <p:cNvSpPr>
              <a:spLocks/>
            </p:cNvSpPr>
            <p:nvPr/>
          </p:nvSpPr>
          <p:spPr bwMode="auto">
            <a:xfrm>
              <a:off x="6967116" y="2691656"/>
              <a:ext cx="14288" cy="95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3"/>
                </a:cxn>
                <a:cxn ang="0">
                  <a:pos x="17" y="7"/>
                </a:cxn>
                <a:cxn ang="0">
                  <a:pos x="15" y="11"/>
                </a:cxn>
                <a:cxn ang="0">
                  <a:pos x="10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7" h="13">
                  <a:moveTo>
                    <a:pt x="10" y="0"/>
                  </a:moveTo>
                  <a:lnTo>
                    <a:pt x="15" y="3"/>
                  </a:lnTo>
                  <a:lnTo>
                    <a:pt x="17" y="7"/>
                  </a:lnTo>
                  <a:lnTo>
                    <a:pt x="15" y="11"/>
                  </a:lnTo>
                  <a:lnTo>
                    <a:pt x="10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9" name="Freeform 140"/>
            <p:cNvSpPr>
              <a:spLocks/>
            </p:cNvSpPr>
            <p:nvPr/>
          </p:nvSpPr>
          <p:spPr bwMode="auto">
            <a:xfrm>
              <a:off x="8362528" y="2291606"/>
              <a:ext cx="14288" cy="238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5"/>
                </a:cxn>
                <a:cxn ang="0">
                  <a:pos x="17" y="13"/>
                </a:cxn>
                <a:cxn ang="0">
                  <a:pos x="17" y="22"/>
                </a:cxn>
                <a:cxn ang="0">
                  <a:pos x="15" y="28"/>
                </a:cxn>
                <a:cxn ang="0">
                  <a:pos x="13" y="30"/>
                </a:cxn>
                <a:cxn ang="0">
                  <a:pos x="11" y="30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2" y="15"/>
                </a:cxn>
                <a:cxn ang="0">
                  <a:pos x="6" y="11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7" h="30">
                  <a:moveTo>
                    <a:pt x="13" y="0"/>
                  </a:moveTo>
                  <a:lnTo>
                    <a:pt x="15" y="5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0" name="Freeform 142"/>
            <p:cNvSpPr>
              <a:spLocks/>
            </p:cNvSpPr>
            <p:nvPr/>
          </p:nvSpPr>
          <p:spPr bwMode="auto">
            <a:xfrm>
              <a:off x="8449841" y="2331293"/>
              <a:ext cx="65088" cy="952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7" y="0"/>
                </a:cxn>
                <a:cxn ang="0">
                  <a:pos x="72" y="2"/>
                </a:cxn>
                <a:cxn ang="0">
                  <a:pos x="78" y="2"/>
                </a:cxn>
                <a:cxn ang="0">
                  <a:pos x="84" y="4"/>
                </a:cxn>
                <a:cxn ang="0">
                  <a:pos x="78" y="4"/>
                </a:cxn>
                <a:cxn ang="0">
                  <a:pos x="72" y="6"/>
                </a:cxn>
                <a:cxn ang="0">
                  <a:pos x="67" y="6"/>
                </a:cxn>
                <a:cxn ang="0">
                  <a:pos x="63" y="8"/>
                </a:cxn>
                <a:cxn ang="0">
                  <a:pos x="57" y="8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11"/>
                </a:cxn>
                <a:cxn ang="0">
                  <a:pos x="36" y="11"/>
                </a:cxn>
                <a:cxn ang="0">
                  <a:pos x="31" y="13"/>
                </a:cxn>
                <a:cxn ang="0">
                  <a:pos x="27" y="13"/>
                </a:cxn>
                <a:cxn ang="0">
                  <a:pos x="21" y="13"/>
                </a:cxn>
                <a:cxn ang="0">
                  <a:pos x="15" y="13"/>
                </a:cxn>
                <a:cxn ang="0">
                  <a:pos x="10" y="13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8" y="6"/>
                </a:cxn>
                <a:cxn ang="0">
                  <a:pos x="15" y="6"/>
                </a:cxn>
                <a:cxn ang="0">
                  <a:pos x="23" y="4"/>
                </a:cxn>
                <a:cxn ang="0">
                  <a:pos x="31" y="4"/>
                </a:cxn>
                <a:cxn ang="0">
                  <a:pos x="38" y="2"/>
                </a:cxn>
                <a:cxn ang="0">
                  <a:pos x="48" y="2"/>
                </a:cxn>
                <a:cxn ang="0">
                  <a:pos x="5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84" h="13">
                  <a:moveTo>
                    <a:pt x="65" y="0"/>
                  </a:moveTo>
                  <a:lnTo>
                    <a:pt x="67" y="0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15" y="13"/>
                  </a:lnTo>
                  <a:lnTo>
                    <a:pt x="10" y="13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8" y="6"/>
                  </a:lnTo>
                  <a:lnTo>
                    <a:pt x="15" y="6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8" y="2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6B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81" name="TextBox 680"/>
          <p:cNvSpPr txBox="1"/>
          <p:nvPr/>
        </p:nvSpPr>
        <p:spPr>
          <a:xfrm>
            <a:off x="6588224" y="3789040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Packet P &lt;</a:t>
            </a:r>
            <a:r>
              <a:rPr lang="en-US" altLang="zh-TW" sz="1800" dirty="0" smtClean="0"/>
              <a:t>C</a:t>
            </a:r>
            <a:r>
              <a:rPr lang="en-US" altLang="zh-TW" sz="1800" baseline="-25000" dirty="0" smtClean="0"/>
              <a:t>t,1,0</a:t>
            </a:r>
            <a:r>
              <a:rPr lang="en-US" altLang="zh-TW" sz="1800" dirty="0" smtClean="0"/>
              <a:t>, C</a:t>
            </a:r>
            <a:r>
              <a:rPr lang="en-US" altLang="zh-TW" sz="1800" baseline="-25000" dirty="0" smtClean="0"/>
              <a:t>t,1,1</a:t>
            </a:r>
            <a:r>
              <a:rPr lang="en-US" altLang="zh-TW" sz="1400" dirty="0" smtClean="0"/>
              <a:t>&gt;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682" name="TextBox 681"/>
          <p:cNvSpPr txBox="1"/>
          <p:nvPr/>
        </p:nvSpPr>
        <p:spPr>
          <a:xfrm>
            <a:off x="2699792" y="3681028"/>
            <a:ext cx="2575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Packet P &lt;</a:t>
            </a:r>
            <a:r>
              <a:rPr lang="en-US" altLang="zh-TW" sz="1800" dirty="0" smtClean="0"/>
              <a:t>C</a:t>
            </a:r>
            <a:r>
              <a:rPr lang="en-US" altLang="zh-TW" sz="1800" baseline="-25000" dirty="0" smtClean="0"/>
              <a:t>t,1,2</a:t>
            </a:r>
            <a:r>
              <a:rPr lang="en-US" altLang="zh-TW" sz="1800" dirty="0" smtClean="0"/>
              <a:t>, C</a:t>
            </a:r>
            <a:r>
              <a:rPr lang="en-US" altLang="zh-TW" sz="1800" baseline="-25000" dirty="0" smtClean="0"/>
              <a:t>t,1,3</a:t>
            </a:r>
            <a:r>
              <a:rPr lang="en-US" altLang="zh-TW" sz="1400" dirty="0" smtClean="0"/>
              <a:t>&gt;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683" name="TextBox 682"/>
          <p:cNvSpPr txBox="1"/>
          <p:nvPr/>
        </p:nvSpPr>
        <p:spPr>
          <a:xfrm>
            <a:off x="4896036" y="548122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Packet P &lt;</a:t>
            </a:r>
            <a:r>
              <a:rPr lang="en-US" altLang="zh-TW" sz="1800" dirty="0" smtClean="0"/>
              <a:t>C</a:t>
            </a:r>
            <a:r>
              <a:rPr lang="en-US" altLang="zh-TW" sz="1800" baseline="-25000" dirty="0" smtClean="0"/>
              <a:t>t,1,4</a:t>
            </a:r>
            <a:r>
              <a:rPr lang="en-US" altLang="zh-TW" sz="1800" dirty="0" smtClean="0"/>
              <a:t>, C</a:t>
            </a:r>
            <a:r>
              <a:rPr lang="en-US" altLang="zh-TW" sz="1800" baseline="-25000" dirty="0" smtClean="0"/>
              <a:t>t,1,5</a:t>
            </a:r>
            <a:r>
              <a:rPr lang="en-US" altLang="zh-TW" sz="1400" dirty="0" smtClean="0"/>
              <a:t>&gt;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95" name="TextBox 194"/>
          <p:cNvSpPr txBox="1"/>
          <p:nvPr/>
        </p:nvSpPr>
        <p:spPr>
          <a:xfrm>
            <a:off x="4000996" y="195283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ym typeface="Wingdings"/>
              </a:rPr>
              <a:t></a:t>
            </a:r>
            <a:endParaRPr lang="zh-TW" alt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647564" y="35010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ym typeface="Wingdings"/>
              </a:rPr>
              <a:t></a:t>
            </a:r>
            <a:endParaRPr lang="zh-TW" alt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4031940" y="328498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ym typeface="Wingdings"/>
              </a:rPr>
              <a:t></a:t>
            </a:r>
            <a:endParaRPr lang="zh-TW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3DOBP: </a:t>
            </a:r>
            <a:r>
              <a:rPr lang="en-US" altLang="zh-TW" dirty="0" smtClean="0"/>
              <a:t>Interlayer Activation 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32756"/>
            <a:ext cx="7772400" cy="46482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98668" name="Rectangle 3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1979712" y="2816932"/>
            <a:ext cx="16585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Layer 1</a:t>
            </a:r>
            <a:r>
              <a:rPr kumimoji="1" lang="en-US" alt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8646" name="Text Box 342"/>
          <p:cNvSpPr txBox="1">
            <a:spLocks noChangeArrowheads="1"/>
          </p:cNvSpPr>
          <p:nvPr/>
        </p:nvSpPr>
        <p:spPr bwMode="auto">
          <a:xfrm>
            <a:off x="2411760" y="4329100"/>
            <a:ext cx="1213425" cy="4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Layer -1</a:t>
            </a:r>
            <a:endParaRPr kumimoji="1" lang="en-US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8643" name="Text Box 339"/>
          <p:cNvSpPr txBox="1">
            <a:spLocks noChangeArrowheads="1"/>
          </p:cNvSpPr>
          <p:nvPr/>
        </p:nvSpPr>
        <p:spPr bwMode="auto">
          <a:xfrm>
            <a:off x="5643570" y="1142984"/>
            <a:ext cx="510271" cy="42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55" name="Text Box 342"/>
          <p:cNvSpPr txBox="1">
            <a:spLocks noChangeArrowheads="1"/>
          </p:cNvSpPr>
          <p:nvPr/>
        </p:nvSpPr>
        <p:spPr bwMode="auto">
          <a:xfrm>
            <a:off x="2339752" y="3356992"/>
            <a:ext cx="121342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Layer 0</a:t>
            </a:r>
            <a:endParaRPr kumimoji="1" lang="en-US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57" name="Text Box 335"/>
          <p:cNvSpPr txBox="1">
            <a:spLocks noChangeArrowheads="1"/>
          </p:cNvSpPr>
          <p:nvPr/>
        </p:nvSpPr>
        <p:spPr bwMode="auto">
          <a:xfrm>
            <a:off x="1619672" y="3861048"/>
            <a:ext cx="2016224" cy="3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Start Node S</a:t>
            </a:r>
            <a:r>
              <a:rPr kumimoji="1" lang="en-US" altLang="zh-TW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0</a:t>
            </a:r>
            <a:endParaRPr kumimoji="1" lang="en-US" altLang="zh-TW" sz="3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58" name="Text Box 335"/>
          <p:cNvSpPr txBox="1">
            <a:spLocks noChangeArrowheads="1"/>
          </p:cNvSpPr>
          <p:nvPr/>
        </p:nvSpPr>
        <p:spPr bwMode="auto">
          <a:xfrm>
            <a:off x="5004048" y="3176972"/>
            <a:ext cx="2628292" cy="2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Interlayer </a:t>
            </a: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Node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I</a:t>
            </a:r>
            <a:r>
              <a:rPr kumimoji="1" lang="en-US" altLang="zh-TW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</a:t>
            </a:r>
            <a:endParaRPr kumimoji="1" lang="en-US" altLang="zh-TW" sz="3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59" name="Text Box 335"/>
          <p:cNvSpPr txBox="1">
            <a:spLocks noChangeArrowheads="1"/>
          </p:cNvSpPr>
          <p:nvPr/>
        </p:nvSpPr>
        <p:spPr bwMode="auto">
          <a:xfrm>
            <a:off x="5004048" y="2672916"/>
            <a:ext cx="200026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Start Node S</a:t>
            </a:r>
            <a:r>
              <a:rPr kumimoji="1" lang="en-US" altLang="zh-TW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</a:t>
            </a:r>
            <a:endParaRPr kumimoji="1" lang="en-US" altLang="zh-TW" sz="4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60" name="Text Box 335"/>
          <p:cNvSpPr txBox="1">
            <a:spLocks noChangeArrowheads="1"/>
          </p:cNvSpPr>
          <p:nvPr/>
        </p:nvSpPr>
        <p:spPr bwMode="auto">
          <a:xfrm>
            <a:off x="4427605" y="3897810"/>
            <a:ext cx="3198086" cy="24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Interlayer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Node I</a:t>
            </a:r>
            <a:r>
              <a:rPr kumimoji="1" lang="en-US" altLang="zh-TW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-1</a:t>
            </a:r>
            <a:endParaRPr kumimoji="1" lang="en-US" altLang="zh-TW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61" name="Text Box 335"/>
          <p:cNvSpPr txBox="1">
            <a:spLocks noChangeArrowheads="1"/>
          </p:cNvSpPr>
          <p:nvPr/>
        </p:nvSpPr>
        <p:spPr bwMode="auto">
          <a:xfrm>
            <a:off x="4788024" y="4437112"/>
            <a:ext cx="200026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Start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Node S</a:t>
            </a:r>
            <a:r>
              <a:rPr kumimoji="1" lang="en-US" altLang="zh-TW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-1</a:t>
            </a:r>
            <a:endParaRPr kumimoji="1" lang="en-US" altLang="zh-TW" sz="3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8649" name="Rectangle 345"/>
          <p:cNvSpPr>
            <a:spLocks noChangeArrowheads="1"/>
          </p:cNvSpPr>
          <p:nvPr/>
        </p:nvSpPr>
        <p:spPr bwMode="auto">
          <a:xfrm>
            <a:off x="3811583" y="3333981"/>
            <a:ext cx="1149716" cy="79283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8638" name="AutoShape 334"/>
          <p:cNvSpPr>
            <a:spLocks noChangeShapeType="1"/>
          </p:cNvSpPr>
          <p:nvPr/>
        </p:nvSpPr>
        <p:spPr bwMode="auto">
          <a:xfrm flipH="1" flipV="1">
            <a:off x="4349485" y="2240868"/>
            <a:ext cx="45719" cy="33123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8636" name="Text Box 332"/>
          <p:cNvSpPr txBox="1">
            <a:spLocks noChangeArrowheads="1"/>
          </p:cNvSpPr>
          <p:nvPr/>
        </p:nvSpPr>
        <p:spPr bwMode="auto">
          <a:xfrm>
            <a:off x="4152964" y="3478016"/>
            <a:ext cx="613299" cy="34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◎</a:t>
            </a:r>
            <a:endParaRPr kumimoji="1" lang="en-US" altLang="zh-TW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62" name="Rectangle 345"/>
          <p:cNvSpPr>
            <a:spLocks noChangeArrowheads="1"/>
          </p:cNvSpPr>
          <p:nvPr/>
        </p:nvSpPr>
        <p:spPr bwMode="auto">
          <a:xfrm>
            <a:off x="3808840" y="2541149"/>
            <a:ext cx="1149716" cy="79283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63" name="Text Box 321"/>
          <p:cNvSpPr txBox="1">
            <a:spLocks noChangeArrowheads="1"/>
          </p:cNvSpPr>
          <p:nvPr/>
        </p:nvSpPr>
        <p:spPr bwMode="auto">
          <a:xfrm>
            <a:off x="4164081" y="3117218"/>
            <a:ext cx="553953" cy="46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  <a:sym typeface="Symbol" pitchFamily="18" charset="2"/>
              </a:rPr>
              <a:t></a:t>
            </a:r>
          </a:p>
        </p:txBody>
      </p:sp>
      <p:sp>
        <p:nvSpPr>
          <p:cNvPr id="564" name="Text Box 332"/>
          <p:cNvSpPr txBox="1">
            <a:spLocks noChangeArrowheads="1"/>
          </p:cNvSpPr>
          <p:nvPr/>
        </p:nvSpPr>
        <p:spPr bwMode="auto">
          <a:xfrm>
            <a:off x="4163702" y="2661420"/>
            <a:ext cx="613299" cy="34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◎</a:t>
            </a:r>
            <a:endParaRPr kumimoji="1" lang="en-US" altLang="zh-TW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65" name="Rectangle 345"/>
          <p:cNvSpPr>
            <a:spLocks noChangeArrowheads="1"/>
          </p:cNvSpPr>
          <p:nvPr/>
        </p:nvSpPr>
        <p:spPr bwMode="auto">
          <a:xfrm>
            <a:off x="3806268" y="4126810"/>
            <a:ext cx="1161776" cy="79283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66" name="Text Box 321"/>
          <p:cNvSpPr txBox="1">
            <a:spLocks noChangeArrowheads="1"/>
          </p:cNvSpPr>
          <p:nvPr/>
        </p:nvSpPr>
        <p:spPr bwMode="auto">
          <a:xfrm>
            <a:off x="4176335" y="3921181"/>
            <a:ext cx="553953" cy="46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  <a:sym typeface="Symbol" pitchFamily="18" charset="2"/>
              </a:rPr>
              <a:t></a:t>
            </a:r>
          </a:p>
        </p:txBody>
      </p:sp>
      <p:sp>
        <p:nvSpPr>
          <p:cNvPr id="567" name="Text Box 332"/>
          <p:cNvSpPr txBox="1">
            <a:spLocks noChangeArrowheads="1"/>
          </p:cNvSpPr>
          <p:nvPr/>
        </p:nvSpPr>
        <p:spPr bwMode="auto">
          <a:xfrm>
            <a:off x="4188210" y="4437112"/>
            <a:ext cx="613299" cy="34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◎</a:t>
            </a:r>
            <a:endParaRPr kumimoji="1" lang="en-US" altLang="zh-TW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569" name="Straight Arrow Connector 568"/>
          <p:cNvCxnSpPr/>
          <p:nvPr/>
        </p:nvCxnSpPr>
        <p:spPr>
          <a:xfrm>
            <a:off x="2807804" y="3711594"/>
            <a:ext cx="2717510" cy="195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 bwMode="auto">
          <a:xfrm flipV="1">
            <a:off x="3095836" y="3825044"/>
            <a:ext cx="1224136" cy="252028"/>
          </a:xfrm>
          <a:prstGeom prst="curvedConnector3">
            <a:avLst>
              <a:gd name="adj1" fmla="val 50000"/>
            </a:avLst>
          </a:prstGeom>
          <a:solidFill>
            <a:srgbClr val="FFFF99"/>
          </a:solidFill>
          <a:ln w="9525" cap="flat" cmpd="sng" algn="ctr">
            <a:solidFill>
              <a:srgbClr val="0070C0"/>
            </a:solidFill>
            <a:prstDash val="dashDot"/>
            <a:round/>
            <a:headEnd type="none" w="med" len="med"/>
            <a:tailEnd type="arrow"/>
          </a:ln>
          <a:effectLst/>
        </p:spPr>
      </p:cxn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27</a:t>
            </a:fld>
            <a:endParaRPr lang="en-US" altLang="ko-KR"/>
          </a:p>
        </p:txBody>
      </p:sp>
      <p:grpSp>
        <p:nvGrpSpPr>
          <p:cNvPr id="32" name="Group 31"/>
          <p:cNvGrpSpPr/>
          <p:nvPr/>
        </p:nvGrpSpPr>
        <p:grpSpPr>
          <a:xfrm>
            <a:off x="4319972" y="3284984"/>
            <a:ext cx="468052" cy="455419"/>
            <a:chOff x="323528" y="4665769"/>
            <a:chExt cx="1224894" cy="1224136"/>
          </a:xfrm>
        </p:grpSpPr>
        <p:sp>
          <p:nvSpPr>
            <p:cNvPr id="33" name="Arc 32"/>
            <p:cNvSpPr/>
            <p:nvPr/>
          </p:nvSpPr>
          <p:spPr bwMode="auto">
            <a:xfrm>
              <a:off x="323528" y="4689140"/>
              <a:ext cx="1224136" cy="1152128"/>
            </a:xfrm>
            <a:prstGeom prst="arc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 rot="5400000">
              <a:off x="360290" y="4701773"/>
              <a:ext cx="1224136" cy="1152128"/>
            </a:xfrm>
            <a:prstGeom prst="arc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47964" y="2816932"/>
            <a:ext cx="540060" cy="455419"/>
            <a:chOff x="323528" y="4665769"/>
            <a:chExt cx="1224894" cy="1224136"/>
          </a:xfrm>
        </p:grpSpPr>
        <p:sp>
          <p:nvSpPr>
            <p:cNvPr id="36" name="Arc 35"/>
            <p:cNvSpPr/>
            <p:nvPr/>
          </p:nvSpPr>
          <p:spPr bwMode="auto">
            <a:xfrm>
              <a:off x="323528" y="4689141"/>
              <a:ext cx="1224136" cy="1152129"/>
            </a:xfrm>
            <a:prstGeom prst="arc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7" name="Arc 36"/>
            <p:cNvSpPr/>
            <p:nvPr/>
          </p:nvSpPr>
          <p:spPr bwMode="auto">
            <a:xfrm rot="5400000">
              <a:off x="360290" y="4701773"/>
              <a:ext cx="1224136" cy="1152128"/>
            </a:xfrm>
            <a:prstGeom prst="arc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V="1">
            <a:off x="4247964" y="3753036"/>
            <a:ext cx="540060" cy="455419"/>
            <a:chOff x="323528" y="4665769"/>
            <a:chExt cx="1224894" cy="1224136"/>
          </a:xfrm>
        </p:grpSpPr>
        <p:sp>
          <p:nvSpPr>
            <p:cNvPr id="42" name="Arc 41"/>
            <p:cNvSpPr/>
            <p:nvPr/>
          </p:nvSpPr>
          <p:spPr bwMode="auto">
            <a:xfrm>
              <a:off x="323528" y="4689140"/>
              <a:ext cx="1224136" cy="1152128"/>
            </a:xfrm>
            <a:prstGeom prst="arc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3" name="Arc 42"/>
            <p:cNvSpPr/>
            <p:nvPr/>
          </p:nvSpPr>
          <p:spPr bwMode="auto">
            <a:xfrm rot="5400000">
              <a:off x="360290" y="4701773"/>
              <a:ext cx="1224136" cy="1152128"/>
            </a:xfrm>
            <a:prstGeom prst="arc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V="1">
            <a:off x="4247964" y="4257092"/>
            <a:ext cx="540060" cy="455419"/>
            <a:chOff x="323528" y="4665769"/>
            <a:chExt cx="1224894" cy="1224136"/>
          </a:xfrm>
        </p:grpSpPr>
        <p:sp>
          <p:nvSpPr>
            <p:cNvPr id="45" name="Arc 44"/>
            <p:cNvSpPr/>
            <p:nvPr/>
          </p:nvSpPr>
          <p:spPr bwMode="auto">
            <a:xfrm>
              <a:off x="323528" y="4689140"/>
              <a:ext cx="1224136" cy="1152128"/>
            </a:xfrm>
            <a:prstGeom prst="arc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6" name="Arc 45"/>
            <p:cNvSpPr/>
            <p:nvPr/>
          </p:nvSpPr>
          <p:spPr bwMode="auto">
            <a:xfrm rot="5400000">
              <a:off x="360290" y="4701773"/>
              <a:ext cx="1224136" cy="1152128"/>
            </a:xfrm>
            <a:prstGeom prst="arc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altLang="zh-TW" cap="none" dirty="0" smtClean="0"/>
              <a:t>Outline</a:t>
            </a: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16732"/>
            <a:ext cx="8820472" cy="4608512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Our </a:t>
            </a:r>
            <a:r>
              <a:rPr lang="en-US" altLang="zh-TW" dirty="0" smtClean="0"/>
              <a:t>solution:</a:t>
            </a:r>
          </a:p>
          <a:p>
            <a:pPr lvl="1"/>
            <a:r>
              <a:rPr lang="en-US" altLang="zh-TW" dirty="0" smtClean="0"/>
              <a:t>Hexagonal Prism Ring Pattern</a:t>
            </a:r>
          </a:p>
          <a:p>
            <a:pPr lvl="1"/>
            <a:r>
              <a:rPr lang="en-US" altLang="zh-TW" dirty="0" smtClean="0"/>
              <a:t>3D Optimized Broadcasting Protocol (3DOBP)</a:t>
            </a:r>
          </a:p>
          <a:p>
            <a:r>
              <a:rPr lang="en-US" altLang="zh-TW" u="sng" dirty="0" smtClean="0"/>
              <a:t>Performance Comparisons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28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Transmission </a:t>
            </a:r>
            <a:r>
              <a:rPr lang="en-US" altLang="zh-TW" cap="none" dirty="0" smtClean="0"/>
              <a:t>Efficiency</a:t>
            </a: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8780"/>
            <a:ext cx="7673506" cy="360040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Transmission Radius : 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t</a:t>
            </a:r>
            <a:endParaRPr lang="en-US" altLang="zh-TW" baseline="-25000" dirty="0" smtClean="0"/>
          </a:p>
          <a:p>
            <a:pPr lvl="0"/>
            <a:endParaRPr kumimoji="1" lang="en-US" altLang="zh-TW" dirty="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lvl="0"/>
            <a:r>
              <a:rPr kumimoji="1" lang="en-US" altLang="zh-TW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Transmission Efficiency:</a:t>
            </a:r>
          </a:p>
          <a:p>
            <a:pPr lvl="1"/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Cube</a:t>
            </a:r>
            <a:r>
              <a:rPr kumimoji="1" lang="en-US" altLang="zh-TW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:</a:t>
            </a:r>
            <a:endParaRPr lang="en-US" altLang="zh-TW" dirty="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lvl="1"/>
            <a:endParaRPr kumimoji="1" lang="en-US" altLang="zh-TW" dirty="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Truncated Octahedron</a:t>
            </a:r>
            <a:endParaRPr lang="zh-TW" altLang="en-US" dirty="0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61" name="AutoShape 21"/>
          <p:cNvSpPr>
            <a:spLocks noChangeAspect="1" noChangeArrowheads="1" noTextEdit="1"/>
          </p:cNvSpPr>
          <p:nvPr/>
        </p:nvSpPr>
        <p:spPr bwMode="auto">
          <a:xfrm>
            <a:off x="1439652" y="4856161"/>
            <a:ext cx="6107728" cy="15001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3814907" y="2101302"/>
            <a:ext cx="174786" cy="174697"/>
          </a:xfrm>
          <a:prstGeom prst="ellipse">
            <a:avLst/>
          </a:prstGeom>
          <a:gradFill rotWithShape="1">
            <a:gsLst>
              <a:gs pos="0">
                <a:srgbClr val="F2F2F2"/>
              </a:gs>
              <a:gs pos="100000">
                <a:srgbClr val="F2F2F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4182813" y="2101302"/>
            <a:ext cx="174786" cy="174697"/>
          </a:xfrm>
          <a:prstGeom prst="ellipse">
            <a:avLst/>
          </a:prstGeom>
          <a:gradFill rotWithShape="1">
            <a:gsLst>
              <a:gs pos="0">
                <a:srgbClr val="F2F2F2"/>
              </a:gs>
              <a:gs pos="100000">
                <a:srgbClr val="F2F2F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842" name="AutoShape 2"/>
          <p:cNvSpPr>
            <a:spLocks noChangeShapeType="1"/>
          </p:cNvSpPr>
          <p:nvPr/>
        </p:nvSpPr>
        <p:spPr bwMode="auto">
          <a:xfrm>
            <a:off x="3935913" y="2192927"/>
            <a:ext cx="375240" cy="12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5730416" y="2389375"/>
            <a:ext cx="510913" cy="510654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474018"/>
            <a:ext cx="1151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	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91580" y="3176972"/>
          <a:ext cx="3938587" cy="863600"/>
        </p:xfrm>
        <a:graphic>
          <a:graphicData uri="http://schemas.openxmlformats.org/presentationml/2006/ole">
            <p:oleObj spid="_x0000_s241666" name="Equation" r:id="rId4" imgW="1968480" imgH="431640" progId="Equation.3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6334780"/>
            <a:ext cx="474521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Details are all in the paper  </a:t>
            </a:r>
            <a:endParaRPr lang="zh-TW" altLang="en-US" b="1" dirty="0"/>
          </a:p>
        </p:txBody>
      </p:sp>
      <p:cxnSp>
        <p:nvCxnSpPr>
          <p:cNvPr id="32" name="Straight Connector 31"/>
          <p:cNvCxnSpPr/>
          <p:nvPr/>
        </p:nvCxnSpPr>
        <p:spPr bwMode="auto">
          <a:xfrm rot="16200000" flipH="1">
            <a:off x="5913654" y="2160068"/>
            <a:ext cx="4560" cy="190962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873372" y="6036144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 </a:t>
            </a:r>
            <a:r>
              <a:rPr lang="en-US" altLang="zh-TW" dirty="0" smtClean="0">
                <a:sym typeface="Symbol"/>
              </a:rPr>
              <a:t></a:t>
            </a:r>
            <a:endParaRPr lang="zh-TW" altLang="en-US" dirty="0"/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7524328" y="2888940"/>
          <a:ext cx="805712" cy="864096"/>
        </p:xfrm>
        <a:graphic>
          <a:graphicData uri="http://schemas.openxmlformats.org/presentationml/2006/ole">
            <p:oleObj spid="_x0000_s241667" name="Equation" r:id="rId5" imgW="368280" imgH="393480" progId="Equation.3">
              <p:embed/>
            </p:oleObj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29</a:t>
            </a:fld>
            <a:endParaRPr lang="en-US" altLang="ko-KR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201564" y="3465004"/>
            <a:ext cx="174786" cy="174697"/>
          </a:xfrm>
          <a:prstGeom prst="ellipse">
            <a:avLst/>
          </a:prstGeom>
          <a:gradFill rotWithShape="1">
            <a:gsLst>
              <a:gs pos="0">
                <a:srgbClr val="F2F2F2"/>
              </a:gs>
              <a:gs pos="100000">
                <a:srgbClr val="F2F2F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5841524" y="3212976"/>
            <a:ext cx="962724" cy="893864"/>
            <a:chOff x="5652120" y="3248980"/>
            <a:chExt cx="962724" cy="893864"/>
          </a:xfrm>
        </p:grpSpPr>
        <p:pic>
          <p:nvPicPr>
            <p:cNvPr id="37" name="Picture 1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652120" y="3248980"/>
              <a:ext cx="957704" cy="893864"/>
            </a:xfrm>
            <a:prstGeom prst="rect">
              <a:avLst/>
            </a:prstGeom>
            <a:noFill/>
          </p:spPr>
        </p:pic>
        <p:pic>
          <p:nvPicPr>
            <p:cNvPr id="39" name="Picture 1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657140" y="3603141"/>
              <a:ext cx="957704" cy="147611"/>
            </a:xfrm>
            <a:prstGeom prst="rect">
              <a:avLst/>
            </a:prstGeom>
            <a:noFill/>
          </p:spPr>
        </p:pic>
      </p:grpSp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6238365" y="2276759"/>
            <a:ext cx="510913" cy="510654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109506" y="2380878"/>
            <a:ext cx="510913" cy="510654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6235970" y="1895872"/>
            <a:ext cx="510913" cy="510654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5832326" y="1895872"/>
            <a:ext cx="510913" cy="510654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>
            <a:off x="5730416" y="2003884"/>
            <a:ext cx="510913" cy="510654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auto">
          <a:xfrm>
            <a:off x="6109207" y="2003884"/>
            <a:ext cx="510913" cy="510654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3145180" y="5604096"/>
          <a:ext cx="1701800" cy="457200"/>
        </p:xfrm>
        <a:graphic>
          <a:graphicData uri="http://schemas.openxmlformats.org/presentationml/2006/ole">
            <p:oleObj spid="_x0000_s241668" name="Equation" r:id="rId8" imgW="850680" imgH="228600" progId="Equation.3">
              <p:embed/>
            </p:oleObj>
          </a:graphicData>
        </a:graphic>
      </p:graphicFrame>
      <p:cxnSp>
        <p:nvCxnSpPr>
          <p:cNvPr id="48" name="Straight Connector 47"/>
          <p:cNvCxnSpPr/>
          <p:nvPr/>
        </p:nvCxnSpPr>
        <p:spPr bwMode="auto">
          <a:xfrm rot="16200000" flipH="1">
            <a:off x="5933914" y="4867590"/>
            <a:ext cx="4560" cy="190962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5593452" y="5964136"/>
            <a:ext cx="1010022" cy="893864"/>
            <a:chOff x="5544108" y="5589240"/>
            <a:chExt cx="1010022" cy="893864"/>
          </a:xfrm>
        </p:grpSpPr>
        <p:pic>
          <p:nvPicPr>
            <p:cNvPr id="50" name="Picture 1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544108" y="5589240"/>
              <a:ext cx="957704" cy="893864"/>
            </a:xfrm>
            <a:prstGeom prst="rect">
              <a:avLst/>
            </a:prstGeom>
            <a:noFill/>
          </p:spPr>
        </p:pic>
        <p:sp>
          <p:nvSpPr>
            <p:cNvPr id="51" name="Oval 10"/>
            <p:cNvSpPr>
              <a:spLocks noChangeArrowheads="1"/>
            </p:cNvSpPr>
            <p:nvPr/>
          </p:nvSpPr>
          <p:spPr bwMode="auto">
            <a:xfrm>
              <a:off x="5981204" y="5817247"/>
              <a:ext cx="174786" cy="17469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2F2F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52" name="Picture 1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596426" y="5880337"/>
              <a:ext cx="957704" cy="147611"/>
            </a:xfrm>
            <a:prstGeom prst="rect">
              <a:avLst/>
            </a:prstGeom>
            <a:noFill/>
          </p:spPr>
        </p:pic>
      </p:grpSp>
      <p:sp>
        <p:nvSpPr>
          <p:cNvPr id="55" name="TextBox 54"/>
          <p:cNvSpPr txBox="1"/>
          <p:nvPr/>
        </p:nvSpPr>
        <p:spPr>
          <a:xfrm>
            <a:off x="4932040" y="3356992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 </a:t>
            </a:r>
            <a:r>
              <a:rPr lang="en-US" altLang="zh-TW" dirty="0" smtClean="0">
                <a:sym typeface="Symbol"/>
              </a:rPr>
              <a:t></a:t>
            </a:r>
            <a:endParaRPr lang="zh-TW" altLang="en-US" dirty="0"/>
          </a:p>
        </p:txBody>
      </p: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6919250" y="5288209"/>
          <a:ext cx="1309688" cy="984250"/>
        </p:xfrm>
        <a:graphic>
          <a:graphicData uri="http://schemas.openxmlformats.org/presentationml/2006/ole">
            <p:oleObj spid="_x0000_s241669" name="Equation" r:id="rId9" imgW="558720" imgH="419040" progId="Equation.3">
              <p:embed/>
            </p:oleObj>
          </a:graphicData>
        </a:graphic>
      </p:graphicFrame>
      <p:pic>
        <p:nvPicPr>
          <p:cNvPr id="241670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0092" y="4460117"/>
            <a:ext cx="1334704" cy="142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5832140" y="2276872"/>
            <a:ext cx="174786" cy="174697"/>
          </a:xfrm>
          <a:prstGeom prst="ellipse">
            <a:avLst/>
          </a:prstGeom>
          <a:gradFill rotWithShape="1">
            <a:gsLst>
              <a:gs pos="0">
                <a:srgbClr val="F2F2F2"/>
              </a:gs>
              <a:gs pos="100000">
                <a:srgbClr val="F2F2F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6200046" y="2276872"/>
            <a:ext cx="174786" cy="174697"/>
          </a:xfrm>
          <a:prstGeom prst="ellipse">
            <a:avLst/>
          </a:prstGeom>
          <a:gradFill rotWithShape="1">
            <a:gsLst>
              <a:gs pos="0">
                <a:srgbClr val="F2F2F2"/>
              </a:gs>
              <a:gs pos="100000">
                <a:srgbClr val="F2F2F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" name="AutoShape 2"/>
          <p:cNvSpPr>
            <a:spLocks noChangeShapeType="1"/>
          </p:cNvSpPr>
          <p:nvPr/>
        </p:nvSpPr>
        <p:spPr bwMode="auto">
          <a:xfrm>
            <a:off x="5953146" y="2368497"/>
            <a:ext cx="375240" cy="12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5819146" y="2617295"/>
            <a:ext cx="174786" cy="174697"/>
          </a:xfrm>
          <a:prstGeom prst="ellipse">
            <a:avLst/>
          </a:prstGeom>
          <a:gradFill rotWithShape="1">
            <a:gsLst>
              <a:gs pos="0">
                <a:srgbClr val="F2F2F2"/>
              </a:gs>
              <a:gs pos="100000">
                <a:srgbClr val="F2F2F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8" name="Oval 12"/>
          <p:cNvSpPr>
            <a:spLocks noChangeArrowheads="1"/>
          </p:cNvSpPr>
          <p:nvPr/>
        </p:nvSpPr>
        <p:spPr bwMode="auto">
          <a:xfrm>
            <a:off x="6187052" y="2617295"/>
            <a:ext cx="174786" cy="174697"/>
          </a:xfrm>
          <a:prstGeom prst="ellipse">
            <a:avLst/>
          </a:prstGeom>
          <a:gradFill rotWithShape="1">
            <a:gsLst>
              <a:gs pos="0">
                <a:srgbClr val="F2F2F2"/>
              </a:gs>
              <a:gs pos="100000">
                <a:srgbClr val="F2F2F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9" name="AutoShape 2"/>
          <p:cNvSpPr>
            <a:spLocks noChangeShapeType="1"/>
          </p:cNvSpPr>
          <p:nvPr/>
        </p:nvSpPr>
        <p:spPr bwMode="auto">
          <a:xfrm>
            <a:off x="5940152" y="2708920"/>
            <a:ext cx="375240" cy="12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altLang="zh-TW" cap="none" dirty="0" smtClean="0"/>
              <a:t>Outline</a:t>
            </a: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16732"/>
            <a:ext cx="8820472" cy="4608512"/>
          </a:xfrm>
        </p:spPr>
        <p:txBody>
          <a:bodyPr>
            <a:noAutofit/>
          </a:bodyPr>
          <a:lstStyle/>
          <a:p>
            <a:r>
              <a:rPr lang="en-US" altLang="zh-TW" u="sng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Our </a:t>
            </a:r>
            <a:r>
              <a:rPr lang="en-US" altLang="zh-TW" dirty="0" smtClean="0"/>
              <a:t>solution:</a:t>
            </a:r>
          </a:p>
          <a:p>
            <a:pPr lvl="1"/>
            <a:r>
              <a:rPr lang="en-US" altLang="zh-TW" dirty="0" smtClean="0"/>
              <a:t>Hexagonal Prism Ring Pattern</a:t>
            </a:r>
          </a:p>
          <a:p>
            <a:pPr lvl="1"/>
            <a:r>
              <a:rPr lang="en-US" altLang="zh-TW" dirty="0" smtClean="0"/>
              <a:t>3D Optimized Broadcasting Protocol (3DOBP)</a:t>
            </a:r>
          </a:p>
          <a:p>
            <a:r>
              <a:rPr lang="en-US" altLang="zh-TW" dirty="0" smtClean="0"/>
              <a:t>Performance Comparisons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3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098668" cy="1143000"/>
          </a:xfrm>
        </p:spPr>
        <p:txBody>
          <a:bodyPr/>
          <a:lstStyle/>
          <a:p>
            <a:r>
              <a:rPr lang="en-US" altLang="zh-TW" sz="3600" cap="none" dirty="0" smtClean="0"/>
              <a:t>Comparisons of Transmission Efficiency</a:t>
            </a:r>
            <a:endParaRPr lang="zh-TW" alt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7286676" cy="15716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Transmission Efficiency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728" y="2643182"/>
          <a:ext cx="7143800" cy="2758634"/>
        </p:xfrm>
        <a:graphic>
          <a:graphicData uri="http://schemas.openxmlformats.org/drawingml/2006/table">
            <a:tbl>
              <a:tblPr/>
              <a:tblGrid>
                <a:gridCol w="3375510"/>
                <a:gridCol w="3768290"/>
              </a:tblGrid>
              <a:tr h="404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Approach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Transmission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Efficiency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Truncated </a:t>
                      </a: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Octahedron-based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3/8π ≈ 0.119366   </a:t>
                      </a:r>
                      <a:endParaRPr lang="zh-TW" altLang="zh-TW" sz="2000" dirty="0" smtClean="0">
                        <a:latin typeface="+mn-lt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Hexagonal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Prism-based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/(          )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≈ 0.168809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Rhombic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Dodecahedron-based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/(          )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≈ 0.168809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Cube-based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3/4π ≈ 0.238732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Hexagonal Prism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Ring-based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1/π ≈ 0.31831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89680">
            <a:off x="-174707" y="4416977"/>
            <a:ext cx="165908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75656" y="5625244"/>
          <a:ext cx="7143800" cy="457200"/>
        </p:xfrm>
        <a:graphic>
          <a:graphicData uri="http://schemas.openxmlformats.org/drawingml/2006/table">
            <a:tbl>
              <a:tblPr/>
              <a:tblGrid>
                <a:gridCol w="3375510"/>
                <a:gridCol w="3768290"/>
              </a:tblGrid>
              <a:tr h="404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Upper Bound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0.84375</a:t>
                      </a:r>
                      <a:endParaRPr lang="zh-TW" sz="20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30</a:t>
            </a:fld>
            <a:endParaRPr lang="en-US" altLang="ko-K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31110" y="4149080"/>
          <a:ext cx="648072" cy="310468"/>
        </p:xfrm>
        <a:graphic>
          <a:graphicData uri="http://schemas.openxmlformats.org/presentationml/2006/ole">
            <p:oleObj spid="_x0000_s378883" name="Equation" r:id="rId5" imgW="419040" imgH="228600" progId="Equation.3">
              <p:embed/>
            </p:oleObj>
          </a:graphicData>
        </a:graphic>
      </p:graphicFrame>
      <p:graphicFrame>
        <p:nvGraphicFramePr>
          <p:cNvPr id="378884" name="Object 2"/>
          <p:cNvGraphicFramePr>
            <a:graphicFrameLocks noChangeAspect="1"/>
          </p:cNvGraphicFramePr>
          <p:nvPr/>
        </p:nvGraphicFramePr>
        <p:xfrm>
          <a:off x="5148064" y="3693914"/>
          <a:ext cx="647700" cy="311150"/>
        </p:xfrm>
        <a:graphic>
          <a:graphicData uri="http://schemas.openxmlformats.org/presentationml/2006/ole">
            <p:oleObj spid="_x0000_s378884" name="Equation" r:id="rId6" imgW="419040" imgH="2286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Result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31</a:t>
            </a:fld>
            <a:endParaRPr lang="en-US" altLang="ko-KR"/>
          </a:p>
        </p:txBody>
      </p:sp>
      <p:graphicFrame>
        <p:nvGraphicFramePr>
          <p:cNvPr id="9" name="Chart 1"/>
          <p:cNvGraphicFramePr/>
          <p:nvPr/>
        </p:nvGraphicFramePr>
        <p:xfrm>
          <a:off x="503548" y="1628800"/>
          <a:ext cx="81729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971600" y="5013176"/>
            <a:ext cx="5292588" cy="98789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Node Density </a:t>
            </a:r>
            <a:br>
              <a:rPr kumimoji="1" lang="en-US" altLang="zh-TW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</a:br>
            <a:r>
              <a:rPr kumimoji="1" lang="en-US" altLang="zh-TW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(nodes per transmission area on a layer plane)</a:t>
            </a:r>
            <a:endParaRPr kumimoji="1" lang="zh-TW" altLang="zh-TW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Conclusion</a:t>
            </a: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12118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We study </a:t>
            </a:r>
            <a:r>
              <a:rPr lang="en-US" altLang="zh-TW" dirty="0" smtClean="0"/>
              <a:t>the problem about </a:t>
            </a:r>
            <a:r>
              <a:rPr lang="en-US" altLang="zh-TW" dirty="0" smtClean="0"/>
              <a:t>how to</a:t>
            </a:r>
            <a:br>
              <a:rPr lang="en-US" altLang="zh-TW" dirty="0" smtClean="0"/>
            </a:br>
            <a:r>
              <a:rPr lang="en-US" altLang="zh-TW" i="1" dirty="0" smtClean="0"/>
              <a:t>optimize </a:t>
            </a:r>
            <a:r>
              <a:rPr lang="en-US" altLang="zh-TW" i="1" dirty="0" smtClean="0"/>
              <a:t>the transmission </a:t>
            </a:r>
            <a:r>
              <a:rPr lang="en-US" altLang="zh-TW" i="1" dirty="0" smtClean="0"/>
              <a:t>efficiency</a:t>
            </a:r>
            <a:br>
              <a:rPr lang="en-US" altLang="zh-TW" i="1" dirty="0" smtClean="0"/>
            </a:br>
            <a:r>
              <a:rPr lang="en-US" altLang="zh-TW" dirty="0" smtClean="0"/>
              <a:t>in 3D wireless networks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We propose </a:t>
            </a:r>
            <a:r>
              <a:rPr lang="en-US" altLang="zh-TW" i="1" dirty="0" smtClean="0"/>
              <a:t>Hexagonal Prism Ring Pattern (HPRP</a:t>
            </a:r>
            <a:r>
              <a:rPr lang="en-US" altLang="zh-TW" i="1" dirty="0" smtClean="0"/>
              <a:t>)</a:t>
            </a:r>
            <a:br>
              <a:rPr lang="en-US" altLang="zh-TW" i="1" dirty="0" smtClean="0"/>
            </a:br>
            <a:r>
              <a:rPr lang="en-US" altLang="zh-TW" dirty="0" smtClean="0"/>
              <a:t>and </a:t>
            </a:r>
            <a:r>
              <a:rPr lang="en-US" altLang="zh-TW" i="1" dirty="0" smtClean="0"/>
              <a:t>3D Optimized Broadcast Protocol (3DOBP</a:t>
            </a:r>
            <a:r>
              <a:rPr lang="en-US" altLang="zh-TW" i="1" dirty="0" smtClean="0"/>
              <a:t>) </a:t>
            </a:r>
            <a:r>
              <a:rPr lang="en-US" altLang="zh-TW" dirty="0" smtClean="0"/>
              <a:t>to </a:t>
            </a:r>
            <a:br>
              <a:rPr lang="en-US" altLang="zh-TW" dirty="0" smtClean="0"/>
            </a:br>
            <a:r>
              <a:rPr lang="en-US" altLang="zh-TW" dirty="0" smtClean="0"/>
              <a:t>solve the problem</a:t>
            </a:r>
            <a:endParaRPr lang="en-US" altLang="zh-TW" i="1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HPRP </a:t>
            </a:r>
            <a:r>
              <a:rPr lang="en-US" altLang="zh-TW" dirty="0" smtClean="0"/>
              <a:t>is the </a:t>
            </a:r>
            <a:r>
              <a:rPr lang="en-US" altLang="zh-TW" dirty="0" smtClean="0">
                <a:solidFill>
                  <a:srgbClr val="FF0000"/>
                </a:solidFill>
              </a:rPr>
              <a:t>best </a:t>
            </a:r>
            <a:r>
              <a:rPr lang="en-US" altLang="zh-TW" dirty="0" smtClean="0">
                <a:solidFill>
                  <a:srgbClr val="FF0000"/>
                </a:solidFill>
              </a:rPr>
              <a:t>solution</a:t>
            </a:r>
            <a:r>
              <a:rPr lang="en-US" altLang="zh-TW" dirty="0" smtClean="0">
                <a:solidFill>
                  <a:srgbClr val="333399"/>
                </a:solidFill>
              </a:rPr>
              <a:t> so far</a:t>
            </a:r>
            <a:endParaRPr lang="en-US" altLang="zh-TW" dirty="0" smtClean="0">
              <a:solidFill>
                <a:srgbClr val="333399"/>
              </a:solidFill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The HPRP is also useful for other</a:t>
            </a:r>
            <a:br>
              <a:rPr lang="en-US" altLang="zh-TW" dirty="0" smtClean="0"/>
            </a:br>
            <a:r>
              <a:rPr lang="en-US" altLang="zh-TW" dirty="0" smtClean="0"/>
              <a:t>applications, such as </a:t>
            </a:r>
            <a:r>
              <a:rPr lang="en-US" altLang="zh-TW" i="1" dirty="0" err="1" smtClean="0"/>
              <a:t>convergecast</a:t>
            </a:r>
            <a:r>
              <a:rPr lang="en-US" altLang="zh-TW" dirty="0" smtClean="0"/>
              <a:t>.</a:t>
            </a:r>
            <a:endParaRPr lang="en-US" altLang="zh-TW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32</a:t>
            </a:fld>
            <a:endParaRPr lang="en-US" altLang="ko-KR"/>
          </a:p>
        </p:txBody>
      </p:sp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315134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744924"/>
            <a:ext cx="7772400" cy="3351076"/>
          </a:xfrm>
        </p:spPr>
        <p:txBody>
          <a:bodyPr/>
          <a:lstStyle/>
          <a:p>
            <a:pPr algn="ctr">
              <a:buNone/>
            </a:pPr>
            <a:r>
              <a:rPr lang="en-US" altLang="zh-TW" sz="7200" dirty="0" smtClean="0"/>
              <a:t>Thank You!</a:t>
            </a:r>
            <a:endParaRPr lang="zh-TW" altLang="en-US" sz="7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33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2271" y="2096852"/>
            <a:ext cx="2232037" cy="23033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16732"/>
            <a:ext cx="9288524" cy="3744416"/>
          </a:xfrm>
        </p:spPr>
        <p:txBody>
          <a:bodyPr/>
          <a:lstStyle/>
          <a:p>
            <a:r>
              <a:rPr lang="en-US" altLang="zh-TW" dirty="0" smtClean="0"/>
              <a:t>3D wireless networks are deployed in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Multi-storey </a:t>
            </a:r>
            <a:r>
              <a:rPr lang="en-US" altLang="zh-TW" dirty="0" smtClean="0"/>
              <a:t>building (or </a:t>
            </a:r>
            <a:r>
              <a:rPr lang="en-US" altLang="zh-TW" dirty="0" smtClean="0"/>
              <a:t>warehouse)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Outer space (gravity-free factory)</a:t>
            </a:r>
          </a:p>
          <a:p>
            <a:pPr lvl="1"/>
            <a:r>
              <a:rPr lang="en-US" altLang="zh-TW" dirty="0" smtClean="0"/>
              <a:t>Ocean (underwater sensor network)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3D broadcasting</a:t>
            </a:r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A source node </a:t>
            </a:r>
            <a:r>
              <a:rPr lang="en-US" altLang="zh-TW" dirty="0" smtClean="0"/>
              <a:t>disseminates a </a:t>
            </a:r>
            <a:r>
              <a:rPr lang="en-US" altLang="zh-TW" i="1" dirty="0" smtClean="0"/>
              <a:t>broadcast message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(e.g., control </a:t>
            </a:r>
            <a:r>
              <a:rPr lang="en-US" altLang="zh-TW" dirty="0" smtClean="0"/>
              <a:t>signal </a:t>
            </a:r>
            <a:r>
              <a:rPr lang="en-US" altLang="zh-TW" dirty="0" smtClean="0"/>
              <a:t>or  </a:t>
            </a:r>
            <a:r>
              <a:rPr lang="en-US" altLang="zh-TW" dirty="0" smtClean="0"/>
              <a:t>reprogramming </a:t>
            </a:r>
            <a:r>
              <a:rPr lang="en-US" altLang="zh-TW" dirty="0" smtClean="0"/>
              <a:t>code) </a:t>
            </a:r>
            <a:br>
              <a:rPr lang="en-US" altLang="zh-TW" dirty="0" smtClean="0"/>
            </a:br>
            <a:r>
              <a:rPr lang="en-US" altLang="zh-TW" dirty="0" smtClean="0"/>
              <a:t>to every </a:t>
            </a:r>
            <a:r>
              <a:rPr lang="en-US" altLang="zh-TW" dirty="0" smtClean="0"/>
              <a:t>node in a </a:t>
            </a:r>
            <a:r>
              <a:rPr lang="en-US" altLang="zh-TW" dirty="0" smtClean="0"/>
              <a:t>specified 3D </a:t>
            </a:r>
            <a:r>
              <a:rPr lang="en-US" altLang="zh-TW" dirty="0" smtClean="0"/>
              <a:t>space</a:t>
            </a:r>
          </a:p>
          <a:p>
            <a:pPr lvl="1"/>
            <a:endParaRPr lang="en-US" altLang="zh-TW" i="1" dirty="0" smtClean="0"/>
          </a:p>
          <a:p>
            <a:pPr lvl="1"/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6125" cy="547695"/>
          </a:xfrm>
        </p:spPr>
        <p:txBody>
          <a:bodyPr/>
          <a:lstStyle/>
          <a:p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Broadcasting </a:t>
            </a:r>
            <a:r>
              <a:rPr lang="en-US" altLang="zh-TW" sz="3600" dirty="0" smtClean="0"/>
              <a:t>in </a:t>
            </a:r>
            <a:r>
              <a:rPr lang="en-US" altLang="zh-TW" sz="3600" dirty="0" smtClean="0"/>
              <a:t>3D </a:t>
            </a:r>
            <a:r>
              <a:rPr lang="en-US" altLang="zh-TW" sz="3600" dirty="0" smtClean="0"/>
              <a:t>Wireless Networks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4</a:t>
            </a:fld>
            <a:endParaRPr lang="en-US" altLang="ko-KR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940152" y="2880892"/>
            <a:ext cx="396044" cy="396044"/>
            <a:chOff x="6948643" y="4905164"/>
            <a:chExt cx="396044" cy="396044"/>
          </a:xfrm>
        </p:grpSpPr>
        <p:sp>
          <p:nvSpPr>
            <p:cNvPr id="113" name="Oval 112"/>
            <p:cNvSpPr/>
            <p:nvPr/>
          </p:nvSpPr>
          <p:spPr bwMode="auto">
            <a:xfrm>
              <a:off x="7020272" y="5085184"/>
              <a:ext cx="252028" cy="18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643" y="4905164"/>
              <a:ext cx="396044" cy="39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4" descr="http://t2.gstatic.com/images?q=tbn:Clsyi18bToEoSM:http://i03.i.aliimg.com/photo/102520195/3D_Warehouse_Design_Drive_in_Pallet_Racking_v0.jpg&amp;t=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2691" y="800708"/>
            <a:ext cx="2271309" cy="2340260"/>
          </a:xfrm>
          <a:prstGeom prst="rect">
            <a:avLst/>
          </a:prstGeom>
          <a:noFill/>
        </p:spPr>
      </p:pic>
      <p:pic>
        <p:nvPicPr>
          <p:cNvPr id="336898" name="Picture 2" descr="http://www.robaid.com/wp-content/gallery/robots2/aue_underwater_artist_render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185084"/>
            <a:ext cx="1944216" cy="1944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4817"/>
            <a:ext cx="9144000" cy="3906891"/>
          </a:xfrm>
        </p:spPr>
        <p:txBody>
          <a:bodyPr/>
          <a:lstStyle/>
          <a:p>
            <a:r>
              <a:rPr lang="en-US" altLang="zh-TW" dirty="0" smtClean="0"/>
              <a:t>A simple protocol for broadcasting</a:t>
            </a:r>
          </a:p>
          <a:p>
            <a:pPr lvl="1"/>
            <a:r>
              <a:rPr lang="en-US" altLang="zh-TW" sz="2800" dirty="0" smtClean="0"/>
              <a:t>The source node sends out the broadcast message</a:t>
            </a:r>
          </a:p>
          <a:p>
            <a:pPr lvl="1"/>
            <a:r>
              <a:rPr lang="en-US" altLang="zh-TW" sz="2800" dirty="0" smtClean="0"/>
              <a:t>Every other node rebroadcasts the message once</a:t>
            </a:r>
          </a:p>
          <a:p>
            <a:pPr lvl="1"/>
            <a:r>
              <a:rPr lang="en-US" altLang="zh-TW" sz="2800" dirty="0" smtClean="0"/>
              <a:t>It is </a:t>
            </a:r>
            <a:r>
              <a:rPr lang="en-US" altLang="zh-TW" sz="2800" dirty="0" smtClean="0"/>
              <a:t>likely that every node gets the message</a:t>
            </a:r>
          </a:p>
          <a:p>
            <a:r>
              <a:rPr lang="en-US" altLang="zh-TW" dirty="0" smtClean="0"/>
              <a:t>Drawbacks:</a:t>
            </a:r>
          </a:p>
          <a:p>
            <a:pPr lvl="1"/>
            <a:r>
              <a:rPr lang="en-US" altLang="zh-TW" sz="2800" dirty="0" smtClean="0"/>
              <a:t>Broadcast storm problem (too many collisions)</a:t>
            </a:r>
          </a:p>
          <a:p>
            <a:pPr lvl="1"/>
            <a:r>
              <a:rPr lang="en-US" altLang="zh-TW" sz="2800" dirty="0" smtClean="0"/>
              <a:t>Low </a:t>
            </a:r>
            <a:r>
              <a:rPr lang="en-US" altLang="zh-TW" sz="2800" i="1" dirty="0" smtClean="0"/>
              <a:t>transmission </a:t>
            </a:r>
            <a:r>
              <a:rPr lang="en-US" altLang="zh-TW" sz="2800" i="1" dirty="0" smtClean="0"/>
              <a:t>efficiency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due </a:t>
            </a:r>
            <a:r>
              <a:rPr lang="en-US" altLang="zh-TW" sz="2800" dirty="0" smtClean="0"/>
              <a:t>to a </a:t>
            </a:r>
            <a:r>
              <a:rPr lang="en-US" altLang="zh-TW" sz="2800" dirty="0" smtClean="0"/>
              <a:t>lot </a:t>
            </a:r>
            <a:r>
              <a:rPr lang="en-US" altLang="zh-TW" sz="2800" dirty="0" smtClean="0"/>
              <a:t>of redundant 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rebroadcast space</a:t>
            </a:r>
            <a:endParaRPr lang="en-US" altLang="zh-TW" sz="2800" dirty="0" smtClean="0"/>
          </a:p>
          <a:p>
            <a:pPr lvl="1"/>
            <a:endParaRPr lang="en-US" altLang="zh-TW" sz="2800" b="1" i="1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6125" cy="547695"/>
          </a:xfrm>
        </p:spPr>
        <p:txBody>
          <a:bodyPr/>
          <a:lstStyle/>
          <a:p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Flooding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085148" y="6400800"/>
            <a:ext cx="1905000" cy="457200"/>
          </a:xfrm>
        </p:spPr>
        <p:txBody>
          <a:bodyPr/>
          <a:lstStyle/>
          <a:p>
            <a:fld id="{75F357DD-0D25-4762-8AC3-56EFAF3DFAC2}" type="slidenum">
              <a:rPr lang="en-US" altLang="ko-KR" smtClean="0"/>
              <a:pPr/>
              <a:t>5</a:t>
            </a:fld>
            <a:endParaRPr lang="en-US" altLang="ko-KR" dirty="0"/>
          </a:p>
        </p:txBody>
      </p:sp>
      <p:grpSp>
        <p:nvGrpSpPr>
          <p:cNvPr id="6" name="Group 69"/>
          <p:cNvGrpSpPr/>
          <p:nvPr/>
        </p:nvGrpSpPr>
        <p:grpSpPr>
          <a:xfrm>
            <a:off x="5989925" y="4293095"/>
            <a:ext cx="2146471" cy="1753489"/>
            <a:chOff x="5040052" y="5337212"/>
            <a:chExt cx="993708" cy="893864"/>
          </a:xfrm>
        </p:grpSpPr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28084" y="5445224"/>
              <a:ext cx="471537" cy="44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1"/>
            <p:cNvGrpSpPr/>
            <p:nvPr/>
          </p:nvGrpSpPr>
          <p:grpSpPr>
            <a:xfrm>
              <a:off x="5040052" y="5337212"/>
              <a:ext cx="993708" cy="893864"/>
              <a:chOff x="5868144" y="5337212"/>
              <a:chExt cx="993708" cy="893864"/>
            </a:xfrm>
          </p:grpSpPr>
          <p:pic>
            <p:nvPicPr>
              <p:cNvPr id="73" name="Picture 15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868144" y="5337212"/>
                <a:ext cx="957704" cy="893864"/>
              </a:xfrm>
              <a:prstGeom prst="rect">
                <a:avLst/>
              </a:prstGeom>
              <a:noFill/>
            </p:spPr>
          </p:pic>
          <p:pic>
            <p:nvPicPr>
              <p:cNvPr id="74" name="Picture 16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904148" y="5661248"/>
                <a:ext cx="957704" cy="147611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82" name="Straight Arrow Connector 81"/>
          <p:cNvCxnSpPr/>
          <p:nvPr/>
        </p:nvCxnSpPr>
        <p:spPr bwMode="auto">
          <a:xfrm flipV="1">
            <a:off x="4752020" y="5409220"/>
            <a:ext cx="1260140" cy="468053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0" name="Group 229"/>
          <p:cNvGrpSpPr/>
          <p:nvPr/>
        </p:nvGrpSpPr>
        <p:grpSpPr>
          <a:xfrm>
            <a:off x="5635909" y="4041067"/>
            <a:ext cx="2068700" cy="1753489"/>
            <a:chOff x="5112060" y="5964136"/>
            <a:chExt cx="957704" cy="893864"/>
          </a:xfrm>
        </p:grpSpPr>
        <p:pic>
          <p:nvPicPr>
            <p:cNvPr id="241" name="Picture 1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12060" y="5964136"/>
              <a:ext cx="957704" cy="893864"/>
            </a:xfrm>
            <a:prstGeom prst="rect">
              <a:avLst/>
            </a:prstGeom>
            <a:noFill/>
          </p:spPr>
        </p:pic>
        <p:pic>
          <p:nvPicPr>
            <p:cNvPr id="242" name="Picture 1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12060" y="6288172"/>
              <a:ext cx="957704" cy="147611"/>
            </a:xfrm>
            <a:prstGeom prst="rect">
              <a:avLst/>
            </a:prstGeom>
            <a:noFill/>
          </p:spPr>
        </p:pic>
        <p:grpSp>
          <p:nvGrpSpPr>
            <p:cNvPr id="21" name="Group 242"/>
            <p:cNvGrpSpPr/>
            <p:nvPr/>
          </p:nvGrpSpPr>
          <p:grpSpPr>
            <a:xfrm>
              <a:off x="5400092" y="6093296"/>
              <a:ext cx="396044" cy="396044"/>
              <a:chOff x="5712253" y="5228821"/>
              <a:chExt cx="396044" cy="396044"/>
            </a:xfrm>
          </p:grpSpPr>
          <p:sp>
            <p:nvSpPr>
              <p:cNvPr id="244" name="Oval 243"/>
              <p:cNvSpPr/>
              <p:nvPr/>
            </p:nvSpPr>
            <p:spPr bwMode="auto">
              <a:xfrm>
                <a:off x="5796136" y="5373216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  <p:pic>
            <p:nvPicPr>
              <p:cNvPr id="245" name="Picture 3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12253" y="5228821"/>
                <a:ext cx="396044" cy="396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9" name="TextBox 58"/>
          <p:cNvSpPr txBox="1"/>
          <p:nvPr/>
        </p:nvSpPr>
        <p:spPr>
          <a:xfrm>
            <a:off x="1691680" y="5769260"/>
            <a:ext cx="372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 smtClean="0">
                <a:solidFill>
                  <a:srgbClr val="FF0000"/>
                </a:solidFill>
                <a:latin typeface="+mj-lt"/>
              </a:rPr>
              <a:t>Redundant </a:t>
            </a:r>
            <a:r>
              <a:rPr lang="en-US" altLang="zh-TW" sz="2000" i="1" dirty="0" smtClean="0">
                <a:solidFill>
                  <a:srgbClr val="FF0000"/>
                </a:solidFill>
                <a:latin typeface="+mj-lt"/>
              </a:rPr>
              <a:t>rebroadcast space</a:t>
            </a:r>
            <a:endParaRPr lang="zh-TW" altLang="en-US" sz="2000" i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0" name="Group 69"/>
          <p:cNvGrpSpPr/>
          <p:nvPr/>
        </p:nvGrpSpPr>
        <p:grpSpPr>
          <a:xfrm>
            <a:off x="5773901" y="4545123"/>
            <a:ext cx="2146471" cy="1753489"/>
            <a:chOff x="5040052" y="5337212"/>
            <a:chExt cx="993708" cy="893864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28084" y="5445224"/>
              <a:ext cx="471537" cy="44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2" name="Group 71"/>
            <p:cNvGrpSpPr/>
            <p:nvPr/>
          </p:nvGrpSpPr>
          <p:grpSpPr>
            <a:xfrm>
              <a:off x="5040052" y="5337212"/>
              <a:ext cx="993708" cy="893864"/>
              <a:chOff x="5868144" y="5337212"/>
              <a:chExt cx="993708" cy="893864"/>
            </a:xfrm>
          </p:grpSpPr>
          <p:pic>
            <p:nvPicPr>
              <p:cNvPr id="63" name="Picture 15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868144" y="5337212"/>
                <a:ext cx="957704" cy="893864"/>
              </a:xfrm>
              <a:prstGeom prst="rect">
                <a:avLst/>
              </a:prstGeom>
              <a:noFill/>
            </p:spPr>
          </p:pic>
          <p:pic>
            <p:nvPicPr>
              <p:cNvPr id="64" name="Picture 16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904148" y="5661248"/>
                <a:ext cx="957704" cy="147611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Transmission Efficiency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4048" y="4725144"/>
            <a:ext cx="3420380" cy="1260140"/>
          </a:xfrm>
        </p:spPr>
        <p:txBody>
          <a:bodyPr/>
          <a:lstStyle/>
          <a:p>
            <a:pPr latinLnBrk="0" hangingPunct="0">
              <a:buNone/>
            </a:pPr>
            <a:r>
              <a:rPr lang="en-US" altLang="zh-TW" sz="1800" dirty="0" smtClean="0"/>
              <a:t>	The theoretical  upper bound of transmission  </a:t>
            </a:r>
            <a:r>
              <a:rPr lang="en-US" altLang="zh-TW" sz="1800" dirty="0" smtClean="0"/>
              <a:t>efficiency  is  </a:t>
            </a:r>
            <a:r>
              <a:rPr lang="en-US" altLang="zh-TW" sz="1800" dirty="0" smtClean="0">
                <a:solidFill>
                  <a:srgbClr val="C00000"/>
                </a:solidFill>
              </a:rPr>
              <a:t>0.61 </a:t>
            </a:r>
            <a:r>
              <a:rPr lang="en-US" altLang="zh-TW" sz="1800" dirty="0" smtClean="0">
                <a:solidFill>
                  <a:srgbClr val="C00000"/>
                </a:solidFill>
              </a:rPr>
              <a:t>for </a:t>
            </a:r>
            <a:r>
              <a:rPr lang="en-US" altLang="zh-TW" sz="1800" dirty="0" smtClean="0">
                <a:solidFill>
                  <a:srgbClr val="C00000"/>
                </a:solidFill>
              </a:rPr>
              <a:t> the 2D plane</a:t>
            </a:r>
            <a:r>
              <a:rPr lang="en-US" altLang="zh-TW" sz="1800" dirty="0" smtClean="0"/>
              <a:t>, and </a:t>
            </a:r>
            <a:r>
              <a:rPr lang="en-US" altLang="zh-TW" sz="1800" u="sng" dirty="0" smtClean="0">
                <a:solidFill>
                  <a:srgbClr val="C00000"/>
                </a:solidFill>
              </a:rPr>
              <a:t>0.84 for the 3D space</a:t>
            </a:r>
            <a:r>
              <a:rPr lang="en-US" altLang="zh-TW" sz="1800" dirty="0" smtClean="0"/>
              <a:t>. 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6</a:t>
            </a:fld>
            <a:endParaRPr lang="en-US" altLang="ko-K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3176972"/>
            <a:ext cx="396305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41"/>
          <p:cNvGraphicFramePr>
            <a:graphicFrameLocks noChangeAspect="1"/>
          </p:cNvGraphicFramePr>
          <p:nvPr/>
        </p:nvGraphicFramePr>
        <p:xfrm>
          <a:off x="755576" y="1916832"/>
          <a:ext cx="4624387" cy="754063"/>
        </p:xfrm>
        <a:graphic>
          <a:graphicData uri="http://schemas.openxmlformats.org/presentationml/2006/ole">
            <p:oleObj spid="_x0000_s400386" name="Equation" r:id="rId4" imgW="2565360" imgH="419040" progId="Equation.3">
              <p:embed/>
            </p:oleObj>
          </a:graphicData>
        </a:graphic>
      </p:graphicFrame>
      <p:sp>
        <p:nvSpPr>
          <p:cNvPr id="8" name="TextBox 46"/>
          <p:cNvSpPr txBox="1"/>
          <p:nvPr/>
        </p:nvSpPr>
        <p:spPr>
          <a:xfrm>
            <a:off x="5976156" y="2312876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COST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50"/>
          <p:cNvSpPr txBox="1"/>
          <p:nvPr/>
        </p:nvSpPr>
        <p:spPr>
          <a:xfrm>
            <a:off x="5040052" y="1448780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BENEFIT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52"/>
          <p:cNvCxnSpPr/>
          <p:nvPr/>
        </p:nvCxnSpPr>
        <p:spPr bwMode="auto">
          <a:xfrm rot="10800000">
            <a:off x="5364088" y="2420888"/>
            <a:ext cx="648072" cy="108012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54"/>
          <p:cNvCxnSpPr/>
          <p:nvPr/>
        </p:nvCxnSpPr>
        <p:spPr bwMode="auto">
          <a:xfrm rot="10800000" flipV="1">
            <a:off x="4644008" y="1772816"/>
            <a:ext cx="504056" cy="288032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0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4364" y="3789039"/>
            <a:ext cx="1827896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6076" y="3159581"/>
            <a:ext cx="1512168" cy="59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接點 16"/>
          <p:cNvCxnSpPr/>
          <p:nvPr/>
        </p:nvCxnSpPr>
        <p:spPr bwMode="auto">
          <a:xfrm>
            <a:off x="4860032" y="3789040"/>
            <a:ext cx="2304256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4817"/>
            <a:ext cx="9144000" cy="3906891"/>
          </a:xfrm>
        </p:spPr>
        <p:txBody>
          <a:bodyPr/>
          <a:lstStyle/>
          <a:p>
            <a:pPr eaLnBrk="0" latinLnBrk="0" hangingPunct="0"/>
            <a:r>
              <a:rPr lang="en-US" altLang="zh-TW" sz="3200" dirty="0" smtClean="0"/>
              <a:t>We focus on the problem of s</a:t>
            </a:r>
            <a:r>
              <a:rPr lang="en-US" altLang="zh-TW" sz="3200" dirty="0" smtClean="0"/>
              <a:t>electing rebroadcast nodes</a:t>
            </a:r>
          </a:p>
          <a:p>
            <a:pPr lvl="1" eaLnBrk="0" latinLnBrk="0" hangingPunct="0"/>
            <a:r>
              <a:rPr lang="en-US" altLang="zh-TW" i="1" dirty="0" smtClean="0"/>
              <a:t>to fully span all nodes in the network (</a:t>
            </a:r>
            <a:r>
              <a:rPr lang="en-US" altLang="zh-TW" i="1" u="sng" dirty="0" smtClean="0"/>
              <a:t>coverage</a:t>
            </a:r>
            <a:r>
              <a:rPr lang="en-US" altLang="zh-TW" i="1" dirty="0" smtClean="0"/>
              <a:t>)</a:t>
            </a:r>
          </a:p>
          <a:p>
            <a:pPr lvl="1" eaLnBrk="0" latinLnBrk="0" hangingPunct="0"/>
            <a:r>
              <a:rPr lang="en-US" altLang="zh-TW" i="1" dirty="0" smtClean="0"/>
              <a:t>to </a:t>
            </a:r>
            <a:r>
              <a:rPr lang="en-US" altLang="zh-TW" i="1" dirty="0" smtClean="0"/>
              <a:t>keep all rebroadcast nodes </a:t>
            </a:r>
            <a:r>
              <a:rPr lang="en-US" altLang="zh-TW" i="1" dirty="0" smtClean="0"/>
              <a:t>connected (</a:t>
            </a:r>
            <a:r>
              <a:rPr lang="en-US" altLang="zh-TW" i="1" u="sng" dirty="0" smtClean="0"/>
              <a:t>connectivity</a:t>
            </a:r>
            <a:r>
              <a:rPr lang="en-US" altLang="zh-TW" i="1" dirty="0" smtClean="0"/>
              <a:t>)</a:t>
            </a:r>
            <a:endParaRPr lang="en-US" altLang="zh-TW" i="1" dirty="0" smtClean="0"/>
          </a:p>
          <a:p>
            <a:pPr lvl="1" eaLnBrk="0" latinLnBrk="0" hangingPunct="0"/>
            <a:r>
              <a:rPr lang="en-US" altLang="zh-TW" i="1" dirty="0" smtClean="0"/>
              <a:t>to achieve </a:t>
            </a:r>
            <a:r>
              <a:rPr lang="en-US" altLang="zh-TW" i="1" dirty="0" smtClean="0"/>
              <a:t>the optimized transmission </a:t>
            </a:r>
            <a:r>
              <a:rPr lang="en-US" altLang="zh-TW" i="1" u="sng" dirty="0" smtClean="0"/>
              <a:t>efficiency</a:t>
            </a:r>
          </a:p>
          <a:p>
            <a:pPr lvl="2" eaLnBrk="0" latinLnBrk="0" hangingPunct="0"/>
            <a:r>
              <a:rPr lang="en-US" altLang="zh-TW" sz="2400" dirty="0" smtClean="0"/>
              <a:t>for minimizing the number of rebroadcast nodes</a:t>
            </a:r>
          </a:p>
          <a:p>
            <a:pPr lvl="3" eaLnBrk="0" latinLnBrk="0" hangingPunct="0"/>
            <a:r>
              <a:rPr lang="en-US" altLang="zh-TW" sz="2400" dirty="0" smtClean="0"/>
              <a:t>to save energy</a:t>
            </a:r>
          </a:p>
          <a:p>
            <a:pPr lvl="3" eaLnBrk="0" latinLnBrk="0" hangingPunct="0"/>
            <a:r>
              <a:rPr lang="en-US" altLang="zh-TW" sz="2400" dirty="0" smtClean="0"/>
              <a:t>to reduce collision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6125" cy="547695"/>
          </a:xfrm>
        </p:spPr>
        <p:txBody>
          <a:bodyPr/>
          <a:lstStyle/>
          <a:p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Optimized </a:t>
            </a:r>
            <a:r>
              <a:rPr lang="en-US" altLang="zh-TW" sz="3600" dirty="0" smtClean="0"/>
              <a:t>Transmission </a:t>
            </a:r>
            <a:r>
              <a:rPr lang="en-US" altLang="zh-TW" sz="3600" dirty="0" smtClean="0"/>
              <a:t>Efficiency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085148" y="6400800"/>
            <a:ext cx="1905000" cy="457200"/>
          </a:xfrm>
        </p:spPr>
        <p:txBody>
          <a:bodyPr/>
          <a:lstStyle/>
          <a:p>
            <a:fld id="{75F357DD-0D25-4762-8AC3-56EFAF3DFAC2}" type="slidenum">
              <a:rPr lang="en-US" altLang="ko-KR" smtClean="0"/>
              <a:pPr/>
              <a:t>7</a:t>
            </a:fld>
            <a:endParaRPr lang="en-US" altLang="ko-KR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6012160" y="4545124"/>
            <a:ext cx="1908212" cy="684076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5904148" y="4473116"/>
            <a:ext cx="792088" cy="178432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 flipH="1" flipV="1">
            <a:off x="5508898" y="4220294"/>
            <a:ext cx="1368152" cy="1588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4" name="TextBox 193"/>
          <p:cNvSpPr txBox="1"/>
          <p:nvPr/>
        </p:nvSpPr>
        <p:spPr>
          <a:xfrm>
            <a:off x="3815916" y="5093568"/>
            <a:ext cx="4644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latinLnBrk="0" hangingPunct="0"/>
            <a:r>
              <a:rPr lang="en-US" altLang="zh-TW" sz="2400" dirty="0" smtClean="0">
                <a:latin typeface="+mj-lt"/>
              </a:rPr>
              <a:t>Selecting </a:t>
            </a:r>
            <a:r>
              <a:rPr lang="en-US" altLang="zh-TW" sz="2400" dirty="0" smtClean="0">
                <a:latin typeface="+mj-lt"/>
              </a:rPr>
              <a:t>4 (out of 8) nodes </a:t>
            </a:r>
            <a:r>
              <a:rPr lang="en-US" altLang="zh-TW" sz="2400" dirty="0" smtClean="0">
                <a:latin typeface="+mj-lt"/>
              </a:rPr>
              <a:t>to rebroadcast can span all nodes.</a:t>
            </a:r>
            <a:br>
              <a:rPr lang="en-US" altLang="zh-TW" sz="2400" dirty="0" smtClean="0">
                <a:latin typeface="+mj-lt"/>
              </a:rPr>
            </a:br>
            <a:r>
              <a:rPr lang="en-US" altLang="zh-TW" sz="2400" b="1" i="1" dirty="0" smtClean="0">
                <a:solidFill>
                  <a:srgbClr val="FF0000"/>
                </a:solidFill>
                <a:latin typeface="+mj-lt"/>
              </a:rPr>
              <a:t>Is this good enough?</a:t>
            </a:r>
            <a:endParaRPr lang="zh-TW" altLang="en-US" sz="2400" b="1" i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1" name="Group 113"/>
          <p:cNvGrpSpPr/>
          <p:nvPr/>
        </p:nvGrpSpPr>
        <p:grpSpPr>
          <a:xfrm>
            <a:off x="6588224" y="3501008"/>
            <a:ext cx="2001820" cy="1376208"/>
            <a:chOff x="2807804" y="4077072"/>
            <a:chExt cx="2001820" cy="1376208"/>
          </a:xfrm>
        </p:grpSpPr>
        <p:grpSp>
          <p:nvGrpSpPr>
            <p:cNvPr id="12" name="Group 25"/>
            <p:cNvGrpSpPr/>
            <p:nvPr/>
          </p:nvGrpSpPr>
          <p:grpSpPr>
            <a:xfrm>
              <a:off x="3815916" y="4293096"/>
              <a:ext cx="993708" cy="893864"/>
              <a:chOff x="5040052" y="5337212"/>
              <a:chExt cx="993708" cy="893864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8084" y="5445224"/>
                <a:ext cx="471537" cy="440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27"/>
              <p:cNvGrpSpPr/>
              <p:nvPr/>
            </p:nvGrpSpPr>
            <p:grpSpPr>
              <a:xfrm>
                <a:off x="5040052" y="5337212"/>
                <a:ext cx="993708" cy="893864"/>
                <a:chOff x="5868144" y="5337212"/>
                <a:chExt cx="993708" cy="893864"/>
              </a:xfrm>
            </p:grpSpPr>
            <p:pic>
              <p:nvPicPr>
                <p:cNvPr id="29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5868144" y="5337212"/>
                  <a:ext cx="957704" cy="8938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5904148" y="5661248"/>
                  <a:ext cx="957704" cy="147611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4" name="Group 45"/>
            <p:cNvGrpSpPr/>
            <p:nvPr/>
          </p:nvGrpSpPr>
          <p:grpSpPr>
            <a:xfrm>
              <a:off x="2807804" y="4113076"/>
              <a:ext cx="993708" cy="893864"/>
              <a:chOff x="5040052" y="5337212"/>
              <a:chExt cx="993708" cy="893864"/>
            </a:xfrm>
          </p:grpSpPr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8084" y="5445224"/>
                <a:ext cx="471537" cy="440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47"/>
              <p:cNvGrpSpPr/>
              <p:nvPr/>
            </p:nvGrpSpPr>
            <p:grpSpPr>
              <a:xfrm>
                <a:off x="5040052" y="5337212"/>
                <a:ext cx="993708" cy="893864"/>
                <a:chOff x="5868144" y="5337212"/>
                <a:chExt cx="993708" cy="893864"/>
              </a:xfrm>
            </p:grpSpPr>
            <p:pic>
              <p:nvPicPr>
                <p:cNvPr id="49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5868144" y="5337212"/>
                  <a:ext cx="957704" cy="8938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5904148" y="5661248"/>
                  <a:ext cx="957704" cy="147611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oup 85"/>
            <p:cNvGrpSpPr/>
            <p:nvPr/>
          </p:nvGrpSpPr>
          <p:grpSpPr>
            <a:xfrm>
              <a:off x="3347864" y="4221088"/>
              <a:ext cx="957704" cy="893864"/>
              <a:chOff x="5112060" y="5964136"/>
              <a:chExt cx="957704" cy="893864"/>
            </a:xfrm>
          </p:grpSpPr>
          <p:pic>
            <p:nvPicPr>
              <p:cNvPr id="54" name="Picture 15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112060" y="5964136"/>
                <a:ext cx="957704" cy="893864"/>
              </a:xfrm>
              <a:prstGeom prst="rect">
                <a:avLst/>
              </a:prstGeom>
              <a:noFill/>
            </p:spPr>
          </p:pic>
          <p:pic>
            <p:nvPicPr>
              <p:cNvPr id="55" name="Picture 16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112060" y="6288172"/>
                <a:ext cx="957704" cy="147611"/>
              </a:xfrm>
              <a:prstGeom prst="rect">
                <a:avLst/>
              </a:prstGeom>
              <a:noFill/>
            </p:spPr>
          </p:pic>
          <p:grpSp>
            <p:nvGrpSpPr>
              <p:cNvPr id="17" name="Group 55"/>
              <p:cNvGrpSpPr/>
              <p:nvPr/>
            </p:nvGrpSpPr>
            <p:grpSpPr>
              <a:xfrm>
                <a:off x="5400092" y="6093296"/>
                <a:ext cx="396044" cy="396044"/>
                <a:chOff x="5712253" y="5228821"/>
                <a:chExt cx="396044" cy="396044"/>
              </a:xfrm>
            </p:grpSpPr>
            <p:sp>
              <p:nvSpPr>
                <p:cNvPr id="57" name="Oval 56"/>
                <p:cNvSpPr/>
                <p:nvPr/>
              </p:nvSpPr>
              <p:spPr bwMode="auto">
                <a:xfrm>
                  <a:off x="5796136" y="5373216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  <p:pic>
              <p:nvPicPr>
                <p:cNvPr id="5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712253" y="5228821"/>
                  <a:ext cx="396044" cy="3960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8" name="Group 86"/>
            <p:cNvGrpSpPr/>
            <p:nvPr/>
          </p:nvGrpSpPr>
          <p:grpSpPr>
            <a:xfrm>
              <a:off x="2987824" y="4473116"/>
              <a:ext cx="993708" cy="893864"/>
              <a:chOff x="5040052" y="5337212"/>
              <a:chExt cx="993708" cy="893864"/>
            </a:xfrm>
          </p:grpSpPr>
          <p:pic>
            <p:nvPicPr>
              <p:cNvPr id="88" name="Picture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8084" y="5445224"/>
                <a:ext cx="471537" cy="440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oup 88"/>
              <p:cNvGrpSpPr/>
              <p:nvPr/>
            </p:nvGrpSpPr>
            <p:grpSpPr>
              <a:xfrm>
                <a:off x="5040052" y="5337212"/>
                <a:ext cx="993708" cy="893864"/>
                <a:chOff x="5868144" y="5337212"/>
                <a:chExt cx="993708" cy="893864"/>
              </a:xfrm>
            </p:grpSpPr>
            <p:pic>
              <p:nvPicPr>
                <p:cNvPr id="90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5868144" y="5337212"/>
                  <a:ext cx="957704" cy="8938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1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5904148" y="5661248"/>
                  <a:ext cx="957704" cy="147611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0" name="Group 91"/>
            <p:cNvGrpSpPr/>
            <p:nvPr/>
          </p:nvGrpSpPr>
          <p:grpSpPr>
            <a:xfrm>
              <a:off x="3599892" y="4545124"/>
              <a:ext cx="993708" cy="893864"/>
              <a:chOff x="5040052" y="5337212"/>
              <a:chExt cx="993708" cy="893864"/>
            </a:xfrm>
          </p:grpSpPr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8084" y="5445224"/>
                <a:ext cx="471537" cy="440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oup 93"/>
              <p:cNvGrpSpPr/>
              <p:nvPr/>
            </p:nvGrpSpPr>
            <p:grpSpPr>
              <a:xfrm>
                <a:off x="5040052" y="5337212"/>
                <a:ext cx="993708" cy="893864"/>
                <a:chOff x="5868144" y="5337212"/>
                <a:chExt cx="993708" cy="893864"/>
              </a:xfrm>
            </p:grpSpPr>
            <p:pic>
              <p:nvPicPr>
                <p:cNvPr id="95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5868144" y="5337212"/>
                  <a:ext cx="957704" cy="8938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6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5904148" y="5661248"/>
                  <a:ext cx="957704" cy="147611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89" name="Picture 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 contrast="-33000"/>
            </a:blip>
            <a:srcRect/>
            <a:stretch>
              <a:fillRect/>
            </a:stretch>
          </p:blipFill>
          <p:spPr bwMode="auto">
            <a:xfrm>
              <a:off x="4283968" y="4221088"/>
              <a:ext cx="471537" cy="44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" name="Picture 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 contrast="-33000"/>
            </a:blip>
            <a:srcRect/>
            <a:stretch>
              <a:fillRect/>
            </a:stretch>
          </p:blipFill>
          <p:spPr bwMode="auto">
            <a:xfrm>
              <a:off x="3851920" y="5013176"/>
              <a:ext cx="471537" cy="44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 contrast="-33000"/>
            </a:blip>
            <a:srcRect/>
            <a:stretch>
              <a:fillRect/>
            </a:stretch>
          </p:blipFill>
          <p:spPr bwMode="auto">
            <a:xfrm>
              <a:off x="3275856" y="4956588"/>
              <a:ext cx="471537" cy="44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" name="Picture 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 contrast="-33000"/>
            </a:blip>
            <a:srcRect/>
            <a:stretch>
              <a:fillRect/>
            </a:stretch>
          </p:blipFill>
          <p:spPr bwMode="auto">
            <a:xfrm>
              <a:off x="2807804" y="4077072"/>
              <a:ext cx="471537" cy="44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lum contrast="-10000"/>
          </a:blip>
          <a:srcRect/>
          <a:stretch>
            <a:fillRect/>
          </a:stretch>
        </p:blipFill>
        <p:spPr bwMode="auto">
          <a:xfrm>
            <a:off x="359532" y="4433046"/>
            <a:ext cx="139559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0"/>
            <a:ext cx="7992888" cy="1143000"/>
          </a:xfrm>
        </p:spPr>
        <p:txBody>
          <a:bodyPr/>
          <a:lstStyle/>
          <a:p>
            <a:r>
              <a:rPr lang="en-US" altLang="zh-TW" dirty="0" smtClean="0"/>
              <a:t>3D Covering </a:t>
            </a:r>
            <a:r>
              <a:rPr lang="en-US" altLang="zh-TW" dirty="0" smtClean="0"/>
              <a:t>Problem in </a:t>
            </a:r>
            <a:r>
              <a:rPr lang="en-US" altLang="zh-TW" dirty="0" smtClean="0"/>
              <a:t>Geometry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756"/>
            <a:ext cx="9540552" cy="1872208"/>
          </a:xfrm>
        </p:spPr>
        <p:txBody>
          <a:bodyPr/>
          <a:lstStyle/>
          <a:p>
            <a:r>
              <a:rPr lang="en-US" altLang="zh-TW" dirty="0" smtClean="0"/>
              <a:t>Transmission range of a node is </a:t>
            </a:r>
            <a:r>
              <a:rPr lang="en-US" altLang="zh-TW" dirty="0" smtClean="0"/>
              <a:t>assumed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as </a:t>
            </a:r>
            <a:r>
              <a:rPr lang="en-US" altLang="zh-TW" dirty="0" smtClean="0"/>
              <a:t>a </a:t>
            </a:r>
            <a:r>
              <a:rPr lang="en-US" altLang="zh-TW" dirty="0" smtClean="0"/>
              <a:t>sphere.</a:t>
            </a:r>
            <a:endParaRPr lang="en-US" altLang="zh-TW" dirty="0" smtClean="0"/>
          </a:p>
          <a:p>
            <a:r>
              <a:rPr lang="en-US" altLang="zh-TW" dirty="0" smtClean="0"/>
              <a:t>The problem </a:t>
            </a:r>
            <a:r>
              <a:rPr lang="en-US" altLang="zh-TW" dirty="0" smtClean="0"/>
              <a:t>can be modeled as the</a:t>
            </a:r>
            <a:r>
              <a:rPr lang="en-US" altLang="zh-TW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3D  </a:t>
            </a:r>
            <a:r>
              <a:rPr lang="en-US" altLang="zh-TW" dirty="0" smtClean="0"/>
              <a:t>Covering Problem in </a:t>
            </a:r>
            <a:r>
              <a:rPr lang="en-US" altLang="zh-TW" dirty="0" smtClean="0"/>
              <a:t>Geometry.</a:t>
            </a:r>
            <a:endParaRPr lang="en-US" altLang="zh-TW" sz="3200" i="1" dirty="0" smtClean="0">
              <a:solidFill>
                <a:srgbClr val="FF0000"/>
              </a:solidFill>
            </a:endParaRPr>
          </a:p>
          <a:p>
            <a:r>
              <a:rPr lang="en-US" altLang="zh-TW" sz="3000" i="1" dirty="0" smtClean="0">
                <a:solidFill>
                  <a:srgbClr val="FF0000"/>
                </a:solidFill>
              </a:rPr>
              <a:t>“How to </a:t>
            </a:r>
            <a:r>
              <a:rPr lang="en-US" altLang="zh-TW" sz="3000" i="1" dirty="0" smtClean="0">
                <a:solidFill>
                  <a:srgbClr val="FF0000"/>
                </a:solidFill>
              </a:rPr>
              <a:t>place </a:t>
            </a:r>
            <a:r>
              <a:rPr lang="en-US" altLang="zh-TW" sz="3000" i="1" dirty="0" smtClean="0">
                <a:solidFill>
                  <a:srgbClr val="FF0000"/>
                </a:solidFill>
              </a:rPr>
              <a:t>a minimum number of connected </a:t>
            </a:r>
            <a:r>
              <a:rPr lang="en-US" altLang="zh-TW" sz="3000" i="1" dirty="0" smtClean="0">
                <a:solidFill>
                  <a:srgbClr val="FF0000"/>
                </a:solidFill>
              </a:rPr>
              <a:t/>
            </a:r>
            <a:br>
              <a:rPr lang="en-US" altLang="zh-TW" sz="3000" i="1" dirty="0" smtClean="0">
                <a:solidFill>
                  <a:srgbClr val="FF0000"/>
                </a:solidFill>
              </a:rPr>
            </a:br>
            <a:r>
              <a:rPr lang="en-US" altLang="zh-TW" sz="3000" i="1" dirty="0" smtClean="0">
                <a:solidFill>
                  <a:srgbClr val="FF0000"/>
                </a:solidFill>
              </a:rPr>
              <a:t>spheres </a:t>
            </a:r>
            <a:r>
              <a:rPr lang="en-US" altLang="zh-TW" sz="3000" i="1" dirty="0" smtClean="0">
                <a:solidFill>
                  <a:srgbClr val="FF0000"/>
                </a:solidFill>
              </a:rPr>
              <a:t>to fully cover a 3D space”</a:t>
            </a:r>
            <a:endParaRPr lang="en-US" altLang="zh-TW" sz="3000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8</a:t>
            </a:fld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057292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6"/>
                </a:solidFill>
              </a:rPr>
              <a:t>Cube</a:t>
            </a:r>
            <a:endParaRPr lang="zh-TW" altLang="en-US" sz="1600" b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 bwMode="auto">
          <a:xfrm>
            <a:off x="2339752" y="4541058"/>
            <a:ext cx="2016224" cy="133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75756" y="4149080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6"/>
                </a:solidFill>
              </a:rPr>
              <a:t>Hexagonal Prism</a:t>
            </a:r>
            <a:endParaRPr lang="zh-TW" altLang="en-US" sz="1800" b="1" dirty="0">
              <a:solidFill>
                <a:schemeClr val="accent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60032" y="4437112"/>
            <a:ext cx="1980220" cy="1452743"/>
            <a:chOff x="3347864" y="5229200"/>
            <a:chExt cx="1368152" cy="1316846"/>
          </a:xfrm>
        </p:grpSpPr>
        <p:pic>
          <p:nvPicPr>
            <p:cNvPr id="334849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3347864" y="5229200"/>
              <a:ext cx="1368152" cy="1316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 bwMode="auto">
            <a:xfrm>
              <a:off x="3383868" y="6397137"/>
              <a:ext cx="291163" cy="1119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52020" y="6021288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6"/>
                </a:solidFill>
              </a:rPr>
              <a:t>Truncated octahedron</a:t>
            </a:r>
            <a:endParaRPr lang="zh-TW" altLang="en-US" sz="1800" b="1" dirty="0">
              <a:solidFill>
                <a:schemeClr val="accent6"/>
              </a:solidFill>
            </a:endParaRPr>
          </a:p>
        </p:txBody>
      </p:sp>
      <p:grpSp>
        <p:nvGrpSpPr>
          <p:cNvPr id="14" name="Group 69"/>
          <p:cNvGrpSpPr/>
          <p:nvPr/>
        </p:nvGrpSpPr>
        <p:grpSpPr>
          <a:xfrm>
            <a:off x="6660232" y="1340768"/>
            <a:ext cx="1620180" cy="1433924"/>
            <a:chOff x="5040052" y="5337212"/>
            <a:chExt cx="993708" cy="893864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28084" y="5445224"/>
              <a:ext cx="471537" cy="44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71"/>
            <p:cNvGrpSpPr/>
            <p:nvPr/>
          </p:nvGrpSpPr>
          <p:grpSpPr>
            <a:xfrm>
              <a:off x="5040052" y="5337212"/>
              <a:ext cx="993708" cy="893864"/>
              <a:chOff x="5868144" y="5337212"/>
              <a:chExt cx="993708" cy="893864"/>
            </a:xfrm>
          </p:grpSpPr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5868144" y="5337212"/>
                <a:ext cx="957704" cy="893864"/>
              </a:xfrm>
              <a:prstGeom prst="rect">
                <a:avLst/>
              </a:prstGeom>
              <a:noFill/>
            </p:spPr>
          </p:pic>
          <p:pic>
            <p:nvPicPr>
              <p:cNvPr id="20" name="Picture 16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904148" y="5661248"/>
                <a:ext cx="957704" cy="14761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1770" y="4398304"/>
            <a:ext cx="1743317" cy="14789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73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14"/>
          <p:cNvSpPr txBox="1"/>
          <p:nvPr/>
        </p:nvSpPr>
        <p:spPr>
          <a:xfrm>
            <a:off x="6624228" y="4041068"/>
            <a:ext cx="2620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6"/>
                </a:solidFill>
              </a:rPr>
              <a:t>Rhombic Dodecahedron</a:t>
            </a:r>
          </a:p>
          <a:p>
            <a:endParaRPr lang="zh-TW" altLang="en-US" sz="1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altLang="zh-TW" cap="none" dirty="0" smtClean="0"/>
              <a:t>Outline</a:t>
            </a:r>
            <a:endParaRPr lang="zh-TW" alt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16732"/>
            <a:ext cx="8820472" cy="4608512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u="sng" dirty="0" smtClean="0"/>
              <a:t>Related Work</a:t>
            </a:r>
          </a:p>
          <a:p>
            <a:r>
              <a:rPr lang="en-US" altLang="zh-TW" dirty="0" smtClean="0"/>
              <a:t>Our </a:t>
            </a:r>
            <a:r>
              <a:rPr lang="en-US" altLang="zh-TW" dirty="0" smtClean="0"/>
              <a:t>solution:</a:t>
            </a:r>
          </a:p>
          <a:p>
            <a:pPr lvl="1"/>
            <a:r>
              <a:rPr lang="en-US" altLang="zh-TW" dirty="0" smtClean="0"/>
              <a:t>Hexagonal Prism Ring Pattern</a:t>
            </a:r>
          </a:p>
          <a:p>
            <a:pPr lvl="1"/>
            <a:r>
              <a:rPr lang="en-US" altLang="zh-TW" dirty="0" smtClean="0"/>
              <a:t>3D Optimized Broadcasting Protocol (3DOBP)</a:t>
            </a:r>
          </a:p>
          <a:p>
            <a:r>
              <a:rPr lang="en-US" altLang="zh-TW" dirty="0" smtClean="0"/>
              <a:t>Performance Comparisons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57DD-0D25-4762-8AC3-56EFAF3DFAC2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lab">
  <a:themeElements>
    <a:clrScheme name="Netlab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tlab">
      <a:majorFont>
        <a:latin typeface="Times New Roman"/>
        <a:ea typeface="돋움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Netla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a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a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a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a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a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a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  <ContentTypeId xmlns="http://schemas.microsoft.com/sharepoint/v3">0x00A818AC77D6E0D44D940E3A523DD04FE6</ContentType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A818AC77D6E0D44D940E3A523DD04FE6" ma:contentTypeVersion="" ma:contentTypeDescription="" ma:contentTypeScope="" ma:versionID="9ea4ee449b6f28ecda623deb96cde46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95F1E09-5D75-4F15-A6DA-F42E71878EB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4888834-C16F-4D4E-B4A0-059D4F868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14034</TotalTime>
  <Words>3160</Words>
  <Application>Microsoft Office PowerPoint</Application>
  <PresentationFormat>如螢幕大小 (4:3)</PresentationFormat>
  <Paragraphs>599</Paragraphs>
  <Slides>33</Slides>
  <Notes>30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5" baseType="lpstr">
      <vt:lpstr>Netlab</vt:lpstr>
      <vt:lpstr>Equation</vt:lpstr>
      <vt:lpstr>Three-Dimensional Broadcasting with Optimized Transmission Efficiency in Wireless Networks</vt:lpstr>
      <vt:lpstr>Outline</vt:lpstr>
      <vt:lpstr>Outline</vt:lpstr>
      <vt:lpstr> Broadcasting in 3D Wireless Networks</vt:lpstr>
      <vt:lpstr> Flooding</vt:lpstr>
      <vt:lpstr>Transmission Efficiency</vt:lpstr>
      <vt:lpstr> Optimized Transmission Efficiency</vt:lpstr>
      <vt:lpstr>3D Covering Problem in Geometry</vt:lpstr>
      <vt:lpstr>Outline</vt:lpstr>
      <vt:lpstr>Existing Work in 3D broadcasting</vt:lpstr>
      <vt:lpstr>Space-Filling Polyhedron (1/5)</vt:lpstr>
      <vt:lpstr>Space-Filling Polyhedron (2/5)</vt:lpstr>
      <vt:lpstr>Space-Filling Polyhedron (3/5)</vt:lpstr>
      <vt:lpstr>Space-Filling Polyhedron (4/5)</vt:lpstr>
      <vt:lpstr>Space-Filling Polyhedron (5/5)</vt:lpstr>
      <vt:lpstr>Observation</vt:lpstr>
      <vt:lpstr>Outline</vt:lpstr>
      <vt:lpstr>Our solution: 3DOBP using Hexagonal Prism Ring Pattern  </vt:lpstr>
      <vt:lpstr>Hexagonal Prism Ring Pattern (1/4) </vt:lpstr>
      <vt:lpstr> Hexagonal Prism Ring Pattern (2/4)</vt:lpstr>
      <vt:lpstr>Hexagonal Prism Ring Pattern (3/4)</vt:lpstr>
      <vt:lpstr>Hexagonal Prism Ring Pattern (4/4)</vt:lpstr>
      <vt:lpstr>3DOBP: 3D Optimized Broadcasting Protocol</vt:lpstr>
      <vt:lpstr>3DOBP : Activation Structure</vt:lpstr>
      <vt:lpstr>3DOBP : Contention Control</vt:lpstr>
      <vt:lpstr>3DOBP : Intralayer Activation</vt:lpstr>
      <vt:lpstr>3DOBP: Interlayer Activation </vt:lpstr>
      <vt:lpstr>Outline</vt:lpstr>
      <vt:lpstr>Transmission Efficiency</vt:lpstr>
      <vt:lpstr>Comparisons of Transmission Efficiency</vt:lpstr>
      <vt:lpstr>Simulation Result</vt:lpstr>
      <vt:lpstr>Conclusion</vt:lpstr>
      <vt:lpstr>投影片 33</vt:lpstr>
    </vt:vector>
  </TitlesOfParts>
  <Company>서울대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Jan</dc:title>
  <dc:creator>안재현</dc:creator>
  <cp:lastModifiedBy>Bob</cp:lastModifiedBy>
  <cp:revision>1751</cp:revision>
  <dcterms:created xsi:type="dcterms:W3CDTF">2005-02-03T15:05:34Z</dcterms:created>
  <dcterms:modified xsi:type="dcterms:W3CDTF">2010-09-02T18:57:52Z</dcterms:modified>
  <cp:contentType>_Docs_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DocumentEventProcessedId">
    <vt:lpwstr>f9ddca1d-2776-4ae9-baa9-27e0f576eba4</vt:lpwstr>
  </property>
</Properties>
</file>